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64" r:id="rId4"/>
    <p:sldId id="265" r:id="rId5"/>
    <p:sldId id="266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A7173-74EA-4561-8838-186EA43335A0}" v="24" dt="2025-03-14T07:46:33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ADAIR Mohamed INNOV/NET" userId="2acbca90-6db1-4111-98c4-832797dda751" providerId="ADAL" clId="{F3B4A4C6-D39F-4D4E-8FEA-F3C419328D01}"/>
    <pc:docChg chg="undo redo custSel addSld modSld">
      <pc:chgData name="BOUCADAIR Mohamed INNOV/NET" userId="2acbca90-6db1-4111-98c4-832797dda751" providerId="ADAL" clId="{F3B4A4C6-D39F-4D4E-8FEA-F3C419328D01}" dt="2024-11-01T06:51:52.825" v="1877" actId="20577"/>
      <pc:docMkLst>
        <pc:docMk/>
      </pc:docMkLst>
      <pc:sldChg chg="modSp new mod">
        <pc:chgData name="BOUCADAIR Mohamed INNOV/NET" userId="2acbca90-6db1-4111-98c4-832797dda751" providerId="ADAL" clId="{F3B4A4C6-D39F-4D4E-8FEA-F3C419328D01}" dt="2024-10-31T15:31:32.124" v="79" actId="20577"/>
        <pc:sldMkLst>
          <pc:docMk/>
          <pc:sldMk cId="785223762" sldId="256"/>
        </pc:sldMkLst>
        <pc:spChg chg="mod">
          <ac:chgData name="BOUCADAIR Mohamed INNOV/NET" userId="2acbca90-6db1-4111-98c4-832797dda751" providerId="ADAL" clId="{F3B4A4C6-D39F-4D4E-8FEA-F3C419328D01}" dt="2024-10-31T15:30:17.352" v="22" actId="6549"/>
          <ac:spMkLst>
            <pc:docMk/>
            <pc:sldMk cId="785223762" sldId="256"/>
            <ac:spMk id="2" creationId="{149DCCCD-4E58-4D8F-1DDF-A0B0C03FBDB3}"/>
          </ac:spMkLst>
        </pc:spChg>
        <pc:spChg chg="mod">
          <ac:chgData name="BOUCADAIR Mohamed INNOV/NET" userId="2acbca90-6db1-4111-98c4-832797dda751" providerId="ADAL" clId="{F3B4A4C6-D39F-4D4E-8FEA-F3C419328D01}" dt="2024-10-31T15:31:32.124" v="79" actId="20577"/>
          <ac:spMkLst>
            <pc:docMk/>
            <pc:sldMk cId="785223762" sldId="256"/>
            <ac:spMk id="3" creationId="{78CECFAA-7617-F5F1-FE21-FF2344418F03}"/>
          </ac:spMkLst>
        </pc:spChg>
      </pc:sldChg>
      <pc:sldChg chg="addSp delSp modSp new mod">
        <pc:chgData name="BOUCADAIR Mohamed INNOV/NET" userId="2acbca90-6db1-4111-98c4-832797dda751" providerId="ADAL" clId="{F3B4A4C6-D39F-4D4E-8FEA-F3C419328D01}" dt="2024-10-31T15:51:34.511" v="1262" actId="1076"/>
        <pc:sldMkLst>
          <pc:docMk/>
          <pc:sldMk cId="2785766838" sldId="257"/>
        </pc:sldMkLst>
        <pc:spChg chg="mod">
          <ac:chgData name="BOUCADAIR Mohamed INNOV/NET" userId="2acbca90-6db1-4111-98c4-832797dda751" providerId="ADAL" clId="{F3B4A4C6-D39F-4D4E-8FEA-F3C419328D01}" dt="2024-10-31T15:51:06.121" v="1201" actId="20577"/>
          <ac:spMkLst>
            <pc:docMk/>
            <pc:sldMk cId="2785766838" sldId="257"/>
            <ac:spMk id="2" creationId="{6CF986CF-B45F-89B3-64E0-1B3ADF4ECDAD}"/>
          </ac:spMkLst>
        </pc:spChg>
        <pc:spChg chg="del">
          <ac:chgData name="BOUCADAIR Mohamed INNOV/NET" userId="2acbca90-6db1-4111-98c4-832797dda751" providerId="ADAL" clId="{F3B4A4C6-D39F-4D4E-8FEA-F3C419328D01}" dt="2024-10-31T15:32:18.024" v="97" actId="478"/>
          <ac:spMkLst>
            <pc:docMk/>
            <pc:sldMk cId="2785766838" sldId="257"/>
            <ac:spMk id="3" creationId="{6EEBD527-04E9-4880-5396-C1DEE2D3AEE8}"/>
          </ac:spMkLst>
        </pc:spChg>
        <pc:spChg chg="add del mod">
          <ac:chgData name="BOUCADAIR Mohamed INNOV/NET" userId="2acbca90-6db1-4111-98c4-832797dda751" providerId="ADAL" clId="{F3B4A4C6-D39F-4D4E-8FEA-F3C419328D01}" dt="2024-10-31T15:33:51.628" v="103" actId="22"/>
          <ac:spMkLst>
            <pc:docMk/>
            <pc:sldMk cId="2785766838" sldId="257"/>
            <ac:spMk id="6" creationId="{BCBCE5B8-A2DA-0BCD-CE6E-C70F85FE0490}"/>
          </ac:spMkLst>
        </pc:spChg>
        <pc:spChg chg="add mod">
          <ac:chgData name="BOUCADAIR Mohamed INNOV/NET" userId="2acbca90-6db1-4111-98c4-832797dda751" providerId="ADAL" clId="{F3B4A4C6-D39F-4D4E-8FEA-F3C419328D01}" dt="2024-10-31T15:44:42.849" v="431" actId="113"/>
          <ac:spMkLst>
            <pc:docMk/>
            <pc:sldMk cId="2785766838" sldId="257"/>
            <ac:spMk id="8" creationId="{AB27210E-5233-ED01-C4B2-3770FF006613}"/>
          </ac:spMkLst>
        </pc:spChg>
        <pc:spChg chg="add mod">
          <ac:chgData name="BOUCADAIR Mohamed INNOV/NET" userId="2acbca90-6db1-4111-98c4-832797dda751" providerId="ADAL" clId="{F3B4A4C6-D39F-4D4E-8FEA-F3C419328D01}" dt="2024-10-31T15:51:34.511" v="1262" actId="1076"/>
          <ac:spMkLst>
            <pc:docMk/>
            <pc:sldMk cId="2785766838" sldId="257"/>
            <ac:spMk id="9" creationId="{7CEF1E77-B904-81AF-C1BB-64124F9D9EE9}"/>
          </ac:spMkLst>
        </pc:spChg>
      </pc:sldChg>
      <pc:sldChg chg="modSp new mod">
        <pc:chgData name="BOUCADAIR Mohamed INNOV/NET" userId="2acbca90-6db1-4111-98c4-832797dda751" providerId="ADAL" clId="{F3B4A4C6-D39F-4D4E-8FEA-F3C419328D01}" dt="2024-11-01T06:51:52.825" v="1877" actId="20577"/>
        <pc:sldMkLst>
          <pc:docMk/>
          <pc:sldMk cId="134526793" sldId="258"/>
        </pc:sldMkLst>
        <pc:spChg chg="mod">
          <ac:chgData name="BOUCADAIR Mohamed INNOV/NET" userId="2acbca90-6db1-4111-98c4-832797dda751" providerId="ADAL" clId="{F3B4A4C6-D39F-4D4E-8FEA-F3C419328D01}" dt="2024-10-31T15:47:43.963" v="876" actId="20577"/>
          <ac:spMkLst>
            <pc:docMk/>
            <pc:sldMk cId="134526793" sldId="258"/>
            <ac:spMk id="2" creationId="{BCE20B71-BCCC-EB74-1E9A-0A64CA1D9017}"/>
          </ac:spMkLst>
        </pc:spChg>
        <pc:spChg chg="mod">
          <ac:chgData name="BOUCADAIR Mohamed INNOV/NET" userId="2acbca90-6db1-4111-98c4-832797dda751" providerId="ADAL" clId="{F3B4A4C6-D39F-4D4E-8FEA-F3C419328D01}" dt="2024-11-01T06:51:52.825" v="1877" actId="20577"/>
          <ac:spMkLst>
            <pc:docMk/>
            <pc:sldMk cId="134526793" sldId="258"/>
            <ac:spMk id="3" creationId="{98F4693E-8893-FA3B-60FB-DB5C2776556A}"/>
          </ac:spMkLst>
        </pc:spChg>
      </pc:sldChg>
      <pc:sldChg chg="modSp new mod">
        <pc:chgData name="BOUCADAIR Mohamed INNOV/NET" userId="2acbca90-6db1-4111-98c4-832797dda751" providerId="ADAL" clId="{F3B4A4C6-D39F-4D4E-8FEA-F3C419328D01}" dt="2024-10-31T16:00:26.305" v="1827" actId="20577"/>
        <pc:sldMkLst>
          <pc:docMk/>
          <pc:sldMk cId="406084526" sldId="259"/>
        </pc:sldMkLst>
        <pc:spChg chg="mod">
          <ac:chgData name="BOUCADAIR Mohamed INNOV/NET" userId="2acbca90-6db1-4111-98c4-832797dda751" providerId="ADAL" clId="{F3B4A4C6-D39F-4D4E-8FEA-F3C419328D01}" dt="2024-10-31T15:50:34.072" v="1101" actId="20577"/>
          <ac:spMkLst>
            <pc:docMk/>
            <pc:sldMk cId="406084526" sldId="259"/>
            <ac:spMk id="2" creationId="{2CCBDEA8-71FD-AB44-A2C7-B630B83EC936}"/>
          </ac:spMkLst>
        </pc:spChg>
        <pc:spChg chg="mod">
          <ac:chgData name="BOUCADAIR Mohamed INNOV/NET" userId="2acbca90-6db1-4111-98c4-832797dda751" providerId="ADAL" clId="{F3B4A4C6-D39F-4D4E-8FEA-F3C419328D01}" dt="2024-10-31T16:00:26.305" v="1827" actId="20577"/>
          <ac:spMkLst>
            <pc:docMk/>
            <pc:sldMk cId="406084526" sldId="259"/>
            <ac:spMk id="3" creationId="{6F17B6ED-257D-4A8D-432E-7CA031D9B2FD}"/>
          </ac:spMkLst>
        </pc:spChg>
      </pc:sldChg>
      <pc:sldChg chg="addSp delSp modSp new mod">
        <pc:chgData name="BOUCADAIR Mohamed INNOV/NET" userId="2acbca90-6db1-4111-98c4-832797dda751" providerId="ADAL" clId="{F3B4A4C6-D39F-4D4E-8FEA-F3C419328D01}" dt="2024-11-01T06:50:22.500" v="1876" actId="20577"/>
        <pc:sldMkLst>
          <pc:docMk/>
          <pc:sldMk cId="1695504856" sldId="260"/>
        </pc:sldMkLst>
        <pc:spChg chg="mod">
          <ac:chgData name="BOUCADAIR Mohamed INNOV/NET" userId="2acbca90-6db1-4111-98c4-832797dda751" providerId="ADAL" clId="{F3B4A4C6-D39F-4D4E-8FEA-F3C419328D01}" dt="2024-10-31T15:57:06.960" v="1476" actId="20577"/>
          <ac:spMkLst>
            <pc:docMk/>
            <pc:sldMk cId="1695504856" sldId="260"/>
            <ac:spMk id="2" creationId="{9D400B72-C9CC-4B1C-2F18-F5412A3F9A75}"/>
          </ac:spMkLst>
        </pc:spChg>
        <pc:spChg chg="add del mod">
          <ac:chgData name="BOUCADAIR Mohamed INNOV/NET" userId="2acbca90-6db1-4111-98c4-832797dda751" providerId="ADAL" clId="{F3B4A4C6-D39F-4D4E-8FEA-F3C419328D01}" dt="2024-10-31T15:59:07.496" v="1707" actId="20577"/>
          <ac:spMkLst>
            <pc:docMk/>
            <pc:sldMk cId="1695504856" sldId="260"/>
            <ac:spMk id="3" creationId="{DB98FCE8-739F-9EE9-8C09-6289972C4F51}"/>
          </ac:spMkLst>
        </pc:spChg>
        <pc:spChg chg="add mod">
          <ac:chgData name="BOUCADAIR Mohamed INNOV/NET" userId="2acbca90-6db1-4111-98c4-832797dda751" providerId="ADAL" clId="{F3B4A4C6-D39F-4D4E-8FEA-F3C419328D01}" dt="2024-10-31T15:52:38.720" v="1281"/>
          <ac:spMkLst>
            <pc:docMk/>
            <pc:sldMk cId="1695504856" sldId="260"/>
            <ac:spMk id="5" creationId="{87A21A3F-0A80-BFA6-5B9A-EAB936B237E6}"/>
          </ac:spMkLst>
        </pc:spChg>
        <pc:spChg chg="add">
          <ac:chgData name="BOUCADAIR Mohamed INNOV/NET" userId="2acbca90-6db1-4111-98c4-832797dda751" providerId="ADAL" clId="{F3B4A4C6-D39F-4D4E-8FEA-F3C419328D01}" dt="2024-10-31T15:53:42.644" v="1303"/>
          <ac:spMkLst>
            <pc:docMk/>
            <pc:sldMk cId="1695504856" sldId="260"/>
            <ac:spMk id="6" creationId="{5ABBAE03-BF44-970E-1CBB-DD7CC2EC2E3A}"/>
          </ac:spMkLst>
        </pc:spChg>
        <pc:spChg chg="add del mod">
          <ac:chgData name="BOUCADAIR Mohamed INNOV/NET" userId="2acbca90-6db1-4111-98c4-832797dda751" providerId="ADAL" clId="{F3B4A4C6-D39F-4D4E-8FEA-F3C419328D01}" dt="2024-10-31T15:57:34.696" v="1504"/>
          <ac:spMkLst>
            <pc:docMk/>
            <pc:sldMk cId="1695504856" sldId="260"/>
            <ac:spMk id="7" creationId="{D0C58942-6F67-7F46-33EB-FCE565509B69}"/>
          </ac:spMkLst>
        </pc:spChg>
        <pc:spChg chg="add mod">
          <ac:chgData name="BOUCADAIR Mohamed INNOV/NET" userId="2acbca90-6db1-4111-98c4-832797dda751" providerId="ADAL" clId="{F3B4A4C6-D39F-4D4E-8FEA-F3C419328D01}" dt="2024-11-01T06:50:22.500" v="1876" actId="20577"/>
          <ac:spMkLst>
            <pc:docMk/>
            <pc:sldMk cId="1695504856" sldId="260"/>
            <ac:spMk id="8" creationId="{EA73D42E-A82B-948A-22A3-FBBE0CBBF161}"/>
          </ac:spMkLst>
        </pc:spChg>
      </pc:sldChg>
    </pc:docChg>
  </pc:docChgLst>
  <pc:docChgLst>
    <pc:chgData name="BOUCADAIR Mohamed INNOV/NET" userId="2acbca90-6db1-4111-98c4-832797dda751" providerId="ADAL" clId="{7D4A7173-74EA-4561-8838-186EA43335A0}"/>
    <pc:docChg chg="undo custSel addSld delSld modSld">
      <pc:chgData name="BOUCADAIR Mohamed INNOV/NET" userId="2acbca90-6db1-4111-98c4-832797dda751" providerId="ADAL" clId="{7D4A7173-74EA-4561-8838-186EA43335A0}" dt="2025-03-14T07:53:00.812" v="5535" actId="20577"/>
      <pc:docMkLst>
        <pc:docMk/>
      </pc:docMkLst>
      <pc:sldChg chg="modSp mod">
        <pc:chgData name="BOUCADAIR Mohamed INNOV/NET" userId="2acbca90-6db1-4111-98c4-832797dda751" providerId="ADAL" clId="{7D4A7173-74EA-4561-8838-186EA43335A0}" dt="2025-03-14T07:53:00.812" v="5535" actId="20577"/>
        <pc:sldMkLst>
          <pc:docMk/>
          <pc:sldMk cId="785223762" sldId="256"/>
        </pc:sldMkLst>
        <pc:spChg chg="mod">
          <ac:chgData name="BOUCADAIR Mohamed INNOV/NET" userId="2acbca90-6db1-4111-98c4-832797dda751" providerId="ADAL" clId="{7D4A7173-74EA-4561-8838-186EA43335A0}" dt="2025-03-13T09:51:57.963" v="34" actId="20577"/>
          <ac:spMkLst>
            <pc:docMk/>
            <pc:sldMk cId="785223762" sldId="256"/>
            <ac:spMk id="2" creationId="{149DCCCD-4E58-4D8F-1DDF-A0B0C03FBDB3}"/>
          </ac:spMkLst>
        </pc:spChg>
        <pc:spChg chg="mod">
          <ac:chgData name="BOUCADAIR Mohamed INNOV/NET" userId="2acbca90-6db1-4111-98c4-832797dda751" providerId="ADAL" clId="{7D4A7173-74EA-4561-8838-186EA43335A0}" dt="2025-03-14T07:53:00.812" v="5535" actId="20577"/>
          <ac:spMkLst>
            <pc:docMk/>
            <pc:sldMk cId="785223762" sldId="256"/>
            <ac:spMk id="3" creationId="{78CECFAA-7617-F5F1-FE21-FF2344418F03}"/>
          </ac:spMkLst>
        </pc:spChg>
      </pc:sldChg>
      <pc:sldChg chg="modSp mod">
        <pc:chgData name="BOUCADAIR Mohamed INNOV/NET" userId="2acbca90-6db1-4111-98c4-832797dda751" providerId="ADAL" clId="{7D4A7173-74EA-4561-8838-186EA43335A0}" dt="2025-03-14T07:52:32.131" v="5526" actId="20577"/>
        <pc:sldMkLst>
          <pc:docMk/>
          <pc:sldMk cId="406084526" sldId="259"/>
        </pc:sldMkLst>
        <pc:spChg chg="mod">
          <ac:chgData name="BOUCADAIR Mohamed INNOV/NET" userId="2acbca90-6db1-4111-98c4-832797dda751" providerId="ADAL" clId="{7D4A7173-74EA-4561-8838-186EA43335A0}" dt="2025-03-13T10:31:30.268" v="4236" actId="20577"/>
          <ac:spMkLst>
            <pc:docMk/>
            <pc:sldMk cId="406084526" sldId="259"/>
            <ac:spMk id="2" creationId="{2CCBDEA8-71FD-AB44-A2C7-B630B83EC936}"/>
          </ac:spMkLst>
        </pc:spChg>
        <pc:spChg chg="mod">
          <ac:chgData name="BOUCADAIR Mohamed INNOV/NET" userId="2acbca90-6db1-4111-98c4-832797dda751" providerId="ADAL" clId="{7D4A7173-74EA-4561-8838-186EA43335A0}" dt="2025-03-14T07:52:32.131" v="5526" actId="20577"/>
          <ac:spMkLst>
            <pc:docMk/>
            <pc:sldMk cId="406084526" sldId="259"/>
            <ac:spMk id="3" creationId="{6F17B6ED-257D-4A8D-432E-7CA031D9B2FD}"/>
          </ac:spMkLst>
        </pc:spChg>
      </pc:sldChg>
      <pc:sldChg chg="del">
        <pc:chgData name="BOUCADAIR Mohamed INNOV/NET" userId="2acbca90-6db1-4111-98c4-832797dda751" providerId="ADAL" clId="{7D4A7173-74EA-4561-8838-186EA43335A0}" dt="2025-03-13T09:53:08.673" v="189" actId="47"/>
        <pc:sldMkLst>
          <pc:docMk/>
          <pc:sldMk cId="754865749" sldId="261"/>
        </pc:sldMkLst>
      </pc:sldChg>
      <pc:sldChg chg="delSp del mod">
        <pc:chgData name="BOUCADAIR Mohamed INNOV/NET" userId="2acbca90-6db1-4111-98c4-832797dda751" providerId="ADAL" clId="{7D4A7173-74EA-4561-8838-186EA43335A0}" dt="2025-03-13T09:53:07.418" v="188" actId="47"/>
        <pc:sldMkLst>
          <pc:docMk/>
          <pc:sldMk cId="335942022" sldId="262"/>
        </pc:sldMkLst>
        <pc:picChg chg="del">
          <ac:chgData name="BOUCADAIR Mohamed INNOV/NET" userId="2acbca90-6db1-4111-98c4-832797dda751" providerId="ADAL" clId="{7D4A7173-74EA-4561-8838-186EA43335A0}" dt="2025-03-13T09:52:59.137" v="186" actId="478"/>
          <ac:picMkLst>
            <pc:docMk/>
            <pc:sldMk cId="335942022" sldId="262"/>
            <ac:picMk id="6" creationId="{A1493553-87D0-7239-B7B7-2267CAA3191B}"/>
          </ac:picMkLst>
        </pc:picChg>
      </pc:sldChg>
      <pc:sldChg chg="addSp delSp modSp new mod">
        <pc:chgData name="BOUCADAIR Mohamed INNOV/NET" userId="2acbca90-6db1-4111-98c4-832797dda751" providerId="ADAL" clId="{7D4A7173-74EA-4561-8838-186EA43335A0}" dt="2025-03-14T07:48:12.145" v="5018" actId="207"/>
        <pc:sldMkLst>
          <pc:docMk/>
          <pc:sldMk cId="3412273042" sldId="263"/>
        </pc:sldMkLst>
        <pc:spChg chg="mod">
          <ac:chgData name="BOUCADAIR Mohamed INNOV/NET" userId="2acbca90-6db1-4111-98c4-832797dda751" providerId="ADAL" clId="{7D4A7173-74EA-4561-8838-186EA43335A0}" dt="2025-03-13T09:57:40.848" v="440" actId="20577"/>
          <ac:spMkLst>
            <pc:docMk/>
            <pc:sldMk cId="3412273042" sldId="263"/>
            <ac:spMk id="2" creationId="{D8443072-295A-F965-F183-FABB541E4CA1}"/>
          </ac:spMkLst>
        </pc:spChg>
        <pc:spChg chg="mod">
          <ac:chgData name="BOUCADAIR Mohamed INNOV/NET" userId="2acbca90-6db1-4111-98c4-832797dda751" providerId="ADAL" clId="{7D4A7173-74EA-4561-8838-186EA43335A0}" dt="2025-03-14T07:48:12.145" v="5018" actId="207"/>
          <ac:spMkLst>
            <pc:docMk/>
            <pc:sldMk cId="3412273042" sldId="263"/>
            <ac:spMk id="3" creationId="{C187D857-1511-587A-B6B8-6CFD2DCF0079}"/>
          </ac:spMkLst>
        </pc:spChg>
        <pc:picChg chg="add del mod">
          <ac:chgData name="BOUCADAIR Mohamed INNOV/NET" userId="2acbca90-6db1-4111-98c4-832797dda751" providerId="ADAL" clId="{7D4A7173-74EA-4561-8838-186EA43335A0}" dt="2025-03-13T10:03:15.705" v="1201" actId="478"/>
          <ac:picMkLst>
            <pc:docMk/>
            <pc:sldMk cId="3412273042" sldId="263"/>
            <ac:picMk id="6" creationId="{70964B72-1E64-8268-FB9E-4B0D89071309}"/>
          </ac:picMkLst>
        </pc:picChg>
      </pc:sldChg>
      <pc:sldChg chg="addSp modSp new mod">
        <pc:chgData name="BOUCADAIR Mohamed INNOV/NET" userId="2acbca90-6db1-4111-98c4-832797dda751" providerId="ADAL" clId="{7D4A7173-74EA-4561-8838-186EA43335A0}" dt="2025-03-14T07:49:56.934" v="5236" actId="20577"/>
        <pc:sldMkLst>
          <pc:docMk/>
          <pc:sldMk cId="1763771618" sldId="264"/>
        </pc:sldMkLst>
        <pc:spChg chg="mod">
          <ac:chgData name="BOUCADAIR Mohamed INNOV/NET" userId="2acbca90-6db1-4111-98c4-832797dda751" providerId="ADAL" clId="{7D4A7173-74EA-4561-8838-186EA43335A0}" dt="2025-03-13T10:13:13.651" v="2420" actId="20577"/>
          <ac:spMkLst>
            <pc:docMk/>
            <pc:sldMk cId="1763771618" sldId="264"/>
            <ac:spMk id="2" creationId="{4990E5B4-5389-01BC-B04A-B02E7A630529}"/>
          </ac:spMkLst>
        </pc:spChg>
        <pc:spChg chg="mod">
          <ac:chgData name="BOUCADAIR Mohamed INNOV/NET" userId="2acbca90-6db1-4111-98c4-832797dda751" providerId="ADAL" clId="{7D4A7173-74EA-4561-8838-186EA43335A0}" dt="2025-03-14T07:49:56.934" v="5236" actId="20577"/>
          <ac:spMkLst>
            <pc:docMk/>
            <pc:sldMk cId="1763771618" sldId="264"/>
            <ac:spMk id="3" creationId="{568749D0-C08E-F27F-8B19-C5D7D183D518}"/>
          </ac:spMkLst>
        </pc:spChg>
        <pc:spChg chg="add mod">
          <ac:chgData name="BOUCADAIR Mohamed INNOV/NET" userId="2acbca90-6db1-4111-98c4-832797dda751" providerId="ADAL" clId="{7D4A7173-74EA-4561-8838-186EA43335A0}" dt="2025-03-14T07:48:51.575" v="5035" actId="1035"/>
          <ac:spMkLst>
            <pc:docMk/>
            <pc:sldMk cId="1763771618" sldId="264"/>
            <ac:spMk id="5" creationId="{3A4CCB1F-F12A-EA48-CFCD-F67A9C2F57F7}"/>
          </ac:spMkLst>
        </pc:spChg>
      </pc:sldChg>
      <pc:sldChg chg="addSp delSp modSp new mod">
        <pc:chgData name="BOUCADAIR Mohamed INNOV/NET" userId="2acbca90-6db1-4111-98c4-832797dda751" providerId="ADAL" clId="{7D4A7173-74EA-4561-8838-186EA43335A0}" dt="2025-03-14T07:46:43.705" v="5010" actId="207"/>
        <pc:sldMkLst>
          <pc:docMk/>
          <pc:sldMk cId="1979455499" sldId="265"/>
        </pc:sldMkLst>
        <pc:spChg chg="mod">
          <ac:chgData name="BOUCADAIR Mohamed INNOV/NET" userId="2acbca90-6db1-4111-98c4-832797dda751" providerId="ADAL" clId="{7D4A7173-74EA-4561-8838-186EA43335A0}" dt="2025-03-13T10:24:38.725" v="3709" actId="20577"/>
          <ac:spMkLst>
            <pc:docMk/>
            <pc:sldMk cId="1979455499" sldId="265"/>
            <ac:spMk id="2" creationId="{D8A7D0FF-9BC7-B17B-97E7-C69235CEBFAF}"/>
          </ac:spMkLst>
        </pc:spChg>
        <pc:spChg chg="del">
          <ac:chgData name="BOUCADAIR Mohamed INNOV/NET" userId="2acbca90-6db1-4111-98c4-832797dda751" providerId="ADAL" clId="{7D4A7173-74EA-4561-8838-186EA43335A0}" dt="2025-03-13T10:25:05.762" v="3710" actId="478"/>
          <ac:spMkLst>
            <pc:docMk/>
            <pc:sldMk cId="1979455499" sldId="265"/>
            <ac:spMk id="3" creationId="{D00CDFAF-6C2C-66ED-E6CC-AD6453444592}"/>
          </ac:spMkLst>
        </pc:spChg>
        <pc:picChg chg="add mod">
          <ac:chgData name="BOUCADAIR Mohamed INNOV/NET" userId="2acbca90-6db1-4111-98c4-832797dda751" providerId="ADAL" clId="{7D4A7173-74EA-4561-8838-186EA43335A0}" dt="2025-03-14T07:46:43.705" v="5010" actId="207"/>
          <ac:picMkLst>
            <pc:docMk/>
            <pc:sldMk cId="1979455499" sldId="265"/>
            <ac:picMk id="6" creationId="{565B0E7F-2FD8-9A73-F2A6-46D7F8B30BC0}"/>
          </ac:picMkLst>
        </pc:picChg>
        <pc:picChg chg="add mod">
          <ac:chgData name="BOUCADAIR Mohamed INNOV/NET" userId="2acbca90-6db1-4111-98c4-832797dda751" providerId="ADAL" clId="{7D4A7173-74EA-4561-8838-186EA43335A0}" dt="2025-03-13T10:26:51.515" v="3730" actId="1076"/>
          <ac:picMkLst>
            <pc:docMk/>
            <pc:sldMk cId="1979455499" sldId="265"/>
            <ac:picMk id="8" creationId="{12ADF5A1-E1A9-D744-372C-F2F5B00C4D58}"/>
          </ac:picMkLst>
        </pc:picChg>
        <pc:picChg chg="add mod">
          <ac:chgData name="BOUCADAIR Mohamed INNOV/NET" userId="2acbca90-6db1-4111-98c4-832797dda751" providerId="ADAL" clId="{7D4A7173-74EA-4561-8838-186EA43335A0}" dt="2025-03-13T10:26:36.880" v="3724" actId="14100"/>
          <ac:picMkLst>
            <pc:docMk/>
            <pc:sldMk cId="1979455499" sldId="265"/>
            <ac:picMk id="10" creationId="{EBFCAB35-54C1-6114-F1D2-E58A2B214EB2}"/>
          </ac:picMkLst>
        </pc:picChg>
      </pc:sldChg>
      <pc:sldChg chg="modSp new mod">
        <pc:chgData name="BOUCADAIR Mohamed INNOV/NET" userId="2acbca90-6db1-4111-98c4-832797dda751" providerId="ADAL" clId="{7D4A7173-74EA-4561-8838-186EA43335A0}" dt="2025-03-14T07:52:15.892" v="5521" actId="20577"/>
        <pc:sldMkLst>
          <pc:docMk/>
          <pc:sldMk cId="670558577" sldId="266"/>
        </pc:sldMkLst>
        <pc:spChg chg="mod">
          <ac:chgData name="BOUCADAIR Mohamed INNOV/NET" userId="2acbca90-6db1-4111-98c4-832797dda751" providerId="ADAL" clId="{7D4A7173-74EA-4561-8838-186EA43335A0}" dt="2025-03-13T10:28:05.607" v="3836" actId="20577"/>
          <ac:spMkLst>
            <pc:docMk/>
            <pc:sldMk cId="670558577" sldId="266"/>
            <ac:spMk id="2" creationId="{13632F79-AFF1-B6F8-E6FC-5AF40694A549}"/>
          </ac:spMkLst>
        </pc:spChg>
        <pc:spChg chg="mod">
          <ac:chgData name="BOUCADAIR Mohamed INNOV/NET" userId="2acbca90-6db1-4111-98c4-832797dda751" providerId="ADAL" clId="{7D4A7173-74EA-4561-8838-186EA43335A0}" dt="2025-03-14T07:52:15.892" v="5521" actId="20577"/>
          <ac:spMkLst>
            <pc:docMk/>
            <pc:sldMk cId="670558577" sldId="266"/>
            <ac:spMk id="3" creationId="{2C6BF4AD-AED7-5295-81E9-ABA32D859BB6}"/>
          </ac:spMkLst>
        </pc:spChg>
      </pc:sldChg>
    </pc:docChg>
  </pc:docChgLst>
  <pc:docChgLst>
    <pc:chgData name="BOUCADAIR Mohamed INNOV/NET" userId="2acbca90-6db1-4111-98c4-832797dda751" providerId="ADAL" clId="{DB58C2F0-4353-44B7-B3FC-9A428857758B}"/>
    <pc:docChg chg="undo custSel addSld delSld modSld">
      <pc:chgData name="BOUCADAIR Mohamed INNOV/NET" userId="2acbca90-6db1-4111-98c4-832797dda751" providerId="ADAL" clId="{DB58C2F0-4353-44B7-B3FC-9A428857758B}" dt="2024-11-01T09:19:51.502" v="2077" actId="20577"/>
      <pc:docMkLst>
        <pc:docMk/>
      </pc:docMkLst>
      <pc:sldChg chg="modSp mod">
        <pc:chgData name="BOUCADAIR Mohamed INNOV/NET" userId="2acbca90-6db1-4111-98c4-832797dda751" providerId="ADAL" clId="{DB58C2F0-4353-44B7-B3FC-9A428857758B}" dt="2024-11-01T08:56:15.316" v="22" actId="20577"/>
        <pc:sldMkLst>
          <pc:docMk/>
          <pc:sldMk cId="785223762" sldId="256"/>
        </pc:sldMkLst>
        <pc:spChg chg="mod">
          <ac:chgData name="BOUCADAIR Mohamed INNOV/NET" userId="2acbca90-6db1-4111-98c4-832797dda751" providerId="ADAL" clId="{DB58C2F0-4353-44B7-B3FC-9A428857758B}" dt="2024-11-01T08:55:56.167" v="4" actId="6549"/>
          <ac:spMkLst>
            <pc:docMk/>
            <pc:sldMk cId="785223762" sldId="256"/>
            <ac:spMk id="2" creationId="{149DCCCD-4E58-4D8F-1DDF-A0B0C03FBDB3}"/>
          </ac:spMkLst>
        </pc:spChg>
        <pc:spChg chg="mod">
          <ac:chgData name="BOUCADAIR Mohamed INNOV/NET" userId="2acbca90-6db1-4111-98c4-832797dda751" providerId="ADAL" clId="{DB58C2F0-4353-44B7-B3FC-9A428857758B}" dt="2024-11-01T08:56:15.316" v="22" actId="20577"/>
          <ac:spMkLst>
            <pc:docMk/>
            <pc:sldMk cId="785223762" sldId="256"/>
            <ac:spMk id="3" creationId="{78CECFAA-7617-F5F1-FE21-FF2344418F03}"/>
          </ac:spMkLst>
        </pc:spChg>
      </pc:sldChg>
      <pc:sldChg chg="del">
        <pc:chgData name="BOUCADAIR Mohamed INNOV/NET" userId="2acbca90-6db1-4111-98c4-832797dda751" providerId="ADAL" clId="{DB58C2F0-4353-44B7-B3FC-9A428857758B}" dt="2024-11-01T08:56:20.548" v="24" actId="47"/>
        <pc:sldMkLst>
          <pc:docMk/>
          <pc:sldMk cId="2785766838" sldId="257"/>
        </pc:sldMkLst>
      </pc:sldChg>
      <pc:sldChg chg="del">
        <pc:chgData name="BOUCADAIR Mohamed INNOV/NET" userId="2acbca90-6db1-4111-98c4-832797dda751" providerId="ADAL" clId="{DB58C2F0-4353-44B7-B3FC-9A428857758B}" dt="2024-11-01T08:56:21.806" v="25" actId="47"/>
        <pc:sldMkLst>
          <pc:docMk/>
          <pc:sldMk cId="134526793" sldId="258"/>
        </pc:sldMkLst>
      </pc:sldChg>
      <pc:sldChg chg="modSp mod">
        <pc:chgData name="BOUCADAIR Mohamed INNOV/NET" userId="2acbca90-6db1-4111-98c4-832797dda751" providerId="ADAL" clId="{DB58C2F0-4353-44B7-B3FC-9A428857758B}" dt="2024-11-01T09:19:51.502" v="2077" actId="20577"/>
        <pc:sldMkLst>
          <pc:docMk/>
          <pc:sldMk cId="406084526" sldId="259"/>
        </pc:sldMkLst>
        <pc:spChg chg="mod">
          <ac:chgData name="BOUCADAIR Mohamed INNOV/NET" userId="2acbca90-6db1-4111-98c4-832797dda751" providerId="ADAL" clId="{DB58C2F0-4353-44B7-B3FC-9A428857758B}" dt="2024-11-01T09:19:51.502" v="2077" actId="20577"/>
          <ac:spMkLst>
            <pc:docMk/>
            <pc:sldMk cId="406084526" sldId="259"/>
            <ac:spMk id="2" creationId="{2CCBDEA8-71FD-AB44-A2C7-B630B83EC936}"/>
          </ac:spMkLst>
        </pc:spChg>
        <pc:spChg chg="mod">
          <ac:chgData name="BOUCADAIR Mohamed INNOV/NET" userId="2acbca90-6db1-4111-98c4-832797dda751" providerId="ADAL" clId="{DB58C2F0-4353-44B7-B3FC-9A428857758B}" dt="2024-11-01T09:19:45.986" v="2076" actId="6549"/>
          <ac:spMkLst>
            <pc:docMk/>
            <pc:sldMk cId="406084526" sldId="259"/>
            <ac:spMk id="3" creationId="{6F17B6ED-257D-4A8D-432E-7CA031D9B2FD}"/>
          </ac:spMkLst>
        </pc:spChg>
      </pc:sldChg>
      <pc:sldChg chg="del">
        <pc:chgData name="BOUCADAIR Mohamed INNOV/NET" userId="2acbca90-6db1-4111-98c4-832797dda751" providerId="ADAL" clId="{DB58C2F0-4353-44B7-B3FC-9A428857758B}" dt="2024-11-01T08:56:22.566" v="26" actId="47"/>
        <pc:sldMkLst>
          <pc:docMk/>
          <pc:sldMk cId="1695504856" sldId="260"/>
        </pc:sldMkLst>
      </pc:sldChg>
      <pc:sldChg chg="modSp new mod">
        <pc:chgData name="BOUCADAIR Mohamed INNOV/NET" userId="2acbca90-6db1-4111-98c4-832797dda751" providerId="ADAL" clId="{DB58C2F0-4353-44B7-B3FC-9A428857758B}" dt="2024-11-01T09:19:29.842" v="2060" actId="20577"/>
        <pc:sldMkLst>
          <pc:docMk/>
          <pc:sldMk cId="754865749" sldId="261"/>
        </pc:sldMkLst>
        <pc:spChg chg="mod">
          <ac:chgData name="BOUCADAIR Mohamed INNOV/NET" userId="2acbca90-6db1-4111-98c4-832797dda751" providerId="ADAL" clId="{DB58C2F0-4353-44B7-B3FC-9A428857758B}" dt="2024-11-01T08:58:51.474" v="39" actId="20577"/>
          <ac:spMkLst>
            <pc:docMk/>
            <pc:sldMk cId="754865749" sldId="261"/>
            <ac:spMk id="2" creationId="{0EC2025A-1D0A-2531-A223-B33F804FD09A}"/>
          </ac:spMkLst>
        </pc:spChg>
        <pc:spChg chg="mod">
          <ac:chgData name="BOUCADAIR Mohamed INNOV/NET" userId="2acbca90-6db1-4111-98c4-832797dda751" providerId="ADAL" clId="{DB58C2F0-4353-44B7-B3FC-9A428857758B}" dt="2024-11-01T09:19:29.842" v="2060" actId="20577"/>
          <ac:spMkLst>
            <pc:docMk/>
            <pc:sldMk cId="754865749" sldId="261"/>
            <ac:spMk id="3" creationId="{047ADB1C-ED78-617B-AF3C-045ABCEEF86F}"/>
          </ac:spMkLst>
        </pc:spChg>
      </pc:sldChg>
      <pc:sldChg chg="addSp delSp modSp new mod">
        <pc:chgData name="BOUCADAIR Mohamed INNOV/NET" userId="2acbca90-6db1-4111-98c4-832797dda751" providerId="ADAL" clId="{DB58C2F0-4353-44B7-B3FC-9A428857758B}" dt="2024-11-01T09:06:43.560" v="672" actId="1076"/>
        <pc:sldMkLst>
          <pc:docMk/>
          <pc:sldMk cId="335942022" sldId="262"/>
        </pc:sldMkLst>
        <pc:spChg chg="mod">
          <ac:chgData name="BOUCADAIR Mohamed INNOV/NET" userId="2acbca90-6db1-4111-98c4-832797dda751" providerId="ADAL" clId="{DB58C2F0-4353-44B7-B3FC-9A428857758B}" dt="2024-11-01T09:06:40.639" v="671" actId="20577"/>
          <ac:spMkLst>
            <pc:docMk/>
            <pc:sldMk cId="335942022" sldId="262"/>
            <ac:spMk id="2" creationId="{18845B6F-1C45-F941-D9B2-FDE5F8BA9EEF}"/>
          </ac:spMkLst>
        </pc:spChg>
        <pc:spChg chg="del">
          <ac:chgData name="BOUCADAIR Mohamed INNOV/NET" userId="2acbca90-6db1-4111-98c4-832797dda751" providerId="ADAL" clId="{DB58C2F0-4353-44B7-B3FC-9A428857758B}" dt="2024-11-01T09:06:06.470" v="644" actId="478"/>
          <ac:spMkLst>
            <pc:docMk/>
            <pc:sldMk cId="335942022" sldId="262"/>
            <ac:spMk id="3" creationId="{959EDB5A-983B-70D2-C23C-FD6AEA271438}"/>
          </ac:spMkLst>
        </pc:spChg>
        <pc:picChg chg="add mod">
          <ac:chgData name="BOUCADAIR Mohamed INNOV/NET" userId="2acbca90-6db1-4111-98c4-832797dda751" providerId="ADAL" clId="{DB58C2F0-4353-44B7-B3FC-9A428857758B}" dt="2024-11-01T09:06:43.560" v="672" actId="1076"/>
          <ac:picMkLst>
            <pc:docMk/>
            <pc:sldMk cId="335942022" sldId="262"/>
            <ac:picMk id="6" creationId="{A1493553-87D0-7239-B7B7-2267CAA3191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6C5EE-AAE7-4408-9315-8D2E1A5E78C4}" type="datetimeFigureOut">
              <a:rPr lang="fr-FR" smtClean="0"/>
              <a:t>14/03/2025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55297-5BA8-4B47-812D-A714FD7C1D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341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8D1838-9A8B-D902-0D54-1793F4282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79C30C6-DEC0-C629-125D-A34087A00C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6E26CC-FAF7-E599-F66E-807BA290D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9ECE1-FCC7-4E91-B32E-959AA89D6BEF}" type="datetime1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D0066E-EF61-15B1-1405-66610FDF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122098-C94C-EBC8-0940-8DB3F21F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993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9D2F6-070B-161D-614E-BF98A3EA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C478DCE-5640-EA9E-8111-34FC07518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EABF6A-9D11-D402-3168-CB2D11563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5DDE9-B57D-4DA9-9F43-3532E8E8D717}" type="datetime1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F1922-82E8-6D56-5D23-723EC5A0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1ACFD2-F3BA-0356-F902-0DFB00F8B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44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1D2F56-69A2-112D-CFDC-8938BEF62F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CB9CE2-6FE0-FDAD-8751-0AEB008A9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CE235-26A3-0DD3-3D82-35A0EB451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DD59F-BA07-4FC1-BC1F-2EE95CDC08E7}" type="datetime1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7E2769-E134-3C5B-9696-A4AAC44A5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B72191-2804-E7B3-B2E2-00567123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69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8CFE08-EEE2-BEF4-EAC6-8572758C1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7E0A3B-FA07-EE46-895F-A342FFC25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53C2F0-72CB-8EAA-531C-2B9718F7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29D12-A3E8-417F-9713-9F0F98778A81}" type="datetime1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0E364-238D-1884-9439-1B9B98359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FC441C-EF8A-021E-182F-17126C20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82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F048A2-CA72-4B5F-2788-66CE6F9B2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CA946C-361F-142A-B2D6-0CB462558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5AFC9E-FA3B-689C-07F7-F1E748324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BE8F-80E1-425F-A437-E0A7A5A754AF}" type="datetime1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73C416-4849-F799-2506-1FC41D75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A014F-CF31-83F1-5D83-64FD4A590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00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E89276-AA64-BCA1-9E8D-8E0BD03F7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03FFD8-136B-23E2-52B0-C6C8A2390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B2BC76-1648-DB36-7FD3-5496704A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C298C26-8226-69EF-8BE0-D030BC57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37940-8710-4494-8D38-21B66B4E1DF7}" type="datetime1">
              <a:rPr lang="fr-FR" smtClean="0"/>
              <a:t>14/03/2025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543A88-E1CD-1FDC-7A6C-3ADF716E7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EE5D62-1B2A-0B6E-D283-DAC504AB7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5706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470A4D-7BFA-1146-1E3A-DCB52128A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0FBFE5E-BCCE-8724-C020-C86B31D06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D414992-D13D-51AF-AE98-826D9683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BD1A884-786C-F8A9-82D9-46EBCAD86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68E667-941E-633E-76A5-5DB5AD6A15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937D9AC-8FA1-5F49-D578-F2F40C16A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93529-B97E-47B6-89D3-3A5E4ABF9BD8}" type="datetime1">
              <a:rPr lang="fr-FR" smtClean="0"/>
              <a:t>14/03/2025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E05750-CDE0-7469-5A5E-5D1C4E0D5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493FA5-0A60-0EB7-5DD3-FBC35895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53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07A51-559A-5678-8420-CA797702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E92BD4-1840-A1EB-0AF8-79B5F66E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BDF13-DF8A-4D2F-97FC-CBAB8FDB0858}" type="datetime1">
              <a:rPr lang="fr-FR" smtClean="0"/>
              <a:t>14/03/2025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C2A01B-DFDF-FB91-3FBB-14D635CF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286BCA-14F3-B6C2-F35E-504BBF79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220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FD5DBE-F49B-6877-058C-E2479611F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94A50-2A80-4540-9508-759E4A0E45B0}" type="datetime1">
              <a:rPr lang="fr-FR" smtClean="0"/>
              <a:t>14/03/2025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9E618C4-9E03-DE75-7435-8BB3E70A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84C836-CDC4-8D90-E0E1-2F297B34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0133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3AF4F-4D46-1F75-5182-E74E144E5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828FB0-048B-C9D2-72E3-709020FB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4220048-FC02-15A0-5EFE-05DEF7A66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D820F7D-2266-DCE4-3567-177AE8136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D9D0F-91A5-4329-A697-BBCAB6AFEC05}" type="datetime1">
              <a:rPr lang="fr-FR" smtClean="0"/>
              <a:t>14/03/2025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78E4AF-DA42-F131-0A8F-114FEDD2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8EA7FC-D664-C064-D1DA-72A0FECA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49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0B4D5-62C4-37E9-E3F7-F8556CB6B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932737-A84D-286F-E7E1-6547FA426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B30792-BA54-113E-43A9-63A63A0EE7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1D5000-D8E3-22C5-B35C-3F2CF402E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48733-B5AF-43FB-B559-D21510348B0A}" type="datetime1">
              <a:rPr lang="fr-FR" smtClean="0"/>
              <a:t>14/03/2025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4013DF-15A1-8F13-EA5A-4D6A2EE7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DBB9AB7-45C9-9429-2A79-A42DE048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4536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C651F9B-492B-F143-E9FE-616BD681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E9CF9F8-F98C-9C76-7CA2-D95C65E76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5ABBF3-98D9-E840-0A30-6D5861F89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6BC7-4CA5-4775-A35B-C370C3F7F917}" type="datetime1">
              <a:rPr lang="fr-FR" smtClean="0"/>
              <a:t>14/03/2025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C7C6190-68CA-7761-D6B8-95015FD2F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34E4B6-E33F-4E57-037D-6DCBA9CF9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E867F-79D7-480B-9C23-CFE3FA0E2F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0078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boucadair-tcpm-rst-diagnostic-payload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DCCCD-4E58-4D8F-1DDF-A0B0C03FBD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TCP RST Diagnostic Payload</a:t>
            </a:r>
            <a:br>
              <a:rPr lang="en-US" dirty="0"/>
            </a:br>
            <a:r>
              <a:rPr lang="en-US" sz="2700" dirty="0">
                <a:hlinkClick r:id="rId2"/>
              </a:rPr>
              <a:t>draft-</a:t>
            </a:r>
            <a:r>
              <a:rPr lang="en-US" sz="2700" dirty="0" err="1">
                <a:hlinkClick r:id="rId2"/>
              </a:rPr>
              <a:t>boucadair</a:t>
            </a:r>
            <a:r>
              <a:rPr lang="en-US" sz="2700" dirty="0">
                <a:hlinkClick r:id="rId2"/>
              </a:rPr>
              <a:t>-tcpm-</a:t>
            </a:r>
            <a:r>
              <a:rPr lang="en-US" sz="2700" dirty="0" err="1">
                <a:hlinkClick r:id="rId2"/>
              </a:rPr>
              <a:t>rst</a:t>
            </a:r>
            <a:r>
              <a:rPr lang="en-US" sz="2700" dirty="0">
                <a:hlinkClick r:id="rId2"/>
              </a:rPr>
              <a:t>-diagnostic-payload/</a:t>
            </a:r>
            <a:r>
              <a:rPr lang="en-US" sz="2700" dirty="0"/>
              <a:t> 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8CECFAA-7617-F5F1-FE21-FF2344418F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" y="3602038"/>
            <a:ext cx="11401425" cy="1655762"/>
          </a:xfrm>
        </p:spPr>
        <p:txBody>
          <a:bodyPr>
            <a:normAutofit/>
          </a:bodyPr>
          <a:lstStyle/>
          <a:p>
            <a:r>
              <a:rPr lang="fr-FR" dirty="0"/>
              <a:t>IETF#122, </a:t>
            </a:r>
            <a:r>
              <a:rPr lang="fr-FR"/>
              <a:t>TCPM WG, Bangkok</a:t>
            </a:r>
            <a:endParaRPr lang="fr-FR" dirty="0"/>
          </a:p>
          <a:p>
            <a:endParaRPr lang="fr-FR" dirty="0"/>
          </a:p>
          <a:p>
            <a:r>
              <a:rPr lang="fr-FR" dirty="0"/>
              <a:t>	M. Boucadair , T. Reddy, &amp; J. Xing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7C8D02-DF20-F839-BDD0-1A369FC5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223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443072-295A-F965-F183-FABB541E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Problem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87D857-1511-587A-B6B8-6CFD2DCF0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3200" cy="4351338"/>
          </a:xfrm>
        </p:spPr>
        <p:txBody>
          <a:bodyPr>
            <a:normAutofit/>
          </a:bodyPr>
          <a:lstStyle/>
          <a:p>
            <a:r>
              <a:rPr lang="en-US" sz="3200" dirty="0"/>
              <a:t>TCP connections can be reset by </a:t>
            </a:r>
            <a:r>
              <a:rPr lang="en-US" sz="3200" b="1" i="1" dirty="0">
                <a:solidFill>
                  <a:srgbClr val="00B0F0"/>
                </a:solidFill>
              </a:rPr>
              <a:t>a peer </a:t>
            </a:r>
            <a:r>
              <a:rPr lang="en-US" sz="3200" dirty="0"/>
              <a:t>for various reasons</a:t>
            </a:r>
          </a:p>
          <a:p>
            <a:r>
              <a:rPr lang="en-US" sz="3200" dirty="0"/>
              <a:t>TCP connections may also be reset by </a:t>
            </a:r>
            <a:r>
              <a:rPr lang="en-US" sz="3200" b="1" i="1" dirty="0">
                <a:solidFill>
                  <a:srgbClr val="00B0F0"/>
                </a:solidFill>
              </a:rPr>
              <a:t>on-path devices </a:t>
            </a:r>
            <a:r>
              <a:rPr lang="en-US" sz="3200" dirty="0"/>
              <a:t>(NATs, Firewalls, etc.)</a:t>
            </a:r>
          </a:p>
          <a:p>
            <a:r>
              <a:rPr lang="en-US" sz="3200" dirty="0"/>
              <a:t>However, the receiver has </a:t>
            </a:r>
            <a:r>
              <a:rPr lang="en-US" sz="3200" b="1" i="1" dirty="0">
                <a:solidFill>
                  <a:srgbClr val="00B0F0"/>
                </a:solidFill>
              </a:rPr>
              <a:t>no hint about the reasons </a:t>
            </a:r>
            <a:r>
              <a:rPr lang="en-US" sz="3200" dirty="0"/>
              <a:t>why the connection was reset</a:t>
            </a:r>
          </a:p>
          <a:p>
            <a:r>
              <a:rPr lang="en-US" sz="3200" dirty="0"/>
              <a:t>Troubleshooting and </a:t>
            </a:r>
            <a:r>
              <a:rPr lang="en-US" sz="3200" b="1" i="1" dirty="0">
                <a:solidFill>
                  <a:srgbClr val="00B0F0"/>
                </a:solidFill>
              </a:rPr>
              <a:t>diagnostic may be complicated</a:t>
            </a:r>
            <a:endParaRPr lang="en-US" sz="3200" dirty="0"/>
          </a:p>
          <a:p>
            <a:pPr lvl="1"/>
            <a:r>
              <a:rPr lang="en-US" sz="2800" dirty="0"/>
              <a:t>It is not always possible to have a contact for (real) problems such as receiving unusual number of RSTs from peers in a given network</a:t>
            </a:r>
            <a:endParaRPr lang="fr-FR" sz="28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553966-A5A3-0B55-D1DC-C265380D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27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0E5B4-5389-01BC-B04A-B02E7A630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Design </a:t>
            </a:r>
            <a:r>
              <a:rPr lang="fr-FR" dirty="0" err="1"/>
              <a:t>Rationale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8749D0-C08E-F27F-8B19-C5D7D183D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725"/>
            <a:ext cx="10515600" cy="5029199"/>
          </a:xfrm>
        </p:spPr>
        <p:txBody>
          <a:bodyPr>
            <a:normAutofit fontScale="92500" lnSpcReduction="10000"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Leverage an existing provision </a:t>
            </a:r>
            <a:r>
              <a:rPr lang="en-US" dirty="0"/>
              <a:t>in the base TCP specifications (now consolidated in RFC 9293)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i="1" dirty="0">
                <a:solidFill>
                  <a:srgbClr val="00B0F0"/>
                </a:solidFill>
              </a:rPr>
              <a:t>Ease </a:t>
            </a:r>
            <a:r>
              <a:rPr lang="en-US" b="1" i="1" dirty="0" err="1">
                <a:solidFill>
                  <a:srgbClr val="00B0F0"/>
                </a:solidFill>
              </a:rPr>
              <a:t>deployability</a:t>
            </a:r>
            <a:r>
              <a:rPr lang="en-US" b="1" i="1" dirty="0">
                <a:solidFill>
                  <a:srgbClr val="00B0F0"/>
                </a:solidFill>
              </a:rPr>
              <a:t> </a:t>
            </a:r>
            <a:r>
              <a:rPr lang="en-US" dirty="0"/>
              <a:t>by avoiding any negotiation during 3WHS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Compact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b="1" i="1" dirty="0">
                <a:solidFill>
                  <a:srgbClr val="00B0F0"/>
                </a:solidFill>
              </a:rPr>
              <a:t>encoding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/>
              <a:t>by signaling only a reason code on the wire for registered reasons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Accommodate proprietary </a:t>
            </a:r>
            <a:r>
              <a:rPr lang="en-US" dirty="0"/>
              <a:t>reasons, when needed:</a:t>
            </a:r>
          </a:p>
          <a:p>
            <a:pPr lvl="1"/>
            <a:r>
              <a:rPr lang="en-US" dirty="0"/>
              <a:t>Include a brief human-readable description</a:t>
            </a:r>
          </a:p>
          <a:p>
            <a:pPr lvl="1"/>
            <a:r>
              <a:rPr lang="en-US" dirty="0"/>
              <a:t>Include a vendor-specific code and its PEN</a:t>
            </a:r>
          </a:p>
          <a:p>
            <a:r>
              <a:rPr lang="en-US" b="1" i="1" dirty="0">
                <a:solidFill>
                  <a:srgbClr val="00B0F0"/>
                </a:solidFill>
              </a:rPr>
              <a:t>Does not change </a:t>
            </a:r>
            <a:r>
              <a:rPr lang="en-US" dirty="0"/>
              <a:t>any other parts of RST handling</a:t>
            </a:r>
          </a:p>
          <a:p>
            <a:r>
              <a:rPr lang="en-US" dirty="0"/>
              <a:t>It is </a:t>
            </a:r>
            <a:r>
              <a:rPr lang="en-US" b="1" i="1" dirty="0">
                <a:solidFill>
                  <a:srgbClr val="00B0F0"/>
                </a:solidFill>
              </a:rPr>
              <a:t>harmless</a:t>
            </a:r>
            <a:r>
              <a:rPr lang="en-US" dirty="0"/>
              <a:t>, RST with/without reason code can be sent (allowed by 9293)</a:t>
            </a:r>
          </a:p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9F105B-33A6-F84E-A186-0A85C068B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3</a:t>
            </a:fld>
            <a:endParaRPr lang="fr-F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4CCB1F-F12A-EA48-CFCD-F67A9C2F5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6" y="2535040"/>
            <a:ext cx="11287124" cy="615553"/>
          </a:xfrm>
          <a:custGeom>
            <a:avLst/>
            <a:gdLst>
              <a:gd name="connsiteX0" fmla="*/ 0 w 11287124"/>
              <a:gd name="connsiteY0" fmla="*/ 0 h 615553"/>
              <a:gd name="connsiteX1" fmla="*/ 594059 w 11287124"/>
              <a:gd name="connsiteY1" fmla="*/ 0 h 615553"/>
              <a:gd name="connsiteX2" fmla="*/ 1413861 w 11287124"/>
              <a:gd name="connsiteY2" fmla="*/ 0 h 615553"/>
              <a:gd name="connsiteX3" fmla="*/ 1669306 w 11287124"/>
              <a:gd name="connsiteY3" fmla="*/ 0 h 615553"/>
              <a:gd name="connsiteX4" fmla="*/ 1924752 w 11287124"/>
              <a:gd name="connsiteY4" fmla="*/ 0 h 615553"/>
              <a:gd name="connsiteX5" fmla="*/ 2631682 w 11287124"/>
              <a:gd name="connsiteY5" fmla="*/ 0 h 615553"/>
              <a:gd name="connsiteX6" fmla="*/ 2999999 w 11287124"/>
              <a:gd name="connsiteY6" fmla="*/ 0 h 615553"/>
              <a:gd name="connsiteX7" fmla="*/ 3368315 w 11287124"/>
              <a:gd name="connsiteY7" fmla="*/ 0 h 615553"/>
              <a:gd name="connsiteX8" fmla="*/ 3736632 w 11287124"/>
              <a:gd name="connsiteY8" fmla="*/ 0 h 615553"/>
              <a:gd name="connsiteX9" fmla="*/ 3992078 w 11287124"/>
              <a:gd name="connsiteY9" fmla="*/ 0 h 615553"/>
              <a:gd name="connsiteX10" fmla="*/ 4473265 w 11287124"/>
              <a:gd name="connsiteY10" fmla="*/ 0 h 615553"/>
              <a:gd name="connsiteX11" fmla="*/ 4728711 w 11287124"/>
              <a:gd name="connsiteY11" fmla="*/ 0 h 615553"/>
              <a:gd name="connsiteX12" fmla="*/ 5548513 w 11287124"/>
              <a:gd name="connsiteY12" fmla="*/ 0 h 615553"/>
              <a:gd name="connsiteX13" fmla="*/ 6255443 w 11287124"/>
              <a:gd name="connsiteY13" fmla="*/ 0 h 615553"/>
              <a:gd name="connsiteX14" fmla="*/ 7075245 w 11287124"/>
              <a:gd name="connsiteY14" fmla="*/ 0 h 615553"/>
              <a:gd name="connsiteX15" fmla="*/ 7443561 w 11287124"/>
              <a:gd name="connsiteY15" fmla="*/ 0 h 615553"/>
              <a:gd name="connsiteX16" fmla="*/ 8037620 w 11287124"/>
              <a:gd name="connsiteY16" fmla="*/ 0 h 615553"/>
              <a:gd name="connsiteX17" fmla="*/ 8293066 w 11287124"/>
              <a:gd name="connsiteY17" fmla="*/ 0 h 615553"/>
              <a:gd name="connsiteX18" fmla="*/ 8887125 w 11287124"/>
              <a:gd name="connsiteY18" fmla="*/ 0 h 615553"/>
              <a:gd name="connsiteX19" fmla="*/ 9255442 w 11287124"/>
              <a:gd name="connsiteY19" fmla="*/ 0 h 615553"/>
              <a:gd name="connsiteX20" fmla="*/ 9623758 w 11287124"/>
              <a:gd name="connsiteY20" fmla="*/ 0 h 615553"/>
              <a:gd name="connsiteX21" fmla="*/ 9992075 w 11287124"/>
              <a:gd name="connsiteY21" fmla="*/ 0 h 615553"/>
              <a:gd name="connsiteX22" fmla="*/ 10360392 w 11287124"/>
              <a:gd name="connsiteY22" fmla="*/ 0 h 615553"/>
              <a:gd name="connsiteX23" fmla="*/ 11287124 w 11287124"/>
              <a:gd name="connsiteY23" fmla="*/ 0 h 615553"/>
              <a:gd name="connsiteX24" fmla="*/ 11287124 w 11287124"/>
              <a:gd name="connsiteY24" fmla="*/ 320088 h 615553"/>
              <a:gd name="connsiteX25" fmla="*/ 11287124 w 11287124"/>
              <a:gd name="connsiteY25" fmla="*/ 615553 h 615553"/>
              <a:gd name="connsiteX26" fmla="*/ 10580194 w 11287124"/>
              <a:gd name="connsiteY26" fmla="*/ 615553 h 615553"/>
              <a:gd name="connsiteX27" fmla="*/ 10211877 w 11287124"/>
              <a:gd name="connsiteY27" fmla="*/ 615553 h 615553"/>
              <a:gd name="connsiteX28" fmla="*/ 9843560 w 11287124"/>
              <a:gd name="connsiteY28" fmla="*/ 615553 h 615553"/>
              <a:gd name="connsiteX29" fmla="*/ 9362372 w 11287124"/>
              <a:gd name="connsiteY29" fmla="*/ 615553 h 615553"/>
              <a:gd name="connsiteX30" fmla="*/ 8542571 w 11287124"/>
              <a:gd name="connsiteY30" fmla="*/ 615553 h 615553"/>
              <a:gd name="connsiteX31" fmla="*/ 7948512 w 11287124"/>
              <a:gd name="connsiteY31" fmla="*/ 615553 h 615553"/>
              <a:gd name="connsiteX32" fmla="*/ 7467324 w 11287124"/>
              <a:gd name="connsiteY32" fmla="*/ 615553 h 615553"/>
              <a:gd name="connsiteX33" fmla="*/ 6986136 w 11287124"/>
              <a:gd name="connsiteY33" fmla="*/ 615553 h 615553"/>
              <a:gd name="connsiteX34" fmla="*/ 6392077 w 11287124"/>
              <a:gd name="connsiteY34" fmla="*/ 615553 h 615553"/>
              <a:gd name="connsiteX35" fmla="*/ 5572275 w 11287124"/>
              <a:gd name="connsiteY35" fmla="*/ 615553 h 615553"/>
              <a:gd name="connsiteX36" fmla="*/ 4978216 w 11287124"/>
              <a:gd name="connsiteY36" fmla="*/ 615553 h 615553"/>
              <a:gd name="connsiteX37" fmla="*/ 4384157 w 11287124"/>
              <a:gd name="connsiteY37" fmla="*/ 615553 h 615553"/>
              <a:gd name="connsiteX38" fmla="*/ 3564355 w 11287124"/>
              <a:gd name="connsiteY38" fmla="*/ 615553 h 615553"/>
              <a:gd name="connsiteX39" fmla="*/ 2744553 w 11287124"/>
              <a:gd name="connsiteY39" fmla="*/ 615553 h 615553"/>
              <a:gd name="connsiteX40" fmla="*/ 2376237 w 11287124"/>
              <a:gd name="connsiteY40" fmla="*/ 615553 h 615553"/>
              <a:gd name="connsiteX41" fmla="*/ 2120791 w 11287124"/>
              <a:gd name="connsiteY41" fmla="*/ 615553 h 615553"/>
              <a:gd name="connsiteX42" fmla="*/ 1413861 w 11287124"/>
              <a:gd name="connsiteY42" fmla="*/ 615553 h 615553"/>
              <a:gd name="connsiteX43" fmla="*/ 1158415 w 11287124"/>
              <a:gd name="connsiteY43" fmla="*/ 615553 h 615553"/>
              <a:gd name="connsiteX44" fmla="*/ 564356 w 11287124"/>
              <a:gd name="connsiteY44" fmla="*/ 615553 h 615553"/>
              <a:gd name="connsiteX45" fmla="*/ 0 w 11287124"/>
              <a:gd name="connsiteY45" fmla="*/ 615553 h 615553"/>
              <a:gd name="connsiteX46" fmla="*/ 0 w 11287124"/>
              <a:gd name="connsiteY46" fmla="*/ 301621 h 615553"/>
              <a:gd name="connsiteX47" fmla="*/ 0 w 11287124"/>
              <a:gd name="connsiteY47" fmla="*/ 0 h 615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87124" h="615553" fill="none" extrusionOk="0">
                <a:moveTo>
                  <a:pt x="0" y="0"/>
                </a:moveTo>
                <a:cubicBezTo>
                  <a:pt x="268216" y="-55048"/>
                  <a:pt x="302485" y="10047"/>
                  <a:pt x="594059" y="0"/>
                </a:cubicBezTo>
                <a:cubicBezTo>
                  <a:pt x="885633" y="-10047"/>
                  <a:pt x="1018956" y="11359"/>
                  <a:pt x="1413861" y="0"/>
                </a:cubicBezTo>
                <a:cubicBezTo>
                  <a:pt x="1808766" y="-11359"/>
                  <a:pt x="1615138" y="22742"/>
                  <a:pt x="1669306" y="0"/>
                </a:cubicBezTo>
                <a:cubicBezTo>
                  <a:pt x="1723475" y="-22742"/>
                  <a:pt x="1841817" y="14616"/>
                  <a:pt x="1924752" y="0"/>
                </a:cubicBezTo>
                <a:cubicBezTo>
                  <a:pt x="2007687" y="-14616"/>
                  <a:pt x="2293893" y="80315"/>
                  <a:pt x="2631682" y="0"/>
                </a:cubicBezTo>
                <a:cubicBezTo>
                  <a:pt x="2969471" y="-80315"/>
                  <a:pt x="2850447" y="8106"/>
                  <a:pt x="2999999" y="0"/>
                </a:cubicBezTo>
                <a:cubicBezTo>
                  <a:pt x="3149551" y="-8106"/>
                  <a:pt x="3217796" y="26399"/>
                  <a:pt x="3368315" y="0"/>
                </a:cubicBezTo>
                <a:cubicBezTo>
                  <a:pt x="3518834" y="-26399"/>
                  <a:pt x="3654472" y="11245"/>
                  <a:pt x="3736632" y="0"/>
                </a:cubicBezTo>
                <a:cubicBezTo>
                  <a:pt x="3818792" y="-11245"/>
                  <a:pt x="3940890" y="22486"/>
                  <a:pt x="3992078" y="0"/>
                </a:cubicBezTo>
                <a:cubicBezTo>
                  <a:pt x="4043266" y="-22486"/>
                  <a:pt x="4355352" y="14590"/>
                  <a:pt x="4473265" y="0"/>
                </a:cubicBezTo>
                <a:cubicBezTo>
                  <a:pt x="4591178" y="-14590"/>
                  <a:pt x="4653655" y="25085"/>
                  <a:pt x="4728711" y="0"/>
                </a:cubicBezTo>
                <a:cubicBezTo>
                  <a:pt x="4803767" y="-25085"/>
                  <a:pt x="5380104" y="18250"/>
                  <a:pt x="5548513" y="0"/>
                </a:cubicBezTo>
                <a:cubicBezTo>
                  <a:pt x="5716922" y="-18250"/>
                  <a:pt x="5954465" y="33416"/>
                  <a:pt x="6255443" y="0"/>
                </a:cubicBezTo>
                <a:cubicBezTo>
                  <a:pt x="6556421" y="-33416"/>
                  <a:pt x="6799190" y="9831"/>
                  <a:pt x="7075245" y="0"/>
                </a:cubicBezTo>
                <a:cubicBezTo>
                  <a:pt x="7351300" y="-9831"/>
                  <a:pt x="7352500" y="6132"/>
                  <a:pt x="7443561" y="0"/>
                </a:cubicBezTo>
                <a:cubicBezTo>
                  <a:pt x="7534622" y="-6132"/>
                  <a:pt x="7908933" y="4153"/>
                  <a:pt x="8037620" y="0"/>
                </a:cubicBezTo>
                <a:cubicBezTo>
                  <a:pt x="8166307" y="-4153"/>
                  <a:pt x="8241367" y="1562"/>
                  <a:pt x="8293066" y="0"/>
                </a:cubicBezTo>
                <a:cubicBezTo>
                  <a:pt x="8344765" y="-1562"/>
                  <a:pt x="8761469" y="50550"/>
                  <a:pt x="8887125" y="0"/>
                </a:cubicBezTo>
                <a:cubicBezTo>
                  <a:pt x="9012781" y="-50550"/>
                  <a:pt x="9164618" y="37277"/>
                  <a:pt x="9255442" y="0"/>
                </a:cubicBezTo>
                <a:cubicBezTo>
                  <a:pt x="9346266" y="-37277"/>
                  <a:pt x="9516677" y="3445"/>
                  <a:pt x="9623758" y="0"/>
                </a:cubicBezTo>
                <a:cubicBezTo>
                  <a:pt x="9730839" y="-3445"/>
                  <a:pt x="9858909" y="31360"/>
                  <a:pt x="9992075" y="0"/>
                </a:cubicBezTo>
                <a:cubicBezTo>
                  <a:pt x="10125241" y="-31360"/>
                  <a:pt x="10187118" y="18223"/>
                  <a:pt x="10360392" y="0"/>
                </a:cubicBezTo>
                <a:cubicBezTo>
                  <a:pt x="10533666" y="-18223"/>
                  <a:pt x="10908552" y="17758"/>
                  <a:pt x="11287124" y="0"/>
                </a:cubicBezTo>
                <a:cubicBezTo>
                  <a:pt x="11307915" y="140373"/>
                  <a:pt x="11255866" y="249941"/>
                  <a:pt x="11287124" y="320088"/>
                </a:cubicBezTo>
                <a:cubicBezTo>
                  <a:pt x="11318382" y="390235"/>
                  <a:pt x="11284928" y="526498"/>
                  <a:pt x="11287124" y="615553"/>
                </a:cubicBezTo>
                <a:cubicBezTo>
                  <a:pt x="10971792" y="666420"/>
                  <a:pt x="10810402" y="612067"/>
                  <a:pt x="10580194" y="615553"/>
                </a:cubicBezTo>
                <a:cubicBezTo>
                  <a:pt x="10349986" y="619039"/>
                  <a:pt x="10299812" y="591481"/>
                  <a:pt x="10211877" y="615553"/>
                </a:cubicBezTo>
                <a:cubicBezTo>
                  <a:pt x="10123942" y="639625"/>
                  <a:pt x="10010933" y="573493"/>
                  <a:pt x="9843560" y="615553"/>
                </a:cubicBezTo>
                <a:cubicBezTo>
                  <a:pt x="9676187" y="657613"/>
                  <a:pt x="9482998" y="598370"/>
                  <a:pt x="9362372" y="615553"/>
                </a:cubicBezTo>
                <a:cubicBezTo>
                  <a:pt x="9241746" y="632736"/>
                  <a:pt x="8762783" y="537190"/>
                  <a:pt x="8542571" y="615553"/>
                </a:cubicBezTo>
                <a:cubicBezTo>
                  <a:pt x="8322359" y="693916"/>
                  <a:pt x="8134226" y="548556"/>
                  <a:pt x="7948512" y="615553"/>
                </a:cubicBezTo>
                <a:cubicBezTo>
                  <a:pt x="7762798" y="682550"/>
                  <a:pt x="7607279" y="564309"/>
                  <a:pt x="7467324" y="615553"/>
                </a:cubicBezTo>
                <a:cubicBezTo>
                  <a:pt x="7327369" y="666797"/>
                  <a:pt x="7166065" y="600052"/>
                  <a:pt x="6986136" y="615553"/>
                </a:cubicBezTo>
                <a:cubicBezTo>
                  <a:pt x="6806207" y="631054"/>
                  <a:pt x="6554119" y="572767"/>
                  <a:pt x="6392077" y="615553"/>
                </a:cubicBezTo>
                <a:cubicBezTo>
                  <a:pt x="6230035" y="658339"/>
                  <a:pt x="5884092" y="577897"/>
                  <a:pt x="5572275" y="615553"/>
                </a:cubicBezTo>
                <a:cubicBezTo>
                  <a:pt x="5260458" y="653209"/>
                  <a:pt x="5154891" y="570291"/>
                  <a:pt x="4978216" y="615553"/>
                </a:cubicBezTo>
                <a:cubicBezTo>
                  <a:pt x="4801541" y="660815"/>
                  <a:pt x="4623404" y="566043"/>
                  <a:pt x="4384157" y="615553"/>
                </a:cubicBezTo>
                <a:cubicBezTo>
                  <a:pt x="4144910" y="665063"/>
                  <a:pt x="3921799" y="524408"/>
                  <a:pt x="3564355" y="615553"/>
                </a:cubicBezTo>
                <a:cubicBezTo>
                  <a:pt x="3206911" y="706698"/>
                  <a:pt x="2972200" y="572420"/>
                  <a:pt x="2744553" y="615553"/>
                </a:cubicBezTo>
                <a:cubicBezTo>
                  <a:pt x="2516906" y="658686"/>
                  <a:pt x="2552475" y="590847"/>
                  <a:pt x="2376237" y="615553"/>
                </a:cubicBezTo>
                <a:cubicBezTo>
                  <a:pt x="2199999" y="640259"/>
                  <a:pt x="2234099" y="608383"/>
                  <a:pt x="2120791" y="615553"/>
                </a:cubicBezTo>
                <a:cubicBezTo>
                  <a:pt x="2007483" y="622723"/>
                  <a:pt x="1599128" y="563189"/>
                  <a:pt x="1413861" y="615553"/>
                </a:cubicBezTo>
                <a:cubicBezTo>
                  <a:pt x="1228594" y="667917"/>
                  <a:pt x="1226460" y="605000"/>
                  <a:pt x="1158415" y="615553"/>
                </a:cubicBezTo>
                <a:cubicBezTo>
                  <a:pt x="1090370" y="626106"/>
                  <a:pt x="768265" y="561222"/>
                  <a:pt x="564356" y="615553"/>
                </a:cubicBezTo>
                <a:cubicBezTo>
                  <a:pt x="360447" y="669884"/>
                  <a:pt x="229933" y="605269"/>
                  <a:pt x="0" y="615553"/>
                </a:cubicBezTo>
                <a:cubicBezTo>
                  <a:pt x="-3766" y="486290"/>
                  <a:pt x="18099" y="378624"/>
                  <a:pt x="0" y="301621"/>
                </a:cubicBezTo>
                <a:cubicBezTo>
                  <a:pt x="-18099" y="224618"/>
                  <a:pt x="31610" y="85385"/>
                  <a:pt x="0" y="0"/>
                </a:cubicBezTo>
                <a:close/>
              </a:path>
              <a:path w="11287124" h="615553" stroke="0" extrusionOk="0">
                <a:moveTo>
                  <a:pt x="0" y="0"/>
                </a:moveTo>
                <a:cubicBezTo>
                  <a:pt x="313022" y="-32807"/>
                  <a:pt x="391342" y="22680"/>
                  <a:pt x="706930" y="0"/>
                </a:cubicBezTo>
                <a:cubicBezTo>
                  <a:pt x="1022518" y="-22680"/>
                  <a:pt x="1185998" y="65855"/>
                  <a:pt x="1413861" y="0"/>
                </a:cubicBezTo>
                <a:cubicBezTo>
                  <a:pt x="1641724" y="-65855"/>
                  <a:pt x="1704258" y="50955"/>
                  <a:pt x="1895049" y="0"/>
                </a:cubicBezTo>
                <a:cubicBezTo>
                  <a:pt x="2085840" y="-50955"/>
                  <a:pt x="2263947" y="2405"/>
                  <a:pt x="2489108" y="0"/>
                </a:cubicBezTo>
                <a:cubicBezTo>
                  <a:pt x="2714269" y="-2405"/>
                  <a:pt x="2680560" y="11940"/>
                  <a:pt x="2857425" y="0"/>
                </a:cubicBezTo>
                <a:cubicBezTo>
                  <a:pt x="3034290" y="-11940"/>
                  <a:pt x="3280909" y="73052"/>
                  <a:pt x="3677226" y="0"/>
                </a:cubicBezTo>
                <a:cubicBezTo>
                  <a:pt x="4073543" y="-73052"/>
                  <a:pt x="4226834" y="30700"/>
                  <a:pt x="4497028" y="0"/>
                </a:cubicBezTo>
                <a:cubicBezTo>
                  <a:pt x="4767222" y="-30700"/>
                  <a:pt x="4888818" y="82515"/>
                  <a:pt x="5203958" y="0"/>
                </a:cubicBezTo>
                <a:cubicBezTo>
                  <a:pt x="5519098" y="-82515"/>
                  <a:pt x="5791350" y="33892"/>
                  <a:pt x="6023760" y="0"/>
                </a:cubicBezTo>
                <a:cubicBezTo>
                  <a:pt x="6256170" y="-33892"/>
                  <a:pt x="6473293" y="35114"/>
                  <a:pt x="6617819" y="0"/>
                </a:cubicBezTo>
                <a:cubicBezTo>
                  <a:pt x="6762345" y="-35114"/>
                  <a:pt x="7030660" y="51458"/>
                  <a:pt x="7211878" y="0"/>
                </a:cubicBezTo>
                <a:cubicBezTo>
                  <a:pt x="7393096" y="-51458"/>
                  <a:pt x="7688035" y="42205"/>
                  <a:pt x="7918809" y="0"/>
                </a:cubicBezTo>
                <a:cubicBezTo>
                  <a:pt x="8149583" y="-42205"/>
                  <a:pt x="8120725" y="44020"/>
                  <a:pt x="8287125" y="0"/>
                </a:cubicBezTo>
                <a:cubicBezTo>
                  <a:pt x="8453525" y="-44020"/>
                  <a:pt x="8586447" y="14010"/>
                  <a:pt x="8881184" y="0"/>
                </a:cubicBezTo>
                <a:cubicBezTo>
                  <a:pt x="9175921" y="-14010"/>
                  <a:pt x="9048481" y="4373"/>
                  <a:pt x="9136630" y="0"/>
                </a:cubicBezTo>
                <a:cubicBezTo>
                  <a:pt x="9224779" y="-4373"/>
                  <a:pt x="9655770" y="52688"/>
                  <a:pt x="9956431" y="0"/>
                </a:cubicBezTo>
                <a:cubicBezTo>
                  <a:pt x="10257092" y="-52688"/>
                  <a:pt x="10173828" y="42648"/>
                  <a:pt x="10324748" y="0"/>
                </a:cubicBezTo>
                <a:cubicBezTo>
                  <a:pt x="10475668" y="-42648"/>
                  <a:pt x="10479759" y="27179"/>
                  <a:pt x="10580194" y="0"/>
                </a:cubicBezTo>
                <a:cubicBezTo>
                  <a:pt x="10680629" y="-27179"/>
                  <a:pt x="10970582" y="50257"/>
                  <a:pt x="11287124" y="0"/>
                </a:cubicBezTo>
                <a:cubicBezTo>
                  <a:pt x="11307642" y="132411"/>
                  <a:pt x="11267280" y="237577"/>
                  <a:pt x="11287124" y="307777"/>
                </a:cubicBezTo>
                <a:cubicBezTo>
                  <a:pt x="11306968" y="377977"/>
                  <a:pt x="11265637" y="511150"/>
                  <a:pt x="11287124" y="615553"/>
                </a:cubicBezTo>
                <a:cubicBezTo>
                  <a:pt x="11017331" y="640272"/>
                  <a:pt x="10794421" y="567484"/>
                  <a:pt x="10580194" y="615553"/>
                </a:cubicBezTo>
                <a:cubicBezTo>
                  <a:pt x="10365967" y="663622"/>
                  <a:pt x="10210985" y="560370"/>
                  <a:pt x="10099006" y="615553"/>
                </a:cubicBezTo>
                <a:cubicBezTo>
                  <a:pt x="9987027" y="670736"/>
                  <a:pt x="9781920" y="587008"/>
                  <a:pt x="9617818" y="615553"/>
                </a:cubicBezTo>
                <a:cubicBezTo>
                  <a:pt x="9453716" y="644098"/>
                  <a:pt x="9012353" y="602598"/>
                  <a:pt x="8798016" y="615553"/>
                </a:cubicBezTo>
                <a:cubicBezTo>
                  <a:pt x="8583679" y="628508"/>
                  <a:pt x="8257970" y="596227"/>
                  <a:pt x="8091086" y="615553"/>
                </a:cubicBezTo>
                <a:cubicBezTo>
                  <a:pt x="7924202" y="634879"/>
                  <a:pt x="7749079" y="596658"/>
                  <a:pt x="7609898" y="615553"/>
                </a:cubicBezTo>
                <a:cubicBezTo>
                  <a:pt x="7470717" y="634448"/>
                  <a:pt x="7406631" y="603966"/>
                  <a:pt x="7241581" y="615553"/>
                </a:cubicBezTo>
                <a:cubicBezTo>
                  <a:pt x="7076531" y="627140"/>
                  <a:pt x="6683146" y="580688"/>
                  <a:pt x="6534651" y="615553"/>
                </a:cubicBezTo>
                <a:cubicBezTo>
                  <a:pt x="6386156" y="650418"/>
                  <a:pt x="6098935" y="601026"/>
                  <a:pt x="5940592" y="615553"/>
                </a:cubicBezTo>
                <a:cubicBezTo>
                  <a:pt x="5782249" y="630080"/>
                  <a:pt x="5572762" y="549983"/>
                  <a:pt x="5233661" y="615553"/>
                </a:cubicBezTo>
                <a:cubicBezTo>
                  <a:pt x="4894560" y="681123"/>
                  <a:pt x="5051430" y="606040"/>
                  <a:pt x="4978216" y="615553"/>
                </a:cubicBezTo>
                <a:cubicBezTo>
                  <a:pt x="4905002" y="625066"/>
                  <a:pt x="4815730" y="603013"/>
                  <a:pt x="4722770" y="615553"/>
                </a:cubicBezTo>
                <a:cubicBezTo>
                  <a:pt x="4629810" y="628093"/>
                  <a:pt x="4555554" y="596408"/>
                  <a:pt x="4467325" y="615553"/>
                </a:cubicBezTo>
                <a:cubicBezTo>
                  <a:pt x="4379097" y="634698"/>
                  <a:pt x="4057397" y="545190"/>
                  <a:pt x="3873266" y="615553"/>
                </a:cubicBezTo>
                <a:cubicBezTo>
                  <a:pt x="3689135" y="685916"/>
                  <a:pt x="3596300" y="575309"/>
                  <a:pt x="3504949" y="615553"/>
                </a:cubicBezTo>
                <a:cubicBezTo>
                  <a:pt x="3413598" y="655797"/>
                  <a:pt x="3313728" y="612475"/>
                  <a:pt x="3249504" y="615553"/>
                </a:cubicBezTo>
                <a:cubicBezTo>
                  <a:pt x="3185281" y="618631"/>
                  <a:pt x="3089737" y="613560"/>
                  <a:pt x="2994058" y="615553"/>
                </a:cubicBezTo>
                <a:cubicBezTo>
                  <a:pt x="2898379" y="617546"/>
                  <a:pt x="2501595" y="581900"/>
                  <a:pt x="2287128" y="615553"/>
                </a:cubicBezTo>
                <a:cubicBezTo>
                  <a:pt x="2072661" y="649206"/>
                  <a:pt x="2028785" y="590390"/>
                  <a:pt x="1805940" y="615553"/>
                </a:cubicBezTo>
                <a:cubicBezTo>
                  <a:pt x="1583095" y="640716"/>
                  <a:pt x="1452167" y="579309"/>
                  <a:pt x="1211881" y="615553"/>
                </a:cubicBezTo>
                <a:cubicBezTo>
                  <a:pt x="971595" y="651797"/>
                  <a:pt x="1037678" y="600120"/>
                  <a:pt x="956435" y="615553"/>
                </a:cubicBezTo>
                <a:cubicBezTo>
                  <a:pt x="875192" y="630986"/>
                  <a:pt x="746352" y="605686"/>
                  <a:pt x="588119" y="615553"/>
                </a:cubicBezTo>
                <a:cubicBezTo>
                  <a:pt x="429886" y="625420"/>
                  <a:pt x="198079" y="612182"/>
                  <a:pt x="0" y="615553"/>
                </a:cubicBezTo>
                <a:cubicBezTo>
                  <a:pt x="-26508" y="526285"/>
                  <a:pt x="31385" y="406682"/>
                  <a:pt x="0" y="295465"/>
                </a:cubicBezTo>
                <a:cubicBezTo>
                  <a:pt x="-31385" y="184248"/>
                  <a:pt x="13185" y="125380"/>
                  <a:pt x="0" y="0"/>
                </a:cubicBezTo>
                <a:close/>
              </a:path>
            </a:pathLst>
          </a:cu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2037932546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"TCP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SHOULD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allow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received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RST segment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data (SHLD-2)."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377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A7D0FF-9BC7-B17B-97E7-C69235CEB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Examples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5AE016-A12B-8A85-3777-0823BE812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565B0E7F-2FD8-9A73-F2A6-46D7F8B30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6" y="1611751"/>
            <a:ext cx="5933174" cy="2138702"/>
          </a:xfrm>
          <a:custGeom>
            <a:avLst/>
            <a:gdLst>
              <a:gd name="connsiteX0" fmla="*/ 0 w 5933174"/>
              <a:gd name="connsiteY0" fmla="*/ 0 h 2138702"/>
              <a:gd name="connsiteX1" fmla="*/ 711981 w 5933174"/>
              <a:gd name="connsiteY1" fmla="*/ 0 h 2138702"/>
              <a:gd name="connsiteX2" fmla="*/ 1245967 w 5933174"/>
              <a:gd name="connsiteY2" fmla="*/ 0 h 2138702"/>
              <a:gd name="connsiteX3" fmla="*/ 1779952 w 5933174"/>
              <a:gd name="connsiteY3" fmla="*/ 0 h 2138702"/>
              <a:gd name="connsiteX4" fmla="*/ 2254606 w 5933174"/>
              <a:gd name="connsiteY4" fmla="*/ 0 h 2138702"/>
              <a:gd name="connsiteX5" fmla="*/ 2669928 w 5933174"/>
              <a:gd name="connsiteY5" fmla="*/ 0 h 2138702"/>
              <a:gd name="connsiteX6" fmla="*/ 3263246 w 5933174"/>
              <a:gd name="connsiteY6" fmla="*/ 0 h 2138702"/>
              <a:gd name="connsiteX7" fmla="*/ 3915895 w 5933174"/>
              <a:gd name="connsiteY7" fmla="*/ 0 h 2138702"/>
              <a:gd name="connsiteX8" fmla="*/ 4509212 w 5933174"/>
              <a:gd name="connsiteY8" fmla="*/ 0 h 2138702"/>
              <a:gd name="connsiteX9" fmla="*/ 4924534 w 5933174"/>
              <a:gd name="connsiteY9" fmla="*/ 0 h 2138702"/>
              <a:gd name="connsiteX10" fmla="*/ 5933174 w 5933174"/>
              <a:gd name="connsiteY10" fmla="*/ 0 h 2138702"/>
              <a:gd name="connsiteX11" fmla="*/ 5933174 w 5933174"/>
              <a:gd name="connsiteY11" fmla="*/ 491901 h 2138702"/>
              <a:gd name="connsiteX12" fmla="*/ 5933174 w 5933174"/>
              <a:gd name="connsiteY12" fmla="*/ 1005190 h 2138702"/>
              <a:gd name="connsiteX13" fmla="*/ 5933174 w 5933174"/>
              <a:gd name="connsiteY13" fmla="*/ 1518478 h 2138702"/>
              <a:gd name="connsiteX14" fmla="*/ 5933174 w 5933174"/>
              <a:gd name="connsiteY14" fmla="*/ 2138702 h 2138702"/>
              <a:gd name="connsiteX15" fmla="*/ 5339857 w 5933174"/>
              <a:gd name="connsiteY15" fmla="*/ 2138702 h 2138702"/>
              <a:gd name="connsiteX16" fmla="*/ 4865203 w 5933174"/>
              <a:gd name="connsiteY16" fmla="*/ 2138702 h 2138702"/>
              <a:gd name="connsiteX17" fmla="*/ 4271885 w 5933174"/>
              <a:gd name="connsiteY17" fmla="*/ 2138702 h 2138702"/>
              <a:gd name="connsiteX18" fmla="*/ 3559904 w 5933174"/>
              <a:gd name="connsiteY18" fmla="*/ 2138702 h 2138702"/>
              <a:gd name="connsiteX19" fmla="*/ 2966587 w 5933174"/>
              <a:gd name="connsiteY19" fmla="*/ 2138702 h 2138702"/>
              <a:gd name="connsiteX20" fmla="*/ 2373270 w 5933174"/>
              <a:gd name="connsiteY20" fmla="*/ 2138702 h 2138702"/>
              <a:gd name="connsiteX21" fmla="*/ 1898616 w 5933174"/>
              <a:gd name="connsiteY21" fmla="*/ 2138702 h 2138702"/>
              <a:gd name="connsiteX22" fmla="*/ 1186635 w 5933174"/>
              <a:gd name="connsiteY22" fmla="*/ 2138702 h 2138702"/>
              <a:gd name="connsiteX23" fmla="*/ 711981 w 5933174"/>
              <a:gd name="connsiteY23" fmla="*/ 2138702 h 2138702"/>
              <a:gd name="connsiteX24" fmla="*/ 0 w 5933174"/>
              <a:gd name="connsiteY24" fmla="*/ 2138702 h 2138702"/>
              <a:gd name="connsiteX25" fmla="*/ 0 w 5933174"/>
              <a:gd name="connsiteY25" fmla="*/ 1561252 h 2138702"/>
              <a:gd name="connsiteX26" fmla="*/ 0 w 5933174"/>
              <a:gd name="connsiteY26" fmla="*/ 1047964 h 2138702"/>
              <a:gd name="connsiteX27" fmla="*/ 0 w 5933174"/>
              <a:gd name="connsiteY27" fmla="*/ 556063 h 2138702"/>
              <a:gd name="connsiteX28" fmla="*/ 0 w 5933174"/>
              <a:gd name="connsiteY28" fmla="*/ 0 h 2138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933174" h="2138702" fill="none" extrusionOk="0">
                <a:moveTo>
                  <a:pt x="0" y="0"/>
                </a:moveTo>
                <a:cubicBezTo>
                  <a:pt x="288137" y="-84545"/>
                  <a:pt x="495749" y="49125"/>
                  <a:pt x="711981" y="0"/>
                </a:cubicBezTo>
                <a:cubicBezTo>
                  <a:pt x="928213" y="-49125"/>
                  <a:pt x="1013774" y="44026"/>
                  <a:pt x="1245967" y="0"/>
                </a:cubicBezTo>
                <a:cubicBezTo>
                  <a:pt x="1478160" y="-44026"/>
                  <a:pt x="1563394" y="30323"/>
                  <a:pt x="1779952" y="0"/>
                </a:cubicBezTo>
                <a:cubicBezTo>
                  <a:pt x="1996511" y="-30323"/>
                  <a:pt x="2060836" y="11900"/>
                  <a:pt x="2254606" y="0"/>
                </a:cubicBezTo>
                <a:cubicBezTo>
                  <a:pt x="2448376" y="-11900"/>
                  <a:pt x="2579348" y="40527"/>
                  <a:pt x="2669928" y="0"/>
                </a:cubicBezTo>
                <a:cubicBezTo>
                  <a:pt x="2760508" y="-40527"/>
                  <a:pt x="2990406" y="61278"/>
                  <a:pt x="3263246" y="0"/>
                </a:cubicBezTo>
                <a:cubicBezTo>
                  <a:pt x="3536086" y="-61278"/>
                  <a:pt x="3591965" y="48848"/>
                  <a:pt x="3915895" y="0"/>
                </a:cubicBezTo>
                <a:cubicBezTo>
                  <a:pt x="4239825" y="-48848"/>
                  <a:pt x="4331441" y="49047"/>
                  <a:pt x="4509212" y="0"/>
                </a:cubicBezTo>
                <a:cubicBezTo>
                  <a:pt x="4686983" y="-49047"/>
                  <a:pt x="4733004" y="38578"/>
                  <a:pt x="4924534" y="0"/>
                </a:cubicBezTo>
                <a:cubicBezTo>
                  <a:pt x="5116064" y="-38578"/>
                  <a:pt x="5684352" y="19794"/>
                  <a:pt x="5933174" y="0"/>
                </a:cubicBezTo>
                <a:cubicBezTo>
                  <a:pt x="5971954" y="98449"/>
                  <a:pt x="5921215" y="363475"/>
                  <a:pt x="5933174" y="491901"/>
                </a:cubicBezTo>
                <a:cubicBezTo>
                  <a:pt x="5945133" y="620327"/>
                  <a:pt x="5913074" y="784747"/>
                  <a:pt x="5933174" y="1005190"/>
                </a:cubicBezTo>
                <a:cubicBezTo>
                  <a:pt x="5953274" y="1225633"/>
                  <a:pt x="5902698" y="1409029"/>
                  <a:pt x="5933174" y="1518478"/>
                </a:cubicBezTo>
                <a:cubicBezTo>
                  <a:pt x="5963650" y="1627927"/>
                  <a:pt x="5925328" y="1846497"/>
                  <a:pt x="5933174" y="2138702"/>
                </a:cubicBezTo>
                <a:cubicBezTo>
                  <a:pt x="5665203" y="2174853"/>
                  <a:pt x="5544248" y="2124479"/>
                  <a:pt x="5339857" y="2138702"/>
                </a:cubicBezTo>
                <a:cubicBezTo>
                  <a:pt x="5135466" y="2152925"/>
                  <a:pt x="5082856" y="2134176"/>
                  <a:pt x="4865203" y="2138702"/>
                </a:cubicBezTo>
                <a:cubicBezTo>
                  <a:pt x="4647550" y="2143228"/>
                  <a:pt x="4486024" y="2131684"/>
                  <a:pt x="4271885" y="2138702"/>
                </a:cubicBezTo>
                <a:cubicBezTo>
                  <a:pt x="4057746" y="2145720"/>
                  <a:pt x="3739224" y="2084444"/>
                  <a:pt x="3559904" y="2138702"/>
                </a:cubicBezTo>
                <a:cubicBezTo>
                  <a:pt x="3380584" y="2192960"/>
                  <a:pt x="3142588" y="2138587"/>
                  <a:pt x="2966587" y="2138702"/>
                </a:cubicBezTo>
                <a:cubicBezTo>
                  <a:pt x="2790586" y="2138817"/>
                  <a:pt x="2492352" y="2097298"/>
                  <a:pt x="2373270" y="2138702"/>
                </a:cubicBezTo>
                <a:cubicBezTo>
                  <a:pt x="2254188" y="2180106"/>
                  <a:pt x="2026884" y="2087033"/>
                  <a:pt x="1898616" y="2138702"/>
                </a:cubicBezTo>
                <a:cubicBezTo>
                  <a:pt x="1770348" y="2190371"/>
                  <a:pt x="1456421" y="2080145"/>
                  <a:pt x="1186635" y="2138702"/>
                </a:cubicBezTo>
                <a:cubicBezTo>
                  <a:pt x="916849" y="2197259"/>
                  <a:pt x="938483" y="2128716"/>
                  <a:pt x="711981" y="2138702"/>
                </a:cubicBezTo>
                <a:cubicBezTo>
                  <a:pt x="485479" y="2148688"/>
                  <a:pt x="162710" y="2124296"/>
                  <a:pt x="0" y="2138702"/>
                </a:cubicBezTo>
                <a:cubicBezTo>
                  <a:pt x="-66150" y="1897158"/>
                  <a:pt x="62533" y="1711239"/>
                  <a:pt x="0" y="1561252"/>
                </a:cubicBezTo>
                <a:cubicBezTo>
                  <a:pt x="-62533" y="1411265"/>
                  <a:pt x="16387" y="1298301"/>
                  <a:pt x="0" y="1047964"/>
                </a:cubicBezTo>
                <a:cubicBezTo>
                  <a:pt x="-16387" y="797627"/>
                  <a:pt x="24159" y="655829"/>
                  <a:pt x="0" y="556063"/>
                </a:cubicBezTo>
                <a:cubicBezTo>
                  <a:pt x="-24159" y="456297"/>
                  <a:pt x="58173" y="239009"/>
                  <a:pt x="0" y="0"/>
                </a:cubicBezTo>
                <a:close/>
              </a:path>
              <a:path w="5933174" h="2138702" stroke="0" extrusionOk="0">
                <a:moveTo>
                  <a:pt x="0" y="0"/>
                </a:moveTo>
                <a:cubicBezTo>
                  <a:pt x="156496" y="-22065"/>
                  <a:pt x="432507" y="69661"/>
                  <a:pt x="711981" y="0"/>
                </a:cubicBezTo>
                <a:cubicBezTo>
                  <a:pt x="991455" y="-69661"/>
                  <a:pt x="993052" y="51286"/>
                  <a:pt x="1245967" y="0"/>
                </a:cubicBezTo>
                <a:cubicBezTo>
                  <a:pt x="1498882" y="-51286"/>
                  <a:pt x="1596391" y="18162"/>
                  <a:pt x="1898616" y="0"/>
                </a:cubicBezTo>
                <a:cubicBezTo>
                  <a:pt x="2200841" y="-18162"/>
                  <a:pt x="2273951" y="11519"/>
                  <a:pt x="2373270" y="0"/>
                </a:cubicBezTo>
                <a:cubicBezTo>
                  <a:pt x="2472589" y="-11519"/>
                  <a:pt x="2720924" y="44283"/>
                  <a:pt x="2907255" y="0"/>
                </a:cubicBezTo>
                <a:cubicBezTo>
                  <a:pt x="3093587" y="-44283"/>
                  <a:pt x="3144977" y="23096"/>
                  <a:pt x="3381909" y="0"/>
                </a:cubicBezTo>
                <a:cubicBezTo>
                  <a:pt x="3618841" y="-23096"/>
                  <a:pt x="3882103" y="41344"/>
                  <a:pt x="4034558" y="0"/>
                </a:cubicBezTo>
                <a:cubicBezTo>
                  <a:pt x="4187013" y="-41344"/>
                  <a:pt x="4574664" y="2249"/>
                  <a:pt x="4746539" y="0"/>
                </a:cubicBezTo>
                <a:cubicBezTo>
                  <a:pt x="4918414" y="-2249"/>
                  <a:pt x="5046207" y="27359"/>
                  <a:pt x="5339857" y="0"/>
                </a:cubicBezTo>
                <a:cubicBezTo>
                  <a:pt x="5633507" y="-27359"/>
                  <a:pt x="5809495" y="62812"/>
                  <a:pt x="5933174" y="0"/>
                </a:cubicBezTo>
                <a:cubicBezTo>
                  <a:pt x="5947957" y="265465"/>
                  <a:pt x="5887470" y="379900"/>
                  <a:pt x="5933174" y="556063"/>
                </a:cubicBezTo>
                <a:cubicBezTo>
                  <a:pt x="5978878" y="732226"/>
                  <a:pt x="5874180" y="971849"/>
                  <a:pt x="5933174" y="1112125"/>
                </a:cubicBezTo>
                <a:cubicBezTo>
                  <a:pt x="5992168" y="1252401"/>
                  <a:pt x="5928177" y="1393271"/>
                  <a:pt x="5933174" y="1604027"/>
                </a:cubicBezTo>
                <a:cubicBezTo>
                  <a:pt x="5938171" y="1814783"/>
                  <a:pt x="5909694" y="2020124"/>
                  <a:pt x="5933174" y="2138702"/>
                </a:cubicBezTo>
                <a:cubicBezTo>
                  <a:pt x="5665222" y="2147155"/>
                  <a:pt x="5568086" y="2087535"/>
                  <a:pt x="5221193" y="2138702"/>
                </a:cubicBezTo>
                <a:cubicBezTo>
                  <a:pt x="4874300" y="2189869"/>
                  <a:pt x="4852776" y="2101795"/>
                  <a:pt x="4568544" y="2138702"/>
                </a:cubicBezTo>
                <a:cubicBezTo>
                  <a:pt x="4284312" y="2175609"/>
                  <a:pt x="4210815" y="2088016"/>
                  <a:pt x="4034558" y="2138702"/>
                </a:cubicBezTo>
                <a:cubicBezTo>
                  <a:pt x="3858301" y="2189388"/>
                  <a:pt x="3717524" y="2130221"/>
                  <a:pt x="3559904" y="2138702"/>
                </a:cubicBezTo>
                <a:cubicBezTo>
                  <a:pt x="3402284" y="2147183"/>
                  <a:pt x="3172910" y="2083197"/>
                  <a:pt x="2907255" y="2138702"/>
                </a:cubicBezTo>
                <a:cubicBezTo>
                  <a:pt x="2641600" y="2194207"/>
                  <a:pt x="2565423" y="2131004"/>
                  <a:pt x="2373270" y="2138702"/>
                </a:cubicBezTo>
                <a:cubicBezTo>
                  <a:pt x="2181118" y="2146400"/>
                  <a:pt x="2049220" y="2101897"/>
                  <a:pt x="1839284" y="2138702"/>
                </a:cubicBezTo>
                <a:cubicBezTo>
                  <a:pt x="1629348" y="2175507"/>
                  <a:pt x="1422612" y="2126734"/>
                  <a:pt x="1305298" y="2138702"/>
                </a:cubicBezTo>
                <a:cubicBezTo>
                  <a:pt x="1187984" y="2150670"/>
                  <a:pt x="978468" y="2111553"/>
                  <a:pt x="652649" y="2138702"/>
                </a:cubicBezTo>
                <a:cubicBezTo>
                  <a:pt x="326830" y="2165851"/>
                  <a:pt x="232940" y="2092189"/>
                  <a:pt x="0" y="2138702"/>
                </a:cubicBezTo>
                <a:cubicBezTo>
                  <a:pt x="-6488" y="1940048"/>
                  <a:pt x="14737" y="1840438"/>
                  <a:pt x="0" y="1582639"/>
                </a:cubicBezTo>
                <a:cubicBezTo>
                  <a:pt x="-14737" y="1324840"/>
                  <a:pt x="26049" y="1230691"/>
                  <a:pt x="0" y="1112125"/>
                </a:cubicBezTo>
                <a:cubicBezTo>
                  <a:pt x="-26049" y="993559"/>
                  <a:pt x="2568" y="712292"/>
                  <a:pt x="0" y="598837"/>
                </a:cubicBezTo>
                <a:cubicBezTo>
                  <a:pt x="-2568" y="485382"/>
                  <a:pt x="48613" y="211767"/>
                  <a:pt x="0" y="0"/>
                </a:cubicBezTo>
                <a:close/>
              </a:path>
            </a:pathLst>
          </a:custGeom>
          <a:solidFill>
            <a:srgbClr val="00B0F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823269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12ADF5A1-E1A9-D744-372C-F2F5B00C4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4622845"/>
            <a:ext cx="5179740" cy="2098630"/>
          </a:xfrm>
          <a:custGeom>
            <a:avLst/>
            <a:gdLst>
              <a:gd name="connsiteX0" fmla="*/ 0 w 5179740"/>
              <a:gd name="connsiteY0" fmla="*/ 0 h 2098630"/>
              <a:gd name="connsiteX1" fmla="*/ 679121 w 5179740"/>
              <a:gd name="connsiteY1" fmla="*/ 0 h 2098630"/>
              <a:gd name="connsiteX2" fmla="*/ 1254648 w 5179740"/>
              <a:gd name="connsiteY2" fmla="*/ 0 h 2098630"/>
              <a:gd name="connsiteX3" fmla="*/ 1830175 w 5179740"/>
              <a:gd name="connsiteY3" fmla="*/ 0 h 2098630"/>
              <a:gd name="connsiteX4" fmla="*/ 2457499 w 5179740"/>
              <a:gd name="connsiteY4" fmla="*/ 0 h 2098630"/>
              <a:gd name="connsiteX5" fmla="*/ 2929431 w 5179740"/>
              <a:gd name="connsiteY5" fmla="*/ 0 h 2098630"/>
              <a:gd name="connsiteX6" fmla="*/ 3556755 w 5179740"/>
              <a:gd name="connsiteY6" fmla="*/ 0 h 2098630"/>
              <a:gd name="connsiteX7" fmla="*/ 4028687 w 5179740"/>
              <a:gd name="connsiteY7" fmla="*/ 0 h 2098630"/>
              <a:gd name="connsiteX8" fmla="*/ 4500619 w 5179740"/>
              <a:gd name="connsiteY8" fmla="*/ 0 h 2098630"/>
              <a:gd name="connsiteX9" fmla="*/ 5179740 w 5179740"/>
              <a:gd name="connsiteY9" fmla="*/ 0 h 2098630"/>
              <a:gd name="connsiteX10" fmla="*/ 5179740 w 5179740"/>
              <a:gd name="connsiteY10" fmla="*/ 482685 h 2098630"/>
              <a:gd name="connsiteX11" fmla="*/ 5179740 w 5179740"/>
              <a:gd name="connsiteY11" fmla="*/ 986356 h 2098630"/>
              <a:gd name="connsiteX12" fmla="*/ 5179740 w 5179740"/>
              <a:gd name="connsiteY12" fmla="*/ 1552986 h 2098630"/>
              <a:gd name="connsiteX13" fmla="*/ 5179740 w 5179740"/>
              <a:gd name="connsiteY13" fmla="*/ 2098630 h 2098630"/>
              <a:gd name="connsiteX14" fmla="*/ 4552416 w 5179740"/>
              <a:gd name="connsiteY14" fmla="*/ 2098630 h 2098630"/>
              <a:gd name="connsiteX15" fmla="*/ 4080484 w 5179740"/>
              <a:gd name="connsiteY15" fmla="*/ 2098630 h 2098630"/>
              <a:gd name="connsiteX16" fmla="*/ 3401363 w 5179740"/>
              <a:gd name="connsiteY16" fmla="*/ 2098630 h 2098630"/>
              <a:gd name="connsiteX17" fmla="*/ 2877633 w 5179740"/>
              <a:gd name="connsiteY17" fmla="*/ 2098630 h 2098630"/>
              <a:gd name="connsiteX18" fmla="*/ 2302107 w 5179740"/>
              <a:gd name="connsiteY18" fmla="*/ 2098630 h 2098630"/>
              <a:gd name="connsiteX19" fmla="*/ 1726580 w 5179740"/>
              <a:gd name="connsiteY19" fmla="*/ 2098630 h 2098630"/>
              <a:gd name="connsiteX20" fmla="*/ 1099256 w 5179740"/>
              <a:gd name="connsiteY20" fmla="*/ 2098630 h 2098630"/>
              <a:gd name="connsiteX21" fmla="*/ 679121 w 5179740"/>
              <a:gd name="connsiteY21" fmla="*/ 2098630 h 2098630"/>
              <a:gd name="connsiteX22" fmla="*/ 0 w 5179740"/>
              <a:gd name="connsiteY22" fmla="*/ 2098630 h 2098630"/>
              <a:gd name="connsiteX23" fmla="*/ 0 w 5179740"/>
              <a:gd name="connsiteY23" fmla="*/ 1615945 h 2098630"/>
              <a:gd name="connsiteX24" fmla="*/ 0 w 5179740"/>
              <a:gd name="connsiteY24" fmla="*/ 1070301 h 2098630"/>
              <a:gd name="connsiteX25" fmla="*/ 0 w 5179740"/>
              <a:gd name="connsiteY25" fmla="*/ 524658 h 2098630"/>
              <a:gd name="connsiteX26" fmla="*/ 0 w 5179740"/>
              <a:gd name="connsiteY26" fmla="*/ 0 h 209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179740" h="2098630" fill="none" extrusionOk="0">
                <a:moveTo>
                  <a:pt x="0" y="0"/>
                </a:moveTo>
                <a:cubicBezTo>
                  <a:pt x="210224" y="-26026"/>
                  <a:pt x="500116" y="23892"/>
                  <a:pt x="679121" y="0"/>
                </a:cubicBezTo>
                <a:cubicBezTo>
                  <a:pt x="858126" y="-23892"/>
                  <a:pt x="980134" y="9259"/>
                  <a:pt x="1254648" y="0"/>
                </a:cubicBezTo>
                <a:cubicBezTo>
                  <a:pt x="1529162" y="-9259"/>
                  <a:pt x="1652578" y="41321"/>
                  <a:pt x="1830175" y="0"/>
                </a:cubicBezTo>
                <a:cubicBezTo>
                  <a:pt x="2007772" y="-41321"/>
                  <a:pt x="2217958" y="15531"/>
                  <a:pt x="2457499" y="0"/>
                </a:cubicBezTo>
                <a:cubicBezTo>
                  <a:pt x="2697040" y="-15531"/>
                  <a:pt x="2784007" y="5902"/>
                  <a:pt x="2929431" y="0"/>
                </a:cubicBezTo>
                <a:cubicBezTo>
                  <a:pt x="3074855" y="-5902"/>
                  <a:pt x="3368311" y="66023"/>
                  <a:pt x="3556755" y="0"/>
                </a:cubicBezTo>
                <a:cubicBezTo>
                  <a:pt x="3745199" y="-66023"/>
                  <a:pt x="3796568" y="8161"/>
                  <a:pt x="4028687" y="0"/>
                </a:cubicBezTo>
                <a:cubicBezTo>
                  <a:pt x="4260806" y="-8161"/>
                  <a:pt x="4278238" y="11800"/>
                  <a:pt x="4500619" y="0"/>
                </a:cubicBezTo>
                <a:cubicBezTo>
                  <a:pt x="4723000" y="-11800"/>
                  <a:pt x="4960268" y="53088"/>
                  <a:pt x="5179740" y="0"/>
                </a:cubicBezTo>
                <a:cubicBezTo>
                  <a:pt x="5206769" y="136423"/>
                  <a:pt x="5160502" y="267676"/>
                  <a:pt x="5179740" y="482685"/>
                </a:cubicBezTo>
                <a:cubicBezTo>
                  <a:pt x="5198978" y="697694"/>
                  <a:pt x="5174271" y="808661"/>
                  <a:pt x="5179740" y="986356"/>
                </a:cubicBezTo>
                <a:cubicBezTo>
                  <a:pt x="5185209" y="1164051"/>
                  <a:pt x="5112759" y="1408881"/>
                  <a:pt x="5179740" y="1552986"/>
                </a:cubicBezTo>
                <a:cubicBezTo>
                  <a:pt x="5246721" y="1697091"/>
                  <a:pt x="5120278" y="1985341"/>
                  <a:pt x="5179740" y="2098630"/>
                </a:cubicBezTo>
                <a:cubicBezTo>
                  <a:pt x="5022717" y="2124228"/>
                  <a:pt x="4740551" y="2038440"/>
                  <a:pt x="4552416" y="2098630"/>
                </a:cubicBezTo>
                <a:cubicBezTo>
                  <a:pt x="4364281" y="2158820"/>
                  <a:pt x="4244278" y="2075043"/>
                  <a:pt x="4080484" y="2098630"/>
                </a:cubicBezTo>
                <a:cubicBezTo>
                  <a:pt x="3916690" y="2122217"/>
                  <a:pt x="3656696" y="2073441"/>
                  <a:pt x="3401363" y="2098630"/>
                </a:cubicBezTo>
                <a:cubicBezTo>
                  <a:pt x="3146030" y="2123819"/>
                  <a:pt x="3050592" y="2052796"/>
                  <a:pt x="2877633" y="2098630"/>
                </a:cubicBezTo>
                <a:cubicBezTo>
                  <a:pt x="2704674" y="2144464"/>
                  <a:pt x="2519387" y="2044786"/>
                  <a:pt x="2302107" y="2098630"/>
                </a:cubicBezTo>
                <a:cubicBezTo>
                  <a:pt x="2084827" y="2152474"/>
                  <a:pt x="1924176" y="2095209"/>
                  <a:pt x="1726580" y="2098630"/>
                </a:cubicBezTo>
                <a:cubicBezTo>
                  <a:pt x="1528984" y="2102051"/>
                  <a:pt x="1243327" y="2090802"/>
                  <a:pt x="1099256" y="2098630"/>
                </a:cubicBezTo>
                <a:cubicBezTo>
                  <a:pt x="955185" y="2106458"/>
                  <a:pt x="888433" y="2072183"/>
                  <a:pt x="679121" y="2098630"/>
                </a:cubicBezTo>
                <a:cubicBezTo>
                  <a:pt x="469809" y="2125077"/>
                  <a:pt x="178350" y="2059895"/>
                  <a:pt x="0" y="2098630"/>
                </a:cubicBezTo>
                <a:cubicBezTo>
                  <a:pt x="-34301" y="1988861"/>
                  <a:pt x="25845" y="1737747"/>
                  <a:pt x="0" y="1615945"/>
                </a:cubicBezTo>
                <a:cubicBezTo>
                  <a:pt x="-25845" y="1494143"/>
                  <a:pt x="32352" y="1272426"/>
                  <a:pt x="0" y="1070301"/>
                </a:cubicBezTo>
                <a:cubicBezTo>
                  <a:pt x="-32352" y="868176"/>
                  <a:pt x="56953" y="681676"/>
                  <a:pt x="0" y="524658"/>
                </a:cubicBezTo>
                <a:cubicBezTo>
                  <a:pt x="-56953" y="367640"/>
                  <a:pt x="61470" y="259344"/>
                  <a:pt x="0" y="0"/>
                </a:cubicBezTo>
                <a:close/>
              </a:path>
              <a:path w="5179740" h="2098630" stroke="0" extrusionOk="0">
                <a:moveTo>
                  <a:pt x="0" y="0"/>
                </a:moveTo>
                <a:cubicBezTo>
                  <a:pt x="296216" y="-78432"/>
                  <a:pt x="406870" y="30751"/>
                  <a:pt x="679121" y="0"/>
                </a:cubicBezTo>
                <a:cubicBezTo>
                  <a:pt x="951372" y="-30751"/>
                  <a:pt x="964279" y="2611"/>
                  <a:pt x="1099256" y="0"/>
                </a:cubicBezTo>
                <a:cubicBezTo>
                  <a:pt x="1234233" y="-2611"/>
                  <a:pt x="1433628" y="8857"/>
                  <a:pt x="1674783" y="0"/>
                </a:cubicBezTo>
                <a:cubicBezTo>
                  <a:pt x="1915938" y="-8857"/>
                  <a:pt x="1947921" y="7772"/>
                  <a:pt x="2198512" y="0"/>
                </a:cubicBezTo>
                <a:cubicBezTo>
                  <a:pt x="2449103" y="-7772"/>
                  <a:pt x="2680254" y="62443"/>
                  <a:pt x="2877633" y="0"/>
                </a:cubicBezTo>
                <a:cubicBezTo>
                  <a:pt x="3075012" y="-62443"/>
                  <a:pt x="3195590" y="33113"/>
                  <a:pt x="3401363" y="0"/>
                </a:cubicBezTo>
                <a:cubicBezTo>
                  <a:pt x="3607136" y="-33113"/>
                  <a:pt x="3729018" y="52379"/>
                  <a:pt x="3976889" y="0"/>
                </a:cubicBezTo>
                <a:cubicBezTo>
                  <a:pt x="4224760" y="-52379"/>
                  <a:pt x="4302860" y="17087"/>
                  <a:pt x="4500619" y="0"/>
                </a:cubicBezTo>
                <a:cubicBezTo>
                  <a:pt x="4698378" y="-17087"/>
                  <a:pt x="4912918" y="6584"/>
                  <a:pt x="5179740" y="0"/>
                </a:cubicBezTo>
                <a:cubicBezTo>
                  <a:pt x="5229961" y="202800"/>
                  <a:pt x="5147517" y="309866"/>
                  <a:pt x="5179740" y="503671"/>
                </a:cubicBezTo>
                <a:cubicBezTo>
                  <a:pt x="5211963" y="697476"/>
                  <a:pt x="5159880" y="884298"/>
                  <a:pt x="5179740" y="1007342"/>
                </a:cubicBezTo>
                <a:cubicBezTo>
                  <a:pt x="5199600" y="1130386"/>
                  <a:pt x="5135851" y="1389600"/>
                  <a:pt x="5179740" y="1552986"/>
                </a:cubicBezTo>
                <a:cubicBezTo>
                  <a:pt x="5223629" y="1716372"/>
                  <a:pt x="5168914" y="1906868"/>
                  <a:pt x="5179740" y="2098630"/>
                </a:cubicBezTo>
                <a:cubicBezTo>
                  <a:pt x="4945279" y="2119623"/>
                  <a:pt x="4805870" y="2048106"/>
                  <a:pt x="4604213" y="2098630"/>
                </a:cubicBezTo>
                <a:cubicBezTo>
                  <a:pt x="4402556" y="2149154"/>
                  <a:pt x="4191428" y="2025831"/>
                  <a:pt x="3976889" y="2098630"/>
                </a:cubicBezTo>
                <a:cubicBezTo>
                  <a:pt x="3762350" y="2171429"/>
                  <a:pt x="3669126" y="2043234"/>
                  <a:pt x="3453160" y="2098630"/>
                </a:cubicBezTo>
                <a:cubicBezTo>
                  <a:pt x="3237194" y="2154026"/>
                  <a:pt x="3078980" y="2069434"/>
                  <a:pt x="2981228" y="2098630"/>
                </a:cubicBezTo>
                <a:cubicBezTo>
                  <a:pt x="2883476" y="2127826"/>
                  <a:pt x="2630593" y="2066895"/>
                  <a:pt x="2509296" y="2098630"/>
                </a:cubicBezTo>
                <a:cubicBezTo>
                  <a:pt x="2387999" y="2130365"/>
                  <a:pt x="2144921" y="2094908"/>
                  <a:pt x="2037364" y="2098630"/>
                </a:cubicBezTo>
                <a:cubicBezTo>
                  <a:pt x="1929807" y="2102352"/>
                  <a:pt x="1744111" y="2062150"/>
                  <a:pt x="1617230" y="2098630"/>
                </a:cubicBezTo>
                <a:cubicBezTo>
                  <a:pt x="1490349" y="2135110"/>
                  <a:pt x="1288861" y="2072819"/>
                  <a:pt x="1197095" y="2098630"/>
                </a:cubicBezTo>
                <a:cubicBezTo>
                  <a:pt x="1105330" y="2124441"/>
                  <a:pt x="870868" y="2043177"/>
                  <a:pt x="621569" y="2098630"/>
                </a:cubicBezTo>
                <a:cubicBezTo>
                  <a:pt x="372270" y="2154083"/>
                  <a:pt x="278634" y="2043920"/>
                  <a:pt x="0" y="2098630"/>
                </a:cubicBezTo>
                <a:cubicBezTo>
                  <a:pt x="-46866" y="1893678"/>
                  <a:pt x="8729" y="1822669"/>
                  <a:pt x="0" y="1615945"/>
                </a:cubicBezTo>
                <a:cubicBezTo>
                  <a:pt x="-8729" y="1409221"/>
                  <a:pt x="39743" y="1258082"/>
                  <a:pt x="0" y="1070301"/>
                </a:cubicBezTo>
                <a:cubicBezTo>
                  <a:pt x="-39743" y="882520"/>
                  <a:pt x="14681" y="761845"/>
                  <a:pt x="0" y="608603"/>
                </a:cubicBezTo>
                <a:cubicBezTo>
                  <a:pt x="-14681" y="455361"/>
                  <a:pt x="26989" y="187632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322079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BFCAB35-54C1-6114-F1D2-E58A2B214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553" y="1611751"/>
            <a:ext cx="6097929" cy="2208008"/>
          </a:xfrm>
          <a:custGeom>
            <a:avLst/>
            <a:gdLst>
              <a:gd name="connsiteX0" fmla="*/ 0 w 6097929"/>
              <a:gd name="connsiteY0" fmla="*/ 0 h 2208008"/>
              <a:gd name="connsiteX1" fmla="*/ 676316 w 6097929"/>
              <a:gd name="connsiteY1" fmla="*/ 0 h 2208008"/>
              <a:gd name="connsiteX2" fmla="*/ 1169694 w 6097929"/>
              <a:gd name="connsiteY2" fmla="*/ 0 h 2208008"/>
              <a:gd name="connsiteX3" fmla="*/ 1785030 w 6097929"/>
              <a:gd name="connsiteY3" fmla="*/ 0 h 2208008"/>
              <a:gd name="connsiteX4" fmla="*/ 2339387 w 6097929"/>
              <a:gd name="connsiteY4" fmla="*/ 0 h 2208008"/>
              <a:gd name="connsiteX5" fmla="*/ 2710807 w 6097929"/>
              <a:gd name="connsiteY5" fmla="*/ 0 h 2208008"/>
              <a:gd name="connsiteX6" fmla="*/ 3265164 w 6097929"/>
              <a:gd name="connsiteY6" fmla="*/ 0 h 2208008"/>
              <a:gd name="connsiteX7" fmla="*/ 3941480 w 6097929"/>
              <a:gd name="connsiteY7" fmla="*/ 0 h 2208008"/>
              <a:gd name="connsiteX8" fmla="*/ 4617795 w 6097929"/>
              <a:gd name="connsiteY8" fmla="*/ 0 h 2208008"/>
              <a:gd name="connsiteX9" fmla="*/ 4989215 w 6097929"/>
              <a:gd name="connsiteY9" fmla="*/ 0 h 2208008"/>
              <a:gd name="connsiteX10" fmla="*/ 5421613 w 6097929"/>
              <a:gd name="connsiteY10" fmla="*/ 0 h 2208008"/>
              <a:gd name="connsiteX11" fmla="*/ 6097929 w 6097929"/>
              <a:gd name="connsiteY11" fmla="*/ 0 h 2208008"/>
              <a:gd name="connsiteX12" fmla="*/ 6097929 w 6097929"/>
              <a:gd name="connsiteY12" fmla="*/ 574082 h 2208008"/>
              <a:gd name="connsiteX13" fmla="*/ 6097929 w 6097929"/>
              <a:gd name="connsiteY13" fmla="*/ 1148164 h 2208008"/>
              <a:gd name="connsiteX14" fmla="*/ 6097929 w 6097929"/>
              <a:gd name="connsiteY14" fmla="*/ 1656006 h 2208008"/>
              <a:gd name="connsiteX15" fmla="*/ 6097929 w 6097929"/>
              <a:gd name="connsiteY15" fmla="*/ 2208008 h 2208008"/>
              <a:gd name="connsiteX16" fmla="*/ 5482593 w 6097929"/>
              <a:gd name="connsiteY16" fmla="*/ 2208008 h 2208008"/>
              <a:gd name="connsiteX17" fmla="*/ 4928235 w 6097929"/>
              <a:gd name="connsiteY17" fmla="*/ 2208008 h 2208008"/>
              <a:gd name="connsiteX18" fmla="*/ 4312899 w 6097929"/>
              <a:gd name="connsiteY18" fmla="*/ 2208008 h 2208008"/>
              <a:gd name="connsiteX19" fmla="*/ 3880500 w 6097929"/>
              <a:gd name="connsiteY19" fmla="*/ 2208008 h 2208008"/>
              <a:gd name="connsiteX20" fmla="*/ 3448102 w 6097929"/>
              <a:gd name="connsiteY20" fmla="*/ 2208008 h 2208008"/>
              <a:gd name="connsiteX21" fmla="*/ 2954724 w 6097929"/>
              <a:gd name="connsiteY21" fmla="*/ 2208008 h 2208008"/>
              <a:gd name="connsiteX22" fmla="*/ 2339387 w 6097929"/>
              <a:gd name="connsiteY22" fmla="*/ 2208008 h 2208008"/>
              <a:gd name="connsiteX23" fmla="*/ 1967968 w 6097929"/>
              <a:gd name="connsiteY23" fmla="*/ 2208008 h 2208008"/>
              <a:gd name="connsiteX24" fmla="*/ 1291652 w 6097929"/>
              <a:gd name="connsiteY24" fmla="*/ 2208008 h 2208008"/>
              <a:gd name="connsiteX25" fmla="*/ 798274 w 6097929"/>
              <a:gd name="connsiteY25" fmla="*/ 2208008 h 2208008"/>
              <a:gd name="connsiteX26" fmla="*/ 0 w 6097929"/>
              <a:gd name="connsiteY26" fmla="*/ 2208008 h 2208008"/>
              <a:gd name="connsiteX27" fmla="*/ 0 w 6097929"/>
              <a:gd name="connsiteY27" fmla="*/ 1611846 h 2208008"/>
              <a:gd name="connsiteX28" fmla="*/ 0 w 6097929"/>
              <a:gd name="connsiteY28" fmla="*/ 1081924 h 2208008"/>
              <a:gd name="connsiteX29" fmla="*/ 0 w 6097929"/>
              <a:gd name="connsiteY29" fmla="*/ 552002 h 2208008"/>
              <a:gd name="connsiteX30" fmla="*/ 0 w 6097929"/>
              <a:gd name="connsiteY30" fmla="*/ 0 h 2208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097929" h="2208008" fill="none" extrusionOk="0">
                <a:moveTo>
                  <a:pt x="0" y="0"/>
                </a:moveTo>
                <a:cubicBezTo>
                  <a:pt x="159992" y="-49085"/>
                  <a:pt x="434928" y="37565"/>
                  <a:pt x="676316" y="0"/>
                </a:cubicBezTo>
                <a:cubicBezTo>
                  <a:pt x="917704" y="-37565"/>
                  <a:pt x="926339" y="50290"/>
                  <a:pt x="1169694" y="0"/>
                </a:cubicBezTo>
                <a:cubicBezTo>
                  <a:pt x="1413049" y="-50290"/>
                  <a:pt x="1648403" y="59037"/>
                  <a:pt x="1785030" y="0"/>
                </a:cubicBezTo>
                <a:cubicBezTo>
                  <a:pt x="1921657" y="-59037"/>
                  <a:pt x="2170645" y="10704"/>
                  <a:pt x="2339387" y="0"/>
                </a:cubicBezTo>
                <a:cubicBezTo>
                  <a:pt x="2508129" y="-10704"/>
                  <a:pt x="2635076" y="26314"/>
                  <a:pt x="2710807" y="0"/>
                </a:cubicBezTo>
                <a:cubicBezTo>
                  <a:pt x="2786538" y="-26314"/>
                  <a:pt x="3106539" y="320"/>
                  <a:pt x="3265164" y="0"/>
                </a:cubicBezTo>
                <a:cubicBezTo>
                  <a:pt x="3423789" y="-320"/>
                  <a:pt x="3678368" y="14789"/>
                  <a:pt x="3941480" y="0"/>
                </a:cubicBezTo>
                <a:cubicBezTo>
                  <a:pt x="4204592" y="-14789"/>
                  <a:pt x="4400523" y="28261"/>
                  <a:pt x="4617795" y="0"/>
                </a:cubicBezTo>
                <a:cubicBezTo>
                  <a:pt x="4835068" y="-28261"/>
                  <a:pt x="4838456" y="8882"/>
                  <a:pt x="4989215" y="0"/>
                </a:cubicBezTo>
                <a:cubicBezTo>
                  <a:pt x="5139974" y="-8882"/>
                  <a:pt x="5245726" y="48578"/>
                  <a:pt x="5421613" y="0"/>
                </a:cubicBezTo>
                <a:cubicBezTo>
                  <a:pt x="5597500" y="-48578"/>
                  <a:pt x="5811348" y="27829"/>
                  <a:pt x="6097929" y="0"/>
                </a:cubicBezTo>
                <a:cubicBezTo>
                  <a:pt x="6141198" y="238804"/>
                  <a:pt x="6052440" y="308660"/>
                  <a:pt x="6097929" y="574082"/>
                </a:cubicBezTo>
                <a:cubicBezTo>
                  <a:pt x="6143418" y="839504"/>
                  <a:pt x="6035314" y="1001043"/>
                  <a:pt x="6097929" y="1148164"/>
                </a:cubicBezTo>
                <a:cubicBezTo>
                  <a:pt x="6160544" y="1295285"/>
                  <a:pt x="6065680" y="1541633"/>
                  <a:pt x="6097929" y="1656006"/>
                </a:cubicBezTo>
                <a:cubicBezTo>
                  <a:pt x="6130178" y="1770379"/>
                  <a:pt x="6036973" y="1978216"/>
                  <a:pt x="6097929" y="2208008"/>
                </a:cubicBezTo>
                <a:cubicBezTo>
                  <a:pt x="5952092" y="2228231"/>
                  <a:pt x="5633069" y="2196229"/>
                  <a:pt x="5482593" y="2208008"/>
                </a:cubicBezTo>
                <a:cubicBezTo>
                  <a:pt x="5332117" y="2219787"/>
                  <a:pt x="5112384" y="2148606"/>
                  <a:pt x="4928235" y="2208008"/>
                </a:cubicBezTo>
                <a:cubicBezTo>
                  <a:pt x="4744086" y="2267410"/>
                  <a:pt x="4454018" y="2142358"/>
                  <a:pt x="4312899" y="2208008"/>
                </a:cubicBezTo>
                <a:cubicBezTo>
                  <a:pt x="4171780" y="2273658"/>
                  <a:pt x="3992798" y="2184905"/>
                  <a:pt x="3880500" y="2208008"/>
                </a:cubicBezTo>
                <a:cubicBezTo>
                  <a:pt x="3768202" y="2231111"/>
                  <a:pt x="3614386" y="2190674"/>
                  <a:pt x="3448102" y="2208008"/>
                </a:cubicBezTo>
                <a:cubicBezTo>
                  <a:pt x="3281818" y="2225342"/>
                  <a:pt x="3083305" y="2161217"/>
                  <a:pt x="2954724" y="2208008"/>
                </a:cubicBezTo>
                <a:cubicBezTo>
                  <a:pt x="2826143" y="2254799"/>
                  <a:pt x="2499405" y="2189251"/>
                  <a:pt x="2339387" y="2208008"/>
                </a:cubicBezTo>
                <a:cubicBezTo>
                  <a:pt x="2179369" y="2226765"/>
                  <a:pt x="2076964" y="2174147"/>
                  <a:pt x="1967968" y="2208008"/>
                </a:cubicBezTo>
                <a:cubicBezTo>
                  <a:pt x="1858972" y="2241869"/>
                  <a:pt x="1522459" y="2161653"/>
                  <a:pt x="1291652" y="2208008"/>
                </a:cubicBezTo>
                <a:cubicBezTo>
                  <a:pt x="1060845" y="2254363"/>
                  <a:pt x="905779" y="2191791"/>
                  <a:pt x="798274" y="2208008"/>
                </a:cubicBezTo>
                <a:cubicBezTo>
                  <a:pt x="690769" y="2224225"/>
                  <a:pt x="320897" y="2125543"/>
                  <a:pt x="0" y="2208008"/>
                </a:cubicBezTo>
                <a:cubicBezTo>
                  <a:pt x="-9202" y="1966804"/>
                  <a:pt x="61252" y="1810738"/>
                  <a:pt x="0" y="1611846"/>
                </a:cubicBezTo>
                <a:cubicBezTo>
                  <a:pt x="-61252" y="1412954"/>
                  <a:pt x="46643" y="1341532"/>
                  <a:pt x="0" y="1081924"/>
                </a:cubicBezTo>
                <a:cubicBezTo>
                  <a:pt x="-46643" y="822316"/>
                  <a:pt x="16550" y="766578"/>
                  <a:pt x="0" y="552002"/>
                </a:cubicBezTo>
                <a:cubicBezTo>
                  <a:pt x="-16550" y="337426"/>
                  <a:pt x="25590" y="134082"/>
                  <a:pt x="0" y="0"/>
                </a:cubicBezTo>
                <a:close/>
              </a:path>
              <a:path w="6097929" h="2208008" stroke="0" extrusionOk="0">
                <a:moveTo>
                  <a:pt x="0" y="0"/>
                </a:moveTo>
                <a:cubicBezTo>
                  <a:pt x="205087" y="-62173"/>
                  <a:pt x="407349" y="10265"/>
                  <a:pt x="615336" y="0"/>
                </a:cubicBezTo>
                <a:cubicBezTo>
                  <a:pt x="823323" y="-10265"/>
                  <a:pt x="1035091" y="54783"/>
                  <a:pt x="1169694" y="0"/>
                </a:cubicBezTo>
                <a:cubicBezTo>
                  <a:pt x="1304297" y="-54783"/>
                  <a:pt x="1482369" y="53746"/>
                  <a:pt x="1663072" y="0"/>
                </a:cubicBezTo>
                <a:cubicBezTo>
                  <a:pt x="1843775" y="-53746"/>
                  <a:pt x="1868317" y="25599"/>
                  <a:pt x="2034491" y="0"/>
                </a:cubicBezTo>
                <a:cubicBezTo>
                  <a:pt x="2200665" y="-25599"/>
                  <a:pt x="2430006" y="40923"/>
                  <a:pt x="2649827" y="0"/>
                </a:cubicBezTo>
                <a:cubicBezTo>
                  <a:pt x="2869648" y="-40923"/>
                  <a:pt x="2997982" y="19226"/>
                  <a:pt x="3143205" y="0"/>
                </a:cubicBezTo>
                <a:cubicBezTo>
                  <a:pt x="3288428" y="-19226"/>
                  <a:pt x="3534160" y="55401"/>
                  <a:pt x="3758542" y="0"/>
                </a:cubicBezTo>
                <a:cubicBezTo>
                  <a:pt x="3982924" y="-55401"/>
                  <a:pt x="3945067" y="34654"/>
                  <a:pt x="4129961" y="0"/>
                </a:cubicBezTo>
                <a:cubicBezTo>
                  <a:pt x="4314855" y="-34654"/>
                  <a:pt x="4518419" y="11345"/>
                  <a:pt x="4745297" y="0"/>
                </a:cubicBezTo>
                <a:cubicBezTo>
                  <a:pt x="4972175" y="-11345"/>
                  <a:pt x="5188199" y="36224"/>
                  <a:pt x="5421613" y="0"/>
                </a:cubicBezTo>
                <a:cubicBezTo>
                  <a:pt x="5655027" y="-36224"/>
                  <a:pt x="5946266" y="30251"/>
                  <a:pt x="6097929" y="0"/>
                </a:cubicBezTo>
                <a:cubicBezTo>
                  <a:pt x="6155495" y="166959"/>
                  <a:pt x="6044985" y="282392"/>
                  <a:pt x="6097929" y="485762"/>
                </a:cubicBezTo>
                <a:cubicBezTo>
                  <a:pt x="6150873" y="689132"/>
                  <a:pt x="6044027" y="823173"/>
                  <a:pt x="6097929" y="1081924"/>
                </a:cubicBezTo>
                <a:cubicBezTo>
                  <a:pt x="6151831" y="1340675"/>
                  <a:pt x="6065260" y="1398761"/>
                  <a:pt x="6097929" y="1611846"/>
                </a:cubicBezTo>
                <a:cubicBezTo>
                  <a:pt x="6130598" y="1824931"/>
                  <a:pt x="6041749" y="2064412"/>
                  <a:pt x="6097929" y="2208008"/>
                </a:cubicBezTo>
                <a:cubicBezTo>
                  <a:pt x="5991215" y="2247963"/>
                  <a:pt x="5849157" y="2178402"/>
                  <a:pt x="5665530" y="2208008"/>
                </a:cubicBezTo>
                <a:cubicBezTo>
                  <a:pt x="5481903" y="2237614"/>
                  <a:pt x="5428721" y="2166680"/>
                  <a:pt x="5294111" y="2208008"/>
                </a:cubicBezTo>
                <a:cubicBezTo>
                  <a:pt x="5159501" y="2249336"/>
                  <a:pt x="5019137" y="2162099"/>
                  <a:pt x="4861712" y="2208008"/>
                </a:cubicBezTo>
                <a:cubicBezTo>
                  <a:pt x="4704287" y="2253917"/>
                  <a:pt x="4394237" y="2189124"/>
                  <a:pt x="4185397" y="2208008"/>
                </a:cubicBezTo>
                <a:cubicBezTo>
                  <a:pt x="3976558" y="2226892"/>
                  <a:pt x="3914854" y="2164092"/>
                  <a:pt x="3813977" y="2208008"/>
                </a:cubicBezTo>
                <a:cubicBezTo>
                  <a:pt x="3713100" y="2251924"/>
                  <a:pt x="3407854" y="2179059"/>
                  <a:pt x="3198641" y="2208008"/>
                </a:cubicBezTo>
                <a:cubicBezTo>
                  <a:pt x="2989428" y="2236957"/>
                  <a:pt x="2934850" y="2167040"/>
                  <a:pt x="2705263" y="2208008"/>
                </a:cubicBezTo>
                <a:cubicBezTo>
                  <a:pt x="2475676" y="2248976"/>
                  <a:pt x="2425580" y="2180731"/>
                  <a:pt x="2150906" y="2208008"/>
                </a:cubicBezTo>
                <a:cubicBezTo>
                  <a:pt x="1876232" y="2235285"/>
                  <a:pt x="1914910" y="2181038"/>
                  <a:pt x="1718507" y="2208008"/>
                </a:cubicBezTo>
                <a:cubicBezTo>
                  <a:pt x="1522104" y="2234978"/>
                  <a:pt x="1300937" y="2195551"/>
                  <a:pt x="1042192" y="2208008"/>
                </a:cubicBezTo>
                <a:cubicBezTo>
                  <a:pt x="783448" y="2220465"/>
                  <a:pt x="796602" y="2169803"/>
                  <a:pt x="670772" y="2208008"/>
                </a:cubicBezTo>
                <a:cubicBezTo>
                  <a:pt x="544942" y="2246213"/>
                  <a:pt x="240411" y="2163071"/>
                  <a:pt x="0" y="2208008"/>
                </a:cubicBezTo>
                <a:cubicBezTo>
                  <a:pt x="-9361" y="2047137"/>
                  <a:pt x="39019" y="1892579"/>
                  <a:pt x="0" y="1656006"/>
                </a:cubicBezTo>
                <a:cubicBezTo>
                  <a:pt x="-39019" y="1419433"/>
                  <a:pt x="45728" y="1377787"/>
                  <a:pt x="0" y="1104004"/>
                </a:cubicBezTo>
                <a:cubicBezTo>
                  <a:pt x="-45728" y="830221"/>
                  <a:pt x="14478" y="831861"/>
                  <a:pt x="0" y="596162"/>
                </a:cubicBezTo>
                <a:cubicBezTo>
                  <a:pt x="-14478" y="360463"/>
                  <a:pt x="37641" y="282317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3473858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197945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32F79-AFF1-B6F8-E6FC-5AF40694A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The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Frozen</a:t>
            </a:r>
            <a:r>
              <a:rPr lang="fr-FR" dirty="0"/>
              <a:t>, </a:t>
            </a:r>
            <a:r>
              <a:rPr lang="fr-FR" dirty="0" err="1"/>
              <a:t>though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6BF4AD-AED7-5295-81E9-ABA32D859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Other alternate encoding designs can be considered. For example:</a:t>
            </a:r>
          </a:p>
          <a:p>
            <a:pPr lvl="1"/>
            <a:r>
              <a:rPr lang="en-GB" dirty="0"/>
              <a:t>TLV</a:t>
            </a:r>
          </a:p>
          <a:p>
            <a:pPr lvl="1"/>
            <a:r>
              <a:rPr lang="en-GB" dirty="0"/>
              <a:t>Plain text</a:t>
            </a:r>
          </a:p>
          <a:p>
            <a:pPr lvl="1"/>
            <a:r>
              <a:rPr lang="en-GB" dirty="0"/>
              <a:t>Etc.</a:t>
            </a:r>
          </a:p>
          <a:p>
            <a:endParaRPr lang="en-GB" dirty="0"/>
          </a:p>
          <a:p>
            <a:r>
              <a:rPr lang="en-GB" dirty="0"/>
              <a:t>Each has their own pros and cons, mainly:</a:t>
            </a:r>
          </a:p>
          <a:p>
            <a:pPr lvl="1"/>
            <a:r>
              <a:rPr lang="en-GB" dirty="0"/>
              <a:t>Amplification impact</a:t>
            </a:r>
          </a:p>
          <a:p>
            <a:pPr lvl="1"/>
            <a:r>
              <a:rPr lang="en-GB" dirty="0"/>
              <a:t>Need or not of a kernel library and availability of such library (if needed)</a:t>
            </a:r>
          </a:p>
          <a:p>
            <a:pPr lvl="1"/>
            <a:r>
              <a:rPr lang="en-GB" dirty="0"/>
              <a:t>Impact of conversion on CPU</a:t>
            </a:r>
          </a:p>
          <a:p>
            <a:pPr lvl="1"/>
            <a:r>
              <a:rPr lang="en-GB" dirty="0"/>
              <a:t>Integration with traffic visualisation tools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4C7F4A-CD36-72B8-349D-4F058491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55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BDEA8-71FD-AB44-A2C7-B630B83E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17B6ED-257D-4A8D-432E-7CA031D9B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Request</a:t>
            </a:r>
            <a:r>
              <a:rPr lang="fr-FR" dirty="0"/>
              <a:t> WG Adoption</a:t>
            </a:r>
          </a:p>
          <a:p>
            <a:endParaRPr lang="fr-FR" dirty="0"/>
          </a:p>
          <a:p>
            <a:r>
              <a:rPr lang="fr-FR" dirty="0"/>
              <a:t>Linux </a:t>
            </a:r>
            <a:r>
              <a:rPr lang="fr-FR" dirty="0" err="1"/>
              <a:t>maintainers</a:t>
            </a:r>
            <a:r>
              <a:rPr lang="fr-FR" dirty="0"/>
              <a:t> </a:t>
            </a:r>
            <a:r>
              <a:rPr lang="fr-FR" dirty="0" err="1"/>
              <a:t>require</a:t>
            </a:r>
            <a:r>
              <a:rPr lang="fr-FR" dirty="0"/>
              <a:t> an IETF document to </a:t>
            </a: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including</a:t>
            </a:r>
            <a:r>
              <a:rPr lang="fr-FR" dirty="0"/>
              <a:t> </a:t>
            </a:r>
            <a:r>
              <a:rPr lang="fr-FR" dirty="0" err="1"/>
              <a:t>it</a:t>
            </a:r>
            <a:endParaRPr lang="fr-FR" dirty="0"/>
          </a:p>
          <a:p>
            <a:pPr lvl="1"/>
            <a:r>
              <a:rPr lang="fr-FR" dirty="0"/>
              <a:t>…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fair</a:t>
            </a:r>
            <a:r>
              <a:rPr lang="fr-FR" dirty="0"/>
              <a:t> and </a:t>
            </a:r>
            <a:r>
              <a:rPr lang="fr-FR" dirty="0" err="1"/>
              <a:t>reasonable</a:t>
            </a:r>
            <a:endParaRPr lang="fr-FR" dirty="0"/>
          </a:p>
          <a:p>
            <a:pPr lvl="1"/>
            <a:r>
              <a:rPr lang="fr-FR" dirty="0"/>
              <a:t>Jason commit to </a:t>
            </a:r>
            <a:r>
              <a:rPr lang="fr-FR" dirty="0" err="1"/>
              <a:t>complete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in the Linux kernel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67EEC6-A4DD-F628-46F5-6DB9FA45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E867F-79D7-480B-9C23-CFE3FA0E2F1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306</Words>
  <Application>Microsoft Office PowerPoint</Application>
  <PresentationFormat>Grand écran</PresentationFormat>
  <Paragraphs>47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Thème Office</vt:lpstr>
      <vt:lpstr>TCP RST Diagnostic Payload draft-boucadair-tcpm-rst-diagnostic-payload/ </vt:lpstr>
      <vt:lpstr>The Problem</vt:lpstr>
      <vt:lpstr>Design Rationale</vt:lpstr>
      <vt:lpstr>Examples</vt:lpstr>
      <vt:lpstr>The Encoding is not Frozen, though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TCP RST Reason Codes</dc:title>
  <dc:creator>BOUCADAIR Mohamed INNOV/NET</dc:creator>
  <cp:lastModifiedBy>BOUCADAIR Mohamed INNOV/NET</cp:lastModifiedBy>
  <cp:revision>1</cp:revision>
  <dcterms:created xsi:type="dcterms:W3CDTF">2024-10-31T15:28:57Z</dcterms:created>
  <dcterms:modified xsi:type="dcterms:W3CDTF">2025-03-14T07:53:02Z</dcterms:modified>
</cp:coreProperties>
</file>