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8f7e2db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8f7e2db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8f7e2d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8f7e2d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8f7e2db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8f7e2db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8f7e2db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8f7e2db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8f7e2dbd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8f7e2dbd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f7e2dbd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8f7e2db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f7e2dbd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8f7e2dbd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f7e2d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f7e2d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f7e2db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f7e2db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8f7e2db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8f7e2db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f7e2d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f7e2d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8f7e2db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8f7e2db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8f7e2dbd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8f7e2dbd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8f7e2db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8f7e2db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8f7e2db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8f7e2db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AMICA:Alleviating Misinformation for Chinese Americans</a:t>
            </a:r>
            <a:endParaRPr sz="3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 Detection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logistic regression model by taking features as input and generating a score by the Sigmoid function </a:t>
            </a:r>
            <a:r>
              <a:rPr lang="en"/>
              <a:t>indicating</a:t>
            </a:r>
            <a:r>
              <a:rPr lang="en"/>
              <a:t> the probability of being misinformation.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domain experts manually labeled posts from </a:t>
            </a:r>
            <a:r>
              <a:rPr lang="en"/>
              <a:t>the social media platforms and randomly sampled posts from the entire corpus and treated as non-misinfo.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Utilizing the known misinfo posts manually identified by Chinese fact-checking websites as part of the training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misinfo likelihood is query independent.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Calculating the misinfo likelihood for all the posts in the corpus offline and store in the database after training.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topical relevance(query-dependent) </a:t>
            </a:r>
            <a:r>
              <a:rPr lang="en"/>
              <a:t>with misinformation likelihood.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Elasticsearch built-in Okapi BM25 to measure the topical relevance,factoring in term frequency and document length.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make all the scores comparable,using min-max normalization to normalize the scores within each respective social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Ranking based on the descending order of the sum of BM25 and misinformation likelihood scores then render the page on the frontend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60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criteria bar located at the top of the page,user can refine results </a:t>
            </a:r>
            <a:r>
              <a:rPr lang="en"/>
              <a:t>based on the publication date of posts.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 cards contains basic information about a post as well as topical relevance score and misinfo likelihood,with a logo indicating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“More Details” button:opens a pop-up window displaying  a line chart for propagation data, showing how post has spread over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“Review” button:allows users submit a review form to determine misinfo or not.Helps improve the accuracy of misinfo likelihood score.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025" y="1152475"/>
            <a:ext cx="25242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AMICA is a search engine designed to counter misinformation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 system:Web crawler,database,machine learning model to score data and provide users with relevant search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Frontend:Web search page built with Flask and features with a secure login system for authorized users.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Weaknesses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1.Focus on Chinese-speaking diaspora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2.Collect data from various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3.Combine topical relevance with misinformation likelihood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4.Dynamic Crawling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5.Human feedbacks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338400"/>
            <a:ext cx="8520600" cy="4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Weaknesses: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Relying</a:t>
            </a:r>
            <a:r>
              <a:rPr lang="en"/>
              <a:t> on manually labeled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2.Dependent on some official 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3.Limited focus on real-time propagation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4.Some unconsidered variables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1.Using advanced NLP techniques:Trying to use transformer-based models to see if enhancing the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Collaborating with more fact-check organizations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3.Using the reviews given by the user to modify the ranking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4.Enlarging the datasets,Crawling more data.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increasing popularity of social media promotes proliferation of misinformation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of the existing </a:t>
            </a:r>
            <a:r>
              <a:rPr lang="en"/>
              <a:t>efforts</a:t>
            </a:r>
            <a:r>
              <a:rPr lang="en"/>
              <a:t> on misinformation mitigation focuses on other language makes Chinese vulnerable to online disinformation campaigns.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AMICA:information retrieval system for alleviating misinformation for Chinese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Dynamically collects data from popular social media platforms,the data are stored and indexed in Elasticsearch to provide advanced search </a:t>
            </a:r>
            <a:r>
              <a:rPr lang="en"/>
              <a:t>functionalities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Given a user query,the ranking of social media posts consider topical relevance and likelihood of being misinformation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Americans rely heavily on information in native language.But Chinese media sphere in the US has been neglected and </a:t>
            </a:r>
            <a:r>
              <a:rPr lang="en"/>
              <a:t>questionable</a:t>
            </a:r>
            <a:r>
              <a:rPr lang="en"/>
              <a:t> </a:t>
            </a:r>
            <a:r>
              <a:rPr lang="en"/>
              <a:t>content</a:t>
            </a:r>
            <a:r>
              <a:rPr lang="en"/>
              <a:t> has gained popularity among Chinese-speaking immigrants.The distribution and consumption of misinformation are further </a:t>
            </a:r>
            <a:r>
              <a:rPr lang="en"/>
              <a:t>complicated</a:t>
            </a:r>
            <a:r>
              <a:rPr lang="en"/>
              <a:t> by difference in values,interests,etc.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AMICA:Repository and monitor that stores and ranks Chinese language posts from social media and websites,easier to search misinformation&amp;disinformation.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AMICA can add newsrooms,journalists and anti-disinformation initiatives to capture disinformation topics and propagation patterns for further reports.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system can be used as training data for disinformation researches.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 Chinese-based propaganda techniques,some techniques can be effective for general misinformation propagation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Wechat </a:t>
            </a:r>
            <a:r>
              <a:rPr lang="en"/>
              <a:t>provides</a:t>
            </a:r>
            <a:r>
              <a:rPr lang="en"/>
              <a:t> key clues to how misinformation constructed and distributed among Chinese-American community.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studies reveals unique propagation patterns of misinformation in </a:t>
            </a:r>
            <a:r>
              <a:rPr lang="en"/>
              <a:t>online</a:t>
            </a:r>
            <a:r>
              <a:rPr lang="en"/>
              <a:t> social media but few for Chinese context.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Limited datasets contains fine-grained information to show dynamic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Ongoing efforts from practitioners.(Google Fact Check Explorer,Piyaoba)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web-based search engine allows user to search for information by entering keywords and phrases.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Returns a list of relevant results ranked by relevance,sentiment,propagation data.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Backend:crawlers to collect data,Elasticsearch to storage,2 ranking scores(topical relevance and machine learning based misinformation likelihood)</a:t>
            </a:r>
            <a:endParaRPr sz="15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75" y="2896025"/>
            <a:ext cx="4289076" cy="16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is a web search page built with Flask.User interface is built with HTML,CSS,JavaScript.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Secure login system allows authorized users to access the search engine and conduct search.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Enter queries get results which include essential information </a:t>
            </a:r>
            <a:r>
              <a:rPr lang="en"/>
              <a:t>about the post along with a preview on the page.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575" y="3443100"/>
            <a:ext cx="6072151" cy="154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articles,posts and transcripts and obtain propagation data to analyze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4 crawler instances and stores data in Elasticsearch.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Twitter:official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Youtube:Google developer accounts and Youtube API V3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Wechat:closed system,Used an open source program “Wechat Spider”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Bulletin-based Chinese Forums:WenXue City,Huaren.us using web crawler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Dynamic Crawling:balance accuracy and collection costs,use a dynamic crawling window with high frequency in the first 24 </a:t>
            </a:r>
            <a:r>
              <a:rPr lang="en"/>
              <a:t>hours and low frequency from 24 to 72 hours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normalization,tokenization,part-of-speech(POS) tagging to assign labels.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stopwords to improve the efficiency and reduce noise.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Analyzers used in the process: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Smart Chinese Analysis plugin(smartcn):used in Elasticsearch built-in ranking system to enhance the performance on Chinese texts.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Jieba:a Chinese text analysis package in Python,uses a dictionary-based approach to tokenize Chinese text into words and phrases.Also supports POS tagging and keyword extraction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preprocessing,Elasticsearch indexes each post to a predefined mapping property which specifies the structure of data and how it will be stored and searched for fast and efficient retrieval when queried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Features:measures textual characteristics of the content: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1.min-max normalize length of the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2.number of question marks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3.number of exclamation marks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4.strong attempts to gather attention by using language stokes fear,anxiety,worry or shock.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5.sentiment of a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Social Context Features:measures social characteristics of the post: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1.where the post was </a:t>
            </a:r>
            <a:r>
              <a:rPr lang="en"/>
              <a:t>originally</a:t>
            </a:r>
            <a:r>
              <a:rPr lang="en"/>
              <a:t> published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2.how the post has spread or </a:t>
            </a:r>
            <a:r>
              <a:rPr lang="en"/>
              <a:t>propagated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3.sharing evidence or </a:t>
            </a:r>
            <a:r>
              <a:rPr lang="en"/>
              <a:t>references</a:t>
            </a:r>
            <a:r>
              <a:rPr lang="en"/>
              <a:t> to supports claims by citing other sources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