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153B-348A-4CF8-9248-7CB45EB0C8C8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48D6-FC55-4371-B926-44F648208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6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153B-348A-4CF8-9248-7CB45EB0C8C8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48D6-FC55-4371-B926-44F648208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5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153B-348A-4CF8-9248-7CB45EB0C8C8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48D6-FC55-4371-B926-44F648208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8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153B-348A-4CF8-9248-7CB45EB0C8C8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48D6-FC55-4371-B926-44F648208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8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153B-348A-4CF8-9248-7CB45EB0C8C8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48D6-FC55-4371-B926-44F648208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153B-348A-4CF8-9248-7CB45EB0C8C8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48D6-FC55-4371-B926-44F648208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69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153B-348A-4CF8-9248-7CB45EB0C8C8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48D6-FC55-4371-B926-44F648208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153B-348A-4CF8-9248-7CB45EB0C8C8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48D6-FC55-4371-B926-44F648208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5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153B-348A-4CF8-9248-7CB45EB0C8C8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48D6-FC55-4371-B926-44F648208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9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153B-348A-4CF8-9248-7CB45EB0C8C8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48D6-FC55-4371-B926-44F648208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0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153B-348A-4CF8-9248-7CB45EB0C8C8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48D6-FC55-4371-B926-44F648208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9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2A1153B-348A-4CF8-9248-7CB45EB0C8C8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1948D6-FC55-4371-B926-44F648208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01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1372E-C2F3-4A28-9156-EDF7DBAAA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平衡小车控制系统</a:t>
            </a:r>
            <a:br>
              <a:rPr lang="en-US" altLang="zh-CN" dirty="0"/>
            </a:br>
            <a:r>
              <a:rPr lang="zh-CN" altLang="en-US" dirty="0"/>
              <a:t>组长：吴慕凡</a:t>
            </a:r>
            <a:br>
              <a:rPr lang="en-US" altLang="zh-CN" dirty="0"/>
            </a:br>
            <a:r>
              <a:rPr lang="zh-CN" altLang="en-US" dirty="0"/>
              <a:t>组员：雷有为，朱信至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A2374C-29EA-4AC9-805C-BA75AADA6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75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B55C7-C90E-4368-A3B4-AB9CFEEF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平衡小车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9A1FED-D7C5-49D0-B373-F14D3B06D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3" b="2532"/>
          <a:stretch/>
        </p:blipFill>
        <p:spPr>
          <a:xfrm rot="16200000">
            <a:off x="4566242" y="400898"/>
            <a:ext cx="3027309" cy="39788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6B497F-ACE2-4A97-A3B0-5FB8BF709D97}"/>
              </a:ext>
            </a:extLst>
          </p:cNvPr>
          <p:cNvSpPr txBox="1"/>
          <p:nvPr/>
        </p:nvSpPr>
        <p:spPr>
          <a:xfrm flipH="1">
            <a:off x="3671896" y="4468305"/>
            <a:ext cx="5594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通过固定位置的陀螺仪找到平衡小车平衡的零点位置，并用这个位置的陀螺仪数据，结合</a:t>
            </a:r>
            <a:r>
              <a:rPr lang="en-US" altLang="zh-CN" dirty="0" err="1"/>
              <a:t>pwm</a:t>
            </a:r>
            <a:r>
              <a:rPr lang="zh-CN" altLang="en-US" dirty="0"/>
              <a:t>的璧煌控制，来进行</a:t>
            </a:r>
            <a:r>
              <a:rPr lang="en-US" altLang="zh-CN" dirty="0" err="1"/>
              <a:t>pid</a:t>
            </a:r>
            <a:r>
              <a:rPr lang="zh-CN" altLang="en-US"/>
              <a:t>运算控制。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5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00F0C-0ADA-406F-8617-4497A8DF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平衡小车控制原理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306DA-DE1C-41BE-8E6D-4C0B639A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利用陀螺仪反馈角度，以及角速度，通过调制</a:t>
            </a:r>
            <a:r>
              <a:rPr lang="en-US" altLang="zh-CN" dirty="0"/>
              <a:t>PID</a:t>
            </a:r>
            <a:r>
              <a:rPr lang="zh-CN" altLang="en-US" dirty="0"/>
              <a:t>算法来进行直立的闭环控制</a:t>
            </a:r>
          </a:p>
        </p:txBody>
      </p:sp>
    </p:spTree>
    <p:extLst>
      <p:ext uri="{BB962C8B-B14F-4D97-AF65-F5344CB8AC3E}">
        <p14:creationId xmlns:p14="http://schemas.microsoft.com/office/powerpoint/2010/main" val="131293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2B875-51B3-40A5-8C7D-D4AB9FF1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03A7C-4182-4F3A-9744-A36861A3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主要传感器有两个 ，一个是陀螺仪，另一个是直流电机的编码器。</a:t>
            </a:r>
          </a:p>
        </p:txBody>
      </p:sp>
    </p:spTree>
    <p:extLst>
      <p:ext uri="{BB962C8B-B14F-4D97-AF65-F5344CB8AC3E}">
        <p14:creationId xmlns:p14="http://schemas.microsoft.com/office/powerpoint/2010/main" val="268875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B540E-8CCB-4334-A226-709C260B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霍尔编码器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1D2E9-115E-42CB-B2EC-54D27022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707" y="2592371"/>
            <a:ext cx="7315200" cy="5120640"/>
          </a:xfrm>
        </p:spPr>
        <p:txBody>
          <a:bodyPr/>
          <a:lstStyle/>
          <a:p>
            <a:r>
              <a:rPr lang="zh-CN" altLang="en-US" dirty="0"/>
              <a:t>直流电机上面的霍尔编码器有两个霍尔传感器，精度一圈是</a:t>
            </a:r>
            <a:r>
              <a:rPr lang="en-US" altLang="zh-CN" dirty="0"/>
              <a:t>390</a:t>
            </a:r>
            <a:r>
              <a:rPr lang="zh-CN" altLang="en-US" dirty="0"/>
              <a:t>，也就是说转一圈下来，霍尔传感器可以检测，</a:t>
            </a:r>
            <a:r>
              <a:rPr lang="en-US" altLang="zh-CN" dirty="0"/>
              <a:t>390</a:t>
            </a:r>
            <a:r>
              <a:rPr lang="zh-CN" altLang="en-US" dirty="0"/>
              <a:t>组跳变沿，一高一低为一组。然后，这两个霍尔编码器相差四分之一个周期，通过这个周期差，我们可以通过算法计算出当前电机的运动方向以及速度。</a:t>
            </a:r>
          </a:p>
        </p:txBody>
      </p:sp>
      <p:pic>
        <p:nvPicPr>
          <p:cNvPr id="1028" name="Picture 4" descr="ç¼ç å¨åçãéå°åºç¨åçãè°æ´æ­¥éª¤ä¸ä¸ªæ¹é¢è¿è¡è§£è¯»ç¼ç å¨è°è¯">
            <a:extLst>
              <a:ext uri="{FF2B5EF4-FFF2-40B4-BE49-F238E27FC236}">
                <a16:creationId xmlns:a16="http://schemas.microsoft.com/office/drawing/2014/main" id="{58A42AC4-8258-450E-9DF5-10D8A4DC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29" y="1307601"/>
            <a:ext cx="3124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2017.cnblogs.com/blog/484857/201711/484857-20171102094655420-70829828.png">
            <a:extLst>
              <a:ext uri="{FF2B5EF4-FFF2-40B4-BE49-F238E27FC236}">
                <a16:creationId xmlns:a16="http://schemas.microsoft.com/office/drawing/2014/main" id="{AD284988-D307-4626-A4C5-A41F4EF65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85" y="1244338"/>
            <a:ext cx="4261378" cy="241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33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247BF-372F-4DF4-935B-3C9D2A6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霍尔编码器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EA4AB8-9C40-44A2-91AF-EB76B6B7A6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t="8166" r="9799" b="11415"/>
          <a:stretch/>
        </p:blipFill>
        <p:spPr>
          <a:xfrm rot="16200000">
            <a:off x="5448005" y="-1075204"/>
            <a:ext cx="3092583" cy="66938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18170E-CC49-40DB-B7DA-59F3C5A9DE37}"/>
              </a:ext>
            </a:extLst>
          </p:cNvPr>
          <p:cNvSpPr txBox="1"/>
          <p:nvPr/>
        </p:nvSpPr>
        <p:spPr>
          <a:xfrm>
            <a:off x="4826524" y="4769963"/>
            <a:ext cx="381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在不同转速下，霍尔编码器件读取的数据进行加减</a:t>
            </a:r>
          </a:p>
        </p:txBody>
      </p:sp>
    </p:spTree>
    <p:extLst>
      <p:ext uri="{BB962C8B-B14F-4D97-AF65-F5344CB8AC3E}">
        <p14:creationId xmlns:p14="http://schemas.microsoft.com/office/powerpoint/2010/main" val="173882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651FE-C912-45D0-9F0B-348C80F1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陀螺仪</a:t>
            </a:r>
            <a:r>
              <a:rPr lang="en-US" altLang="zh-CN" dirty="0"/>
              <a:t>mpu6050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FFB7C-601D-40BA-A325-C33295BA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585" y="1844496"/>
            <a:ext cx="7315200" cy="5120640"/>
          </a:xfrm>
        </p:spPr>
        <p:txBody>
          <a:bodyPr/>
          <a:lstStyle/>
          <a:p>
            <a:r>
              <a:rPr lang="zh-CN" altLang="en-US" dirty="0"/>
              <a:t>这个陀螺仪通过</a:t>
            </a:r>
            <a:r>
              <a:rPr lang="en-US" altLang="zh-CN" dirty="0"/>
              <a:t>I2c</a:t>
            </a:r>
            <a:r>
              <a:rPr lang="zh-CN" altLang="en-US" dirty="0"/>
              <a:t>与</a:t>
            </a:r>
            <a:r>
              <a:rPr lang="en-US" altLang="zh-CN" dirty="0" err="1"/>
              <a:t>arduino</a:t>
            </a:r>
            <a:r>
              <a:rPr lang="zh-CN" altLang="en-US" dirty="0"/>
              <a:t>进行通信，通过读取寄存器，可以读取到</a:t>
            </a:r>
            <a:r>
              <a:rPr lang="en-US" altLang="zh-CN" dirty="0" err="1"/>
              <a:t>xyz</a:t>
            </a:r>
            <a:r>
              <a:rPr lang="zh-CN" altLang="en-US" dirty="0"/>
              <a:t>三个方向的中立加速度，以及</a:t>
            </a:r>
            <a:r>
              <a:rPr lang="en-US" altLang="zh-CN" dirty="0" err="1"/>
              <a:t>xyz</a:t>
            </a:r>
            <a:r>
              <a:rPr lang="zh-CN" altLang="en-US" dirty="0"/>
              <a:t>三个轴向的角速度，通过这六个数据，我们加以处理，通过窗口滤波，一节互补滤波，可以求出当前陀螺仪的当前角度位置</a:t>
            </a:r>
          </a:p>
        </p:txBody>
      </p:sp>
      <p:pic>
        <p:nvPicPr>
          <p:cNvPr id="3074" name="Picture 2" descr="https://timgsa.baidu.com/timg?image&amp;quality=80&amp;size=b9999_10000&amp;sec=1560763577043&amp;di=7ff38026157b4a6ee6d99810f43f964e&amp;imgtype=0&amp;src=http%3A%2F%2Fimg001.hc360.cn%2Fhb%2FMTQ3MjE0ODI0OTQ4Ni0xNjY4NzIzMjg%3D.jpg">
            <a:extLst>
              <a:ext uri="{FF2B5EF4-FFF2-40B4-BE49-F238E27FC236}">
                <a16:creationId xmlns:a16="http://schemas.microsoft.com/office/drawing/2014/main" id="{2FA0E816-7733-4776-AB4E-6AA193E2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90" y="1365967"/>
            <a:ext cx="3812160" cy="238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82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014A6-D492-4191-A6AC-39FF9DEE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陀螺仪</a:t>
            </a:r>
            <a:r>
              <a:rPr lang="en-US" altLang="zh-CN" dirty="0"/>
              <a:t>mpu6050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056F22-EB93-48B6-A91C-6B2195654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27" y="764392"/>
            <a:ext cx="5005633" cy="23082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540D78-4E3B-4D6A-A55D-38828581C8FE}"/>
              </a:ext>
            </a:extLst>
          </p:cNvPr>
          <p:cNvSpPr txBox="1"/>
          <p:nvPr/>
        </p:nvSpPr>
        <p:spPr>
          <a:xfrm>
            <a:off x="3478492" y="3239762"/>
            <a:ext cx="69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i2c</a:t>
            </a:r>
            <a:r>
              <a:rPr lang="zh-CN" altLang="en-US" dirty="0"/>
              <a:t>直接读取寄存器的数据（未处理）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797D60-ED1C-420B-BD29-FEB00DD28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3" t="4831" r="15605" b="11891"/>
          <a:stretch/>
        </p:blipFill>
        <p:spPr>
          <a:xfrm>
            <a:off x="3478491" y="3609094"/>
            <a:ext cx="4689465" cy="26974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6037A9-7E40-46DE-90F6-FE9DE5E570B8}"/>
              </a:ext>
            </a:extLst>
          </p:cNvPr>
          <p:cNvSpPr txBox="1"/>
          <p:nvPr/>
        </p:nvSpPr>
        <p:spPr>
          <a:xfrm>
            <a:off x="8167956" y="3844649"/>
            <a:ext cx="345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这个波形是通过数据计算出的角度，前面是未加滤波的角度，画红圈部分是加了窗口滤波，噪音小了很多</a:t>
            </a:r>
          </a:p>
        </p:txBody>
      </p:sp>
    </p:spTree>
    <p:extLst>
      <p:ext uri="{BB962C8B-B14F-4D97-AF65-F5344CB8AC3E}">
        <p14:creationId xmlns:p14="http://schemas.microsoft.com/office/powerpoint/2010/main" val="43951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BE2FB-54F4-4DF3-B4EE-B413F3FF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陀螺仪</a:t>
            </a:r>
            <a:r>
              <a:rPr lang="en-US" altLang="zh-CN" dirty="0"/>
              <a:t>mpu6050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5D039-D67B-4BCD-B276-03A61F90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697" y="3949831"/>
            <a:ext cx="6570482" cy="2034917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在窗口滤波的基础上，使用角速度进行积分运算，并运用了一节互补来计算角度，可以看到噪音明显少了很多</a:t>
            </a:r>
            <a:endParaRPr lang="en-US" altLang="zh-CN" dirty="0"/>
          </a:p>
          <a:p>
            <a:r>
              <a:rPr lang="zh-CN" altLang="en-US" dirty="0"/>
              <a:t>关键算法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bias_A</a:t>
            </a:r>
            <a:r>
              <a:rPr lang="en-US" altLang="zh-CN" dirty="0"/>
              <a:t>=</a:t>
            </a:r>
            <a:r>
              <a:rPr lang="en-US" altLang="zh-CN" dirty="0" err="1"/>
              <a:t>Angle_A</a:t>
            </a:r>
            <a:r>
              <a:rPr lang="en-US" altLang="zh-CN" dirty="0"/>
              <a:t>*0.02 + (bias_A+0.005*</a:t>
            </a:r>
            <a:r>
              <a:rPr lang="en-US" altLang="zh-CN" dirty="0" err="1"/>
              <a:t>g_y</a:t>
            </a:r>
            <a:r>
              <a:rPr lang="en-US" altLang="zh-CN" dirty="0"/>
              <a:t>)*0.98; //</a:t>
            </a:r>
            <a:r>
              <a:rPr lang="zh-CN" altLang="en-US" dirty="0"/>
              <a:t>一阶互补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34BD4-1F33-41B0-B85E-1764B83ED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36" y="774621"/>
            <a:ext cx="6276843" cy="303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5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7D105-8036-434C-B682-C5BAF23D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电机</a:t>
            </a:r>
            <a:r>
              <a:rPr lang="en-US" altLang="zh-CN" dirty="0" err="1"/>
              <a:t>pwm</a:t>
            </a:r>
            <a:r>
              <a:rPr lang="zh-CN" altLang="en-US" dirty="0"/>
              <a:t>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A84D3-6BA3-4005-AC1E-082A9F2F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直流电机并不是给随便给一个电压就可以转动的，电机的转动是有电压死区，这个是需要人工测出来的。</a:t>
            </a:r>
          </a:p>
        </p:txBody>
      </p:sp>
    </p:spTree>
    <p:extLst>
      <p:ext uri="{BB962C8B-B14F-4D97-AF65-F5344CB8AC3E}">
        <p14:creationId xmlns:p14="http://schemas.microsoft.com/office/powerpoint/2010/main" val="3404578081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64</TotalTime>
  <Words>373</Words>
  <Application>Microsoft Office PowerPoint</Application>
  <PresentationFormat>宽屏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框架</vt:lpstr>
      <vt:lpstr>平衡小车控制系统 组长：吴慕凡 组员：雷有为，朱信至</vt:lpstr>
      <vt:lpstr>平衡小车控制原理</vt:lpstr>
      <vt:lpstr>传感器</vt:lpstr>
      <vt:lpstr>霍尔编码器</vt:lpstr>
      <vt:lpstr>霍尔编码器</vt:lpstr>
      <vt:lpstr>陀螺仪mpu6050</vt:lpstr>
      <vt:lpstr>陀螺仪mpu6050</vt:lpstr>
      <vt:lpstr>陀螺仪mpu6050</vt:lpstr>
      <vt:lpstr>电机pwm控制</vt:lpstr>
      <vt:lpstr>平衡小车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木凡</dc:creator>
  <cp:lastModifiedBy>吴 木凡</cp:lastModifiedBy>
  <cp:revision>6</cp:revision>
  <dcterms:created xsi:type="dcterms:W3CDTF">2019-06-17T05:48:39Z</dcterms:created>
  <dcterms:modified xsi:type="dcterms:W3CDTF">2019-06-17T06:52:43Z</dcterms:modified>
</cp:coreProperties>
</file>