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88" r:id="rId5"/>
    <p:sldId id="289" r:id="rId6"/>
    <p:sldId id="290" r:id="rId7"/>
    <p:sldId id="293" r:id="rId8"/>
    <p:sldId id="294" r:id="rId9"/>
    <p:sldId id="295" r:id="rId10"/>
    <p:sldId id="296" r:id="rId11"/>
    <p:sldId id="297" r:id="rId12"/>
    <p:sldId id="29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343238"/>
    <a:srgbClr val="FF0000"/>
    <a:srgbClr val="5EB2FC"/>
    <a:srgbClr val="FFFFFF"/>
    <a:srgbClr val="7F7F7F"/>
    <a:srgbClr val="302030"/>
    <a:srgbClr val="79A466"/>
    <a:srgbClr val="A466A1"/>
    <a:srgbClr val="7C4B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8FD7FC-2A82-4513-9F47-5EBD83B09C48}" v="5" dt="2022-02-22T02:06:08.125"/>
    <p1510:client id="{2A5D7F4F-075A-4A48-A2B3-71D53DF9492A}" vWet="2" dt="2022-02-22T02:05:59.926"/>
    <p1510:client id="{FEA3E42A-0ADE-4A65-B378-8EAAC40BEF5F}" v="18" dt="2022-02-22T02:05:09.129"/>
    <p1510:client id="{184ED87D-417B-4152-8574-8A96595C4A26}" v="15" dt="2022-02-22T02:07:26.422"/>
  </p1510:revLst>
</p1510:revInfo>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6"/>
  </p:normalViewPr>
  <p:slideViewPr>
    <p:cSldViewPr snapToGrid="0">
      <p:cViewPr varScale="1">
        <p:scale>
          <a:sx n="105" d="100"/>
          <a:sy n="105" d="100"/>
        </p:scale>
        <p:origin x="840" y="17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85332F6-84D5-43CF-B5CE-301BBE7CB9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AB049E7-4E52-4F78-B7E3-9EEEB887E5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782036-3E43-445A-9A77-06D97C6EDFFA}" type="datetimeFigureOut">
              <a:rPr lang="en-US" smtClean="0"/>
              <a:t>2/21/22</a:t>
            </a:fld>
            <a:endParaRPr lang="en-US"/>
          </a:p>
        </p:txBody>
      </p:sp>
      <p:sp>
        <p:nvSpPr>
          <p:cNvPr id="4" name="Footer Placeholder 3">
            <a:extLst>
              <a:ext uri="{FF2B5EF4-FFF2-40B4-BE49-F238E27FC236}">
                <a16:creationId xmlns:a16="http://schemas.microsoft.com/office/drawing/2014/main" id="{00DD62C5-62E7-4FCF-A26E-C100A22EE53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A9C5A79-BC51-4C21-A236-759CEAE5D8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333638-148D-48F3-93EA-686F1AB9FFB0}" type="slidenum">
              <a:rPr lang="en-US" smtClean="0"/>
              <a:t>‹#›</a:t>
            </a:fld>
            <a:endParaRPr lang="en-US"/>
          </a:p>
        </p:txBody>
      </p:sp>
    </p:spTree>
    <p:extLst>
      <p:ext uri="{BB962C8B-B14F-4D97-AF65-F5344CB8AC3E}">
        <p14:creationId xmlns:p14="http://schemas.microsoft.com/office/powerpoint/2010/main" val="35050867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8FFC2-F437-4D89-B6E7-BDC71715B609}" type="datetimeFigureOut">
              <a:rPr lang="en-US" smtClean="0"/>
              <a:t>2/21/22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C4120E-D8D4-4AFA-B0E2-7989D1701DEB}" type="slidenum">
              <a:rPr lang="en-US" smtClean="0"/>
              <a:t>‹#›</a:t>
            </a:fld>
            <a:endParaRPr lang="en-US"/>
          </a:p>
        </p:txBody>
      </p:sp>
    </p:spTree>
    <p:extLst>
      <p:ext uri="{BB962C8B-B14F-4D97-AF65-F5344CB8AC3E}">
        <p14:creationId xmlns:p14="http://schemas.microsoft.com/office/powerpoint/2010/main" val="3383899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6">
            <a:alpha val="91000"/>
          </a:schemeClr>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8D1035F-A14F-4F81-AC61-2AF512D7F821}"/>
              </a:ext>
            </a:extLst>
          </p:cNvPr>
          <p:cNvSpPr>
            <a:spLocks noGrp="1"/>
          </p:cNvSpPr>
          <p:nvPr>
            <p:ph type="pic" sz="quarter" idx="10" hasCustomPrompt="1"/>
          </p:nvPr>
        </p:nvSpPr>
        <p:spPr>
          <a:xfrm>
            <a:off x="0" y="0"/>
            <a:ext cx="7677150" cy="6858000"/>
          </a:xfrm>
          <a:prstGeom prst="rect">
            <a:avLst/>
          </a:prstGeom>
        </p:spPr>
        <p:txBody>
          <a:bodyPr/>
          <a:lstStyle>
            <a:lvl1pPr marL="0" indent="0" algn="ctr">
              <a:buNone/>
              <a:defRPr>
                <a:solidFill>
                  <a:schemeClr val="accent6">
                    <a:lumMod val="10000"/>
                    <a:lumOff val="90000"/>
                  </a:schemeClr>
                </a:solidFill>
              </a:defRPr>
            </a:lvl1pPr>
          </a:lstStyle>
          <a:p>
            <a:r>
              <a:rPr lang="en-US"/>
              <a:t>Click to add photo</a:t>
            </a:r>
          </a:p>
        </p:txBody>
      </p:sp>
      <p:sp>
        <p:nvSpPr>
          <p:cNvPr id="2" name="Title 1">
            <a:extLst>
              <a:ext uri="{FF2B5EF4-FFF2-40B4-BE49-F238E27FC236}">
                <a16:creationId xmlns:a16="http://schemas.microsoft.com/office/drawing/2014/main" id="{39E05B43-D8B3-4B3A-93E9-5A84CF7F3D2A}"/>
              </a:ext>
            </a:extLst>
          </p:cNvPr>
          <p:cNvSpPr>
            <a:spLocks noGrp="1"/>
          </p:cNvSpPr>
          <p:nvPr>
            <p:ph type="ctrTitle" hasCustomPrompt="1"/>
          </p:nvPr>
        </p:nvSpPr>
        <p:spPr>
          <a:xfrm>
            <a:off x="8336042" y="1550988"/>
            <a:ext cx="3284832" cy="2387600"/>
          </a:xfrm>
          <a:prstGeom prst="rect">
            <a:avLst/>
          </a:prstGeom>
        </p:spPr>
        <p:txBody>
          <a:bodyPr anchor="b"/>
          <a:lstStyle>
            <a:lvl1pPr algn="l">
              <a:defRPr sz="5000" cap="all" spc="200" baseline="0">
                <a:solidFill>
                  <a:schemeClr val="accent6">
                    <a:lumMod val="10000"/>
                    <a:lumOff val="90000"/>
                  </a:schemeClr>
                </a:solidFill>
                <a:latin typeface="+mj-lt"/>
              </a:defRPr>
            </a:lvl1pPr>
          </a:lstStyle>
          <a:p>
            <a:r>
              <a:rPr lang="en-US"/>
              <a:t>Click to add title</a:t>
            </a:r>
          </a:p>
        </p:txBody>
      </p:sp>
      <p:sp>
        <p:nvSpPr>
          <p:cNvPr id="3" name="Subtitle 2">
            <a:extLst>
              <a:ext uri="{FF2B5EF4-FFF2-40B4-BE49-F238E27FC236}">
                <a16:creationId xmlns:a16="http://schemas.microsoft.com/office/drawing/2014/main" id="{99F2A661-E12F-4DA4-89DE-F2048B1B4308}"/>
              </a:ext>
            </a:extLst>
          </p:cNvPr>
          <p:cNvSpPr>
            <a:spLocks noGrp="1"/>
          </p:cNvSpPr>
          <p:nvPr>
            <p:ph type="subTitle" idx="1" hasCustomPrompt="1"/>
          </p:nvPr>
        </p:nvSpPr>
        <p:spPr>
          <a:xfrm>
            <a:off x="8336042" y="4057095"/>
            <a:ext cx="3284832" cy="1553129"/>
          </a:xfrm>
          <a:prstGeom prst="rect">
            <a:avLst/>
          </a:prstGeom>
        </p:spPr>
        <p:txBody>
          <a:bodyPr/>
          <a:lstStyle>
            <a:lvl1pPr marL="0" indent="0" algn="l">
              <a:buNone/>
              <a:defRPr sz="18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5" name="Text Placeholder 4">
            <a:extLst>
              <a:ext uri="{FF2B5EF4-FFF2-40B4-BE49-F238E27FC236}">
                <a16:creationId xmlns:a16="http://schemas.microsoft.com/office/drawing/2014/main" id="{F464D5FB-99FD-4266-B81F-46B037643600}"/>
              </a:ext>
            </a:extLst>
          </p:cNvPr>
          <p:cNvSpPr>
            <a:spLocks noGrp="1"/>
          </p:cNvSpPr>
          <p:nvPr>
            <p:ph type="body" sz="quarter" idx="11" hasCustomPrompt="1"/>
          </p:nvPr>
        </p:nvSpPr>
        <p:spPr>
          <a:xfrm>
            <a:off x="1654175" y="4241283"/>
            <a:ext cx="10537825" cy="2616717"/>
          </a:xfrm>
          <a:prstGeom prst="rect">
            <a:avLst/>
          </a:prstGeom>
        </p:spPr>
        <p:txBody>
          <a:bodyPr/>
          <a:lstStyle>
            <a:lvl1pPr marL="0" indent="0" algn="r">
              <a:lnSpc>
                <a:spcPct val="50000"/>
              </a:lnSpc>
              <a:spcBef>
                <a:spcPts val="0"/>
              </a:spcBef>
              <a:buNone/>
              <a:defRPr sz="45000" baseline="0">
                <a:solidFill>
                  <a:schemeClr val="bg1">
                    <a:alpha val="8000"/>
                  </a:schemeClr>
                </a:solidFill>
                <a:latin typeface="Kunstler Script" panose="030304020206070D0D06" pitchFamily="66" charset="0"/>
              </a:defRPr>
            </a:lvl1pPr>
          </a:lstStyle>
          <a:p>
            <a:pPr lvl="0"/>
            <a:r>
              <a:rPr lang="en-US"/>
              <a:t>Pitch</a:t>
            </a:r>
          </a:p>
        </p:txBody>
      </p:sp>
    </p:spTree>
    <p:extLst>
      <p:ext uri="{BB962C8B-B14F-4D97-AF65-F5344CB8AC3E}">
        <p14:creationId xmlns:p14="http://schemas.microsoft.com/office/powerpoint/2010/main" val="3377346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bg1">
            <a:lumMod val="50000"/>
          </a:schemeClr>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59927B5-CD76-4CF2-9218-21B4ABE3CED9}"/>
              </a:ext>
            </a:extLst>
          </p:cNvPr>
          <p:cNvSpPr>
            <a:spLocks noGrp="1"/>
          </p:cNvSpPr>
          <p:nvPr>
            <p:ph type="dt" sz="half" idx="10"/>
          </p:nvPr>
        </p:nvSpPr>
        <p:spPr/>
        <p:txBody>
          <a:bodyPr/>
          <a:lstStyle>
            <a:lvl1pPr>
              <a:defRPr>
                <a:solidFill>
                  <a:schemeClr val="bg1"/>
                </a:solidFill>
              </a:defRPr>
            </a:lvl1pPr>
          </a:lstStyle>
          <a:p>
            <a:r>
              <a:rPr lang="en-US"/>
              <a:t>8/03/20XX</a:t>
            </a:r>
          </a:p>
        </p:txBody>
      </p:sp>
      <p:sp>
        <p:nvSpPr>
          <p:cNvPr id="5" name="Footer Placeholder 4">
            <a:extLst>
              <a:ext uri="{FF2B5EF4-FFF2-40B4-BE49-F238E27FC236}">
                <a16:creationId xmlns:a16="http://schemas.microsoft.com/office/drawing/2014/main" id="{89DE09AE-94B2-4BFF-BDCE-0B4930D63674}"/>
              </a:ext>
            </a:extLst>
          </p:cNvPr>
          <p:cNvSpPr>
            <a:spLocks noGrp="1"/>
          </p:cNvSpPr>
          <p:nvPr>
            <p:ph type="ftr" sz="quarter" idx="11"/>
          </p:nvPr>
        </p:nvSpPr>
        <p:spPr/>
        <p:txBody>
          <a:bodyPr/>
          <a:lstStyle>
            <a:lvl1pPr>
              <a:defRPr>
                <a:solidFill>
                  <a:schemeClr val="bg1"/>
                </a:solidFill>
              </a:defRPr>
            </a:lvl1pPr>
          </a:lstStyle>
          <a:p>
            <a:r>
              <a:rPr lang="en-US"/>
              <a:t>PITCH DECK</a:t>
            </a:r>
          </a:p>
        </p:txBody>
      </p:sp>
      <p:sp>
        <p:nvSpPr>
          <p:cNvPr id="6" name="Slide Number Placeholder 5">
            <a:extLst>
              <a:ext uri="{FF2B5EF4-FFF2-40B4-BE49-F238E27FC236}">
                <a16:creationId xmlns:a16="http://schemas.microsoft.com/office/drawing/2014/main" id="{6F7DB683-0E38-45C3-A062-8642CC4CC8AF}"/>
              </a:ext>
            </a:extLst>
          </p:cNvPr>
          <p:cNvSpPr>
            <a:spLocks noGrp="1"/>
          </p:cNvSpPr>
          <p:nvPr>
            <p:ph type="sldNum" sz="quarter" idx="12"/>
          </p:nvPr>
        </p:nvSpPr>
        <p:spPr/>
        <p:txBody>
          <a:bodyPr/>
          <a:lstStyle>
            <a:lvl1pPr>
              <a:defRPr>
                <a:solidFill>
                  <a:schemeClr val="bg1"/>
                </a:solidFill>
              </a:defRPr>
            </a:lvl1pPr>
          </a:lstStyle>
          <a:p>
            <a:fld id="{4F6357DA-28E9-40D3-918C-4D14E8263D81}" type="slidenum">
              <a:rPr lang="en-US" smtClean="0"/>
              <a:pPr/>
              <a:t>‹#›</a:t>
            </a:fld>
            <a:endParaRPr lang="en-US"/>
          </a:p>
        </p:txBody>
      </p:sp>
      <p:sp>
        <p:nvSpPr>
          <p:cNvPr id="11" name="Text Placeholder 10">
            <a:extLst>
              <a:ext uri="{FF2B5EF4-FFF2-40B4-BE49-F238E27FC236}">
                <a16:creationId xmlns:a16="http://schemas.microsoft.com/office/drawing/2014/main" id="{B3A9F833-D729-4A7C-AE1F-BAAF1214BA7E}"/>
              </a:ext>
            </a:extLst>
          </p:cNvPr>
          <p:cNvSpPr>
            <a:spLocks noGrp="1"/>
          </p:cNvSpPr>
          <p:nvPr>
            <p:ph type="body" sz="quarter" idx="13" hasCustomPrompt="1"/>
          </p:nvPr>
        </p:nvSpPr>
        <p:spPr>
          <a:xfrm>
            <a:off x="838200" y="4428271"/>
            <a:ext cx="2939143" cy="469089"/>
          </a:xfrm>
          <a:prstGeom prst="rect">
            <a:avLst/>
          </a:prstGeom>
        </p:spPr>
        <p:txBody>
          <a:bodyPr anchor="t"/>
          <a:lstStyle>
            <a:lvl1pPr marL="0" indent="0" algn="ctr">
              <a:lnSpc>
                <a:spcPct val="125000"/>
              </a:lnSpc>
              <a:spcBef>
                <a:spcPts val="0"/>
              </a:spcBef>
              <a:buNone/>
              <a:defRPr sz="1400" cap="all" spc="100" baseline="0">
                <a:solidFill>
                  <a:schemeClr val="bg1"/>
                </a:solidFill>
                <a:latin typeface="+mj-lt"/>
              </a:defRPr>
            </a:lvl1pPr>
          </a:lstStyle>
          <a:p>
            <a:pPr lvl="0"/>
            <a:r>
              <a:rPr lang="en-US"/>
              <a:t>Click to add text</a:t>
            </a:r>
          </a:p>
        </p:txBody>
      </p:sp>
      <p:sp>
        <p:nvSpPr>
          <p:cNvPr id="13" name="Text Placeholder 10">
            <a:extLst>
              <a:ext uri="{FF2B5EF4-FFF2-40B4-BE49-F238E27FC236}">
                <a16:creationId xmlns:a16="http://schemas.microsoft.com/office/drawing/2014/main" id="{D914E175-8C78-40BB-9962-8A85F2F0E41A}"/>
              </a:ext>
            </a:extLst>
          </p:cNvPr>
          <p:cNvSpPr>
            <a:spLocks noGrp="1"/>
          </p:cNvSpPr>
          <p:nvPr>
            <p:ph type="body" sz="quarter" idx="17" hasCustomPrompt="1"/>
          </p:nvPr>
        </p:nvSpPr>
        <p:spPr>
          <a:xfrm>
            <a:off x="838200" y="4753993"/>
            <a:ext cx="2939143" cy="469089"/>
          </a:xfrm>
          <a:prstGeom prst="rect">
            <a:avLst/>
          </a:prstGeom>
        </p:spPr>
        <p:txBody>
          <a:bodyPr anchor="t"/>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13F63585-E36E-41A6-95F2-CD2BE2D6559D}"/>
              </a:ext>
            </a:extLst>
          </p:cNvPr>
          <p:cNvSpPr>
            <a:spLocks noGrp="1"/>
          </p:cNvSpPr>
          <p:nvPr>
            <p:ph type="body" sz="quarter" idx="18" hasCustomPrompt="1"/>
          </p:nvPr>
        </p:nvSpPr>
        <p:spPr>
          <a:xfrm>
            <a:off x="4626428" y="4428271"/>
            <a:ext cx="2939143" cy="469089"/>
          </a:xfrm>
          <a:prstGeom prst="rect">
            <a:avLst/>
          </a:prstGeom>
        </p:spPr>
        <p:txBody>
          <a:bodyPr anchor="t"/>
          <a:lstStyle>
            <a:lvl1pPr marL="0" indent="0" algn="ctr">
              <a:lnSpc>
                <a:spcPct val="125000"/>
              </a:lnSpc>
              <a:spcBef>
                <a:spcPts val="0"/>
              </a:spcBef>
              <a:buNone/>
              <a:defRPr sz="1400" cap="all" spc="100" baseline="0">
                <a:solidFill>
                  <a:schemeClr val="bg1"/>
                </a:solidFill>
                <a:latin typeface="+mj-lt"/>
              </a:defRPr>
            </a:lvl1pPr>
          </a:lstStyle>
          <a:p>
            <a:pPr lvl="0"/>
            <a:r>
              <a:rPr lang="en-US"/>
              <a:t>Click to add text</a:t>
            </a:r>
          </a:p>
        </p:txBody>
      </p:sp>
      <p:sp>
        <p:nvSpPr>
          <p:cNvPr id="16" name="Text Placeholder 10">
            <a:extLst>
              <a:ext uri="{FF2B5EF4-FFF2-40B4-BE49-F238E27FC236}">
                <a16:creationId xmlns:a16="http://schemas.microsoft.com/office/drawing/2014/main" id="{10FF23F7-3892-471E-AFA1-0D8BE8F43FB8}"/>
              </a:ext>
            </a:extLst>
          </p:cNvPr>
          <p:cNvSpPr>
            <a:spLocks noGrp="1"/>
          </p:cNvSpPr>
          <p:nvPr>
            <p:ph type="body" sz="quarter" idx="20" hasCustomPrompt="1"/>
          </p:nvPr>
        </p:nvSpPr>
        <p:spPr>
          <a:xfrm>
            <a:off x="4626428" y="4753993"/>
            <a:ext cx="2939143" cy="469089"/>
          </a:xfrm>
          <a:prstGeom prst="rect">
            <a:avLst/>
          </a:prstGeom>
        </p:spPr>
        <p:txBody>
          <a:bodyPr anchor="t"/>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17" name="Text Placeholder 10">
            <a:extLst>
              <a:ext uri="{FF2B5EF4-FFF2-40B4-BE49-F238E27FC236}">
                <a16:creationId xmlns:a16="http://schemas.microsoft.com/office/drawing/2014/main" id="{24D6B59F-6577-4B1E-B7F8-134B42084EF6}"/>
              </a:ext>
            </a:extLst>
          </p:cNvPr>
          <p:cNvSpPr>
            <a:spLocks noGrp="1"/>
          </p:cNvSpPr>
          <p:nvPr>
            <p:ph type="body" sz="quarter" idx="21" hasCustomPrompt="1"/>
          </p:nvPr>
        </p:nvSpPr>
        <p:spPr>
          <a:xfrm>
            <a:off x="8414657" y="4428271"/>
            <a:ext cx="2939143" cy="469089"/>
          </a:xfrm>
          <a:prstGeom prst="rect">
            <a:avLst/>
          </a:prstGeom>
        </p:spPr>
        <p:txBody>
          <a:bodyPr anchor="t"/>
          <a:lstStyle>
            <a:lvl1pPr marL="0" indent="0" algn="ctr">
              <a:lnSpc>
                <a:spcPct val="125000"/>
              </a:lnSpc>
              <a:spcBef>
                <a:spcPts val="0"/>
              </a:spcBef>
              <a:buNone/>
              <a:defRPr sz="1400" cap="all" spc="100" baseline="0">
                <a:solidFill>
                  <a:schemeClr val="bg1"/>
                </a:solidFill>
                <a:latin typeface="+mj-lt"/>
              </a:defRPr>
            </a:lvl1pPr>
          </a:lstStyle>
          <a:p>
            <a:pPr lvl="0"/>
            <a:r>
              <a:rPr lang="en-US"/>
              <a:t>Click to add text</a:t>
            </a:r>
          </a:p>
        </p:txBody>
      </p:sp>
      <p:sp>
        <p:nvSpPr>
          <p:cNvPr id="19" name="Text Placeholder 10">
            <a:extLst>
              <a:ext uri="{FF2B5EF4-FFF2-40B4-BE49-F238E27FC236}">
                <a16:creationId xmlns:a16="http://schemas.microsoft.com/office/drawing/2014/main" id="{39A963ED-FD03-4AAC-B023-59B209A5EB88}"/>
              </a:ext>
            </a:extLst>
          </p:cNvPr>
          <p:cNvSpPr>
            <a:spLocks noGrp="1"/>
          </p:cNvSpPr>
          <p:nvPr>
            <p:ph type="body" sz="quarter" idx="23" hasCustomPrompt="1"/>
          </p:nvPr>
        </p:nvSpPr>
        <p:spPr>
          <a:xfrm>
            <a:off x="8414657" y="4753993"/>
            <a:ext cx="2939143" cy="469089"/>
          </a:xfrm>
          <a:prstGeom prst="rect">
            <a:avLst/>
          </a:prstGeom>
        </p:spPr>
        <p:txBody>
          <a:bodyPr anchor="t"/>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26" name="Title 1">
            <a:extLst>
              <a:ext uri="{FF2B5EF4-FFF2-40B4-BE49-F238E27FC236}">
                <a16:creationId xmlns:a16="http://schemas.microsoft.com/office/drawing/2014/main" id="{23ED9778-7DC1-4EFA-92B5-2B9F0740F53A}"/>
              </a:ext>
            </a:extLst>
          </p:cNvPr>
          <p:cNvSpPr>
            <a:spLocks noGrp="1"/>
          </p:cNvSpPr>
          <p:nvPr>
            <p:ph type="ctrTitle" hasCustomPrompt="1"/>
          </p:nvPr>
        </p:nvSpPr>
        <p:spPr>
          <a:xfrm>
            <a:off x="2989604" y="724868"/>
            <a:ext cx="6212793"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
        <p:nvSpPr>
          <p:cNvPr id="18" name="Text Placeholder 14">
            <a:extLst>
              <a:ext uri="{FF2B5EF4-FFF2-40B4-BE49-F238E27FC236}">
                <a16:creationId xmlns:a16="http://schemas.microsoft.com/office/drawing/2014/main" id="{F1777D6D-27DD-4DA3-8C4C-B8F9BA9B189D}"/>
              </a:ext>
            </a:extLst>
          </p:cNvPr>
          <p:cNvSpPr>
            <a:spLocks noGrp="1"/>
          </p:cNvSpPr>
          <p:nvPr>
            <p:ph type="body" sz="quarter" idx="26" hasCustomPrompt="1"/>
          </p:nvPr>
        </p:nvSpPr>
        <p:spPr>
          <a:xfrm>
            <a:off x="1390331" y="2383034"/>
            <a:ext cx="1837944" cy="1837944"/>
          </a:xfrm>
          <a:prstGeom prst="ellipse">
            <a:avLst/>
          </a:prstGeom>
          <a:solidFill>
            <a:schemeClr val="accent6"/>
          </a:solidFill>
        </p:spPr>
        <p:txBody>
          <a:bodyPr anchor="ctr"/>
          <a:lstStyle>
            <a:lvl1pPr marL="0" indent="0" algn="ctr">
              <a:lnSpc>
                <a:spcPct val="100000"/>
              </a:lnSpc>
              <a:spcBef>
                <a:spcPts val="0"/>
              </a:spcBef>
              <a:buNone/>
              <a:defRPr sz="4000" cap="all" spc="200" baseline="0">
                <a:solidFill>
                  <a:schemeClr val="bg1"/>
                </a:solidFill>
                <a:latin typeface="+mj-lt"/>
              </a:defRPr>
            </a:lvl1pPr>
          </a:lstStyle>
          <a:p>
            <a:pPr lvl="0"/>
            <a:r>
              <a:rPr lang="en-US"/>
              <a:t>$3b</a:t>
            </a:r>
          </a:p>
        </p:txBody>
      </p:sp>
      <p:sp>
        <p:nvSpPr>
          <p:cNvPr id="20" name="Text Placeholder 14">
            <a:extLst>
              <a:ext uri="{FF2B5EF4-FFF2-40B4-BE49-F238E27FC236}">
                <a16:creationId xmlns:a16="http://schemas.microsoft.com/office/drawing/2014/main" id="{B99795F1-D282-42EE-BFEC-2F47E8BE5D33}"/>
              </a:ext>
            </a:extLst>
          </p:cNvPr>
          <p:cNvSpPr>
            <a:spLocks noGrp="1"/>
          </p:cNvSpPr>
          <p:nvPr>
            <p:ph type="body" sz="quarter" idx="27" hasCustomPrompt="1"/>
          </p:nvPr>
        </p:nvSpPr>
        <p:spPr>
          <a:xfrm>
            <a:off x="5178559" y="2383034"/>
            <a:ext cx="1837944" cy="1837944"/>
          </a:xfrm>
          <a:prstGeom prst="ellipse">
            <a:avLst/>
          </a:prstGeom>
          <a:solidFill>
            <a:schemeClr val="accent4">
              <a:lumMod val="75000"/>
            </a:schemeClr>
          </a:solidFill>
        </p:spPr>
        <p:txBody>
          <a:bodyPr anchor="ctr"/>
          <a:lstStyle>
            <a:lvl1pPr marL="0" indent="0" algn="ctr">
              <a:lnSpc>
                <a:spcPct val="100000"/>
              </a:lnSpc>
              <a:spcBef>
                <a:spcPts val="0"/>
              </a:spcBef>
              <a:buNone/>
              <a:defRPr sz="4000" cap="all" spc="200" baseline="0">
                <a:solidFill>
                  <a:schemeClr val="bg1"/>
                </a:solidFill>
                <a:latin typeface="+mj-lt"/>
              </a:defRPr>
            </a:lvl1pPr>
          </a:lstStyle>
          <a:p>
            <a:pPr lvl="0"/>
            <a:r>
              <a:rPr lang="en-US"/>
              <a:t>$2b</a:t>
            </a:r>
          </a:p>
        </p:txBody>
      </p:sp>
      <p:sp>
        <p:nvSpPr>
          <p:cNvPr id="21" name="Text Placeholder 14">
            <a:extLst>
              <a:ext uri="{FF2B5EF4-FFF2-40B4-BE49-F238E27FC236}">
                <a16:creationId xmlns:a16="http://schemas.microsoft.com/office/drawing/2014/main" id="{E7EDCD32-FC44-473D-A0D4-F71DAF57286F}"/>
              </a:ext>
            </a:extLst>
          </p:cNvPr>
          <p:cNvSpPr>
            <a:spLocks noGrp="1"/>
          </p:cNvSpPr>
          <p:nvPr>
            <p:ph type="body" sz="quarter" idx="28" hasCustomPrompt="1"/>
          </p:nvPr>
        </p:nvSpPr>
        <p:spPr>
          <a:xfrm>
            <a:off x="8966788" y="2383034"/>
            <a:ext cx="1837944" cy="1837944"/>
          </a:xfrm>
          <a:prstGeom prst="ellipse">
            <a:avLst/>
          </a:prstGeom>
          <a:solidFill>
            <a:schemeClr val="accent4"/>
          </a:solidFill>
        </p:spPr>
        <p:txBody>
          <a:bodyPr anchor="ctr"/>
          <a:lstStyle>
            <a:lvl1pPr marL="0" indent="0" algn="ctr">
              <a:lnSpc>
                <a:spcPct val="100000"/>
              </a:lnSpc>
              <a:spcBef>
                <a:spcPts val="0"/>
              </a:spcBef>
              <a:buNone/>
              <a:defRPr sz="4000" cap="all" spc="200" baseline="0">
                <a:solidFill>
                  <a:schemeClr val="bg1"/>
                </a:solidFill>
                <a:latin typeface="+mj-lt"/>
              </a:defRPr>
            </a:lvl1pPr>
          </a:lstStyle>
          <a:p>
            <a:pPr lvl="0"/>
            <a:r>
              <a:rPr lang="en-US"/>
              <a:t>$1b</a:t>
            </a:r>
          </a:p>
        </p:txBody>
      </p:sp>
    </p:spTree>
    <p:extLst>
      <p:ext uri="{BB962C8B-B14F-4D97-AF65-F5344CB8AC3E}">
        <p14:creationId xmlns:p14="http://schemas.microsoft.com/office/powerpoint/2010/main" val="865040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9332B195-6B28-453B-8483-E18845F548FE}"/>
              </a:ext>
            </a:extLst>
          </p:cNvPr>
          <p:cNvSpPr>
            <a:spLocks noGrp="1"/>
          </p:cNvSpPr>
          <p:nvPr>
            <p:ph type="pic" sz="quarter" idx="13" hasCustomPrompt="1"/>
          </p:nvPr>
        </p:nvSpPr>
        <p:spPr>
          <a:xfrm>
            <a:off x="-4281" y="0"/>
            <a:ext cx="12196282" cy="2442916"/>
          </a:xfrm>
          <a:prstGeom prst="rect">
            <a:avLst/>
          </a:prstGeom>
        </p:spPr>
        <p:txBody>
          <a:bodyPr/>
          <a:lstStyle>
            <a:lvl1pPr marL="0" indent="0" algn="ctr">
              <a:buNone/>
              <a:defRPr>
                <a:solidFill>
                  <a:schemeClr val="accent6">
                    <a:lumMod val="10000"/>
                    <a:lumOff val="90000"/>
                  </a:schemeClr>
                </a:solidFill>
              </a:defRPr>
            </a:lvl1pPr>
          </a:lstStyle>
          <a:p>
            <a:r>
              <a:rPr lang="en-US"/>
              <a:t>Click to add photo</a:t>
            </a:r>
          </a:p>
        </p:txBody>
      </p:sp>
      <p:sp>
        <p:nvSpPr>
          <p:cNvPr id="15" name="Text Placeholder 4">
            <a:extLst>
              <a:ext uri="{FF2B5EF4-FFF2-40B4-BE49-F238E27FC236}">
                <a16:creationId xmlns:a16="http://schemas.microsoft.com/office/drawing/2014/main" id="{70B36DB2-10C9-40E1-A939-F9F3E99AA97E}"/>
              </a:ext>
            </a:extLst>
          </p:cNvPr>
          <p:cNvSpPr>
            <a:spLocks noGrp="1"/>
          </p:cNvSpPr>
          <p:nvPr>
            <p:ph type="body" sz="quarter" idx="29" hasCustomPrompt="1"/>
          </p:nvPr>
        </p:nvSpPr>
        <p:spPr>
          <a:xfrm>
            <a:off x="-316523" y="104279"/>
            <a:ext cx="12508523" cy="2679238"/>
          </a:xfrm>
          <a:prstGeom prst="rect">
            <a:avLst/>
          </a:prstGeom>
        </p:spPr>
        <p:txBody>
          <a:bodyPr/>
          <a:lstStyle>
            <a:lvl1pPr marL="0" indent="0" algn="r">
              <a:lnSpc>
                <a:spcPct val="40000"/>
              </a:lnSpc>
              <a:spcBef>
                <a:spcPts val="0"/>
              </a:spcBef>
              <a:buNone/>
              <a:defRPr sz="50000" baseline="0">
                <a:solidFill>
                  <a:schemeClr val="bg1">
                    <a:alpha val="20000"/>
                  </a:schemeClr>
                </a:solidFill>
                <a:latin typeface="Kunstler Script" panose="030304020206070D0D06" pitchFamily="66" charset="0"/>
              </a:defRPr>
            </a:lvl1pPr>
          </a:lstStyle>
          <a:p>
            <a:r>
              <a:rPr lang="en-US"/>
              <a:t>Comp</a:t>
            </a:r>
          </a:p>
        </p:txBody>
      </p:sp>
      <p:sp>
        <p:nvSpPr>
          <p:cNvPr id="3" name="Date Placeholder 2">
            <a:extLst>
              <a:ext uri="{FF2B5EF4-FFF2-40B4-BE49-F238E27FC236}">
                <a16:creationId xmlns:a16="http://schemas.microsoft.com/office/drawing/2014/main" id="{F1034CA5-4FBD-4728-A5D5-B55A51F3EC89}"/>
              </a:ext>
            </a:extLst>
          </p:cNvPr>
          <p:cNvSpPr>
            <a:spLocks noGrp="1"/>
          </p:cNvSpPr>
          <p:nvPr>
            <p:ph type="dt" sz="half" idx="10"/>
          </p:nvPr>
        </p:nvSpPr>
        <p:spPr/>
        <p:txBody>
          <a:bodyPr/>
          <a:lstStyle>
            <a:lvl1pPr>
              <a:defRPr>
                <a:solidFill>
                  <a:schemeClr val="bg2">
                    <a:lumMod val="50000"/>
                  </a:schemeClr>
                </a:solidFill>
              </a:defRPr>
            </a:lvl1pPr>
          </a:lstStyle>
          <a:p>
            <a:r>
              <a:rPr lang="en-US"/>
              <a:t>8/03/20XX</a:t>
            </a:r>
          </a:p>
        </p:txBody>
      </p:sp>
      <p:sp>
        <p:nvSpPr>
          <p:cNvPr id="4" name="Footer Placeholder 3">
            <a:extLst>
              <a:ext uri="{FF2B5EF4-FFF2-40B4-BE49-F238E27FC236}">
                <a16:creationId xmlns:a16="http://schemas.microsoft.com/office/drawing/2014/main" id="{DEB12970-8175-4B63-9ABC-FF21E5FB07CA}"/>
              </a:ext>
            </a:extLst>
          </p:cNvPr>
          <p:cNvSpPr>
            <a:spLocks noGrp="1"/>
          </p:cNvSpPr>
          <p:nvPr>
            <p:ph type="ftr" sz="quarter" idx="11"/>
          </p:nvPr>
        </p:nvSpPr>
        <p:spPr/>
        <p:txBody>
          <a:bodyPr/>
          <a:lstStyle>
            <a:lvl1pPr>
              <a:defRPr>
                <a:solidFill>
                  <a:schemeClr val="bg2">
                    <a:lumMod val="50000"/>
                  </a:schemeClr>
                </a:solidFill>
              </a:defRPr>
            </a:lvl1pPr>
          </a:lstStyle>
          <a:p>
            <a:r>
              <a:rPr lang="en-US"/>
              <a:t>PITCH DECK</a:t>
            </a:r>
          </a:p>
        </p:txBody>
      </p:sp>
      <p:sp>
        <p:nvSpPr>
          <p:cNvPr id="5" name="Slide Number Placeholder 4">
            <a:extLst>
              <a:ext uri="{FF2B5EF4-FFF2-40B4-BE49-F238E27FC236}">
                <a16:creationId xmlns:a16="http://schemas.microsoft.com/office/drawing/2014/main" id="{D2E5FFB0-6DFB-4547-AB5E-A22910F479A1}"/>
              </a:ext>
            </a:extLst>
          </p:cNvPr>
          <p:cNvSpPr>
            <a:spLocks noGrp="1"/>
          </p:cNvSpPr>
          <p:nvPr>
            <p:ph type="sldNum" sz="quarter" idx="12"/>
          </p:nvPr>
        </p:nvSpPr>
        <p:spPr/>
        <p:txBody>
          <a:bodyPr/>
          <a:lstStyle>
            <a:lvl1pPr>
              <a:defRPr>
                <a:solidFill>
                  <a:schemeClr val="bg2">
                    <a:lumMod val="50000"/>
                  </a:schemeClr>
                </a:solidFill>
              </a:defRPr>
            </a:lvl1pPr>
          </a:lstStyle>
          <a:p>
            <a:fld id="{4F6357DA-28E9-40D3-918C-4D14E8263D81}" type="slidenum">
              <a:rPr lang="en-US" smtClean="0"/>
              <a:pPr/>
              <a:t>‹#›</a:t>
            </a:fld>
            <a:endParaRPr lang="en-US"/>
          </a:p>
        </p:txBody>
      </p:sp>
      <p:sp>
        <p:nvSpPr>
          <p:cNvPr id="6" name="Title 1">
            <a:extLst>
              <a:ext uri="{FF2B5EF4-FFF2-40B4-BE49-F238E27FC236}">
                <a16:creationId xmlns:a16="http://schemas.microsoft.com/office/drawing/2014/main" id="{3B15B0B7-1296-4FBF-8D28-A0D282176365}"/>
              </a:ext>
            </a:extLst>
          </p:cNvPr>
          <p:cNvSpPr>
            <a:spLocks noGrp="1"/>
          </p:cNvSpPr>
          <p:nvPr>
            <p:ph type="ctrTitle" hasCustomPrompt="1"/>
          </p:nvPr>
        </p:nvSpPr>
        <p:spPr>
          <a:xfrm>
            <a:off x="819728" y="2679238"/>
            <a:ext cx="4386945" cy="545148"/>
          </a:xfrm>
          <a:prstGeom prst="rect">
            <a:avLst/>
          </a:prstGeom>
        </p:spPr>
        <p:txBody>
          <a:bodyPr anchor="b"/>
          <a:lstStyle>
            <a:lvl1pPr algn="l">
              <a:defRPr sz="2200" cap="all" spc="200" baseline="0">
                <a:solidFill>
                  <a:schemeClr val="accent1"/>
                </a:solidFill>
                <a:latin typeface="+mj-lt"/>
              </a:defRPr>
            </a:lvl1pPr>
          </a:lstStyle>
          <a:p>
            <a:r>
              <a:rPr lang="en-US"/>
              <a:t>Click to add title</a:t>
            </a:r>
          </a:p>
        </p:txBody>
      </p:sp>
      <p:sp>
        <p:nvSpPr>
          <p:cNvPr id="10" name="Text Placeholder 10">
            <a:extLst>
              <a:ext uri="{FF2B5EF4-FFF2-40B4-BE49-F238E27FC236}">
                <a16:creationId xmlns:a16="http://schemas.microsoft.com/office/drawing/2014/main" id="{41958F62-D93E-4433-9FC8-4CFA9792BDB2}"/>
              </a:ext>
            </a:extLst>
          </p:cNvPr>
          <p:cNvSpPr>
            <a:spLocks noGrp="1"/>
          </p:cNvSpPr>
          <p:nvPr>
            <p:ph type="body" sz="quarter" idx="14" hasCustomPrompt="1"/>
          </p:nvPr>
        </p:nvSpPr>
        <p:spPr>
          <a:xfrm>
            <a:off x="819728" y="4085594"/>
            <a:ext cx="4953000" cy="2046251"/>
          </a:xfrm>
          <a:prstGeom prst="rect">
            <a:avLst/>
          </a:prstGeom>
        </p:spPr>
        <p:txBody>
          <a:bodyPr anchor="t"/>
          <a:lstStyle>
            <a:lvl1pPr marL="0" indent="0" algn="l">
              <a:lnSpc>
                <a:spcPct val="125000"/>
              </a:lnSpc>
              <a:spcBef>
                <a:spcPts val="0"/>
              </a:spcBef>
              <a:spcAft>
                <a:spcPts val="1000"/>
              </a:spcAft>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23D482AA-5393-4260-A25C-77242CC39847}"/>
              </a:ext>
            </a:extLst>
          </p:cNvPr>
          <p:cNvSpPr>
            <a:spLocks noGrp="1"/>
          </p:cNvSpPr>
          <p:nvPr>
            <p:ph type="body" sz="quarter" idx="16" hasCustomPrompt="1"/>
          </p:nvPr>
        </p:nvSpPr>
        <p:spPr>
          <a:xfrm>
            <a:off x="819728" y="3706090"/>
            <a:ext cx="4953000" cy="426393"/>
          </a:xfrm>
          <a:prstGeom prst="rect">
            <a:avLst/>
          </a:prstGeom>
        </p:spPr>
        <p:txBody>
          <a:bodyPr anchor="b"/>
          <a:lstStyle>
            <a:lvl1pPr marL="0" indent="0" algn="l">
              <a:buNone/>
              <a:defRPr sz="1400" cap="all" spc="100" baseline="0">
                <a:solidFill>
                  <a:schemeClr val="accent1"/>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57434F13-1C2F-416A-A9F8-479D11410BED}"/>
              </a:ext>
            </a:extLst>
          </p:cNvPr>
          <p:cNvSpPr>
            <a:spLocks noGrp="1"/>
          </p:cNvSpPr>
          <p:nvPr>
            <p:ph type="body" sz="quarter" idx="17" hasCustomPrompt="1"/>
          </p:nvPr>
        </p:nvSpPr>
        <p:spPr>
          <a:xfrm>
            <a:off x="6400800" y="4085594"/>
            <a:ext cx="4953000" cy="2046251"/>
          </a:xfrm>
          <a:prstGeom prst="rect">
            <a:avLst/>
          </a:prstGeom>
        </p:spPr>
        <p:txBody>
          <a:bodyPr anchor="t"/>
          <a:lstStyle>
            <a:lvl1pPr marL="0" indent="0" algn="l">
              <a:lnSpc>
                <a:spcPct val="125000"/>
              </a:lnSpc>
              <a:spcBef>
                <a:spcPts val="0"/>
              </a:spcBef>
              <a:spcAft>
                <a:spcPts val="1000"/>
              </a:spcAft>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FC8B7634-CFB8-480E-9065-D580A180133A}"/>
              </a:ext>
            </a:extLst>
          </p:cNvPr>
          <p:cNvSpPr>
            <a:spLocks noGrp="1"/>
          </p:cNvSpPr>
          <p:nvPr>
            <p:ph type="body" sz="quarter" idx="18" hasCustomPrompt="1"/>
          </p:nvPr>
        </p:nvSpPr>
        <p:spPr>
          <a:xfrm>
            <a:off x="6400800" y="3706090"/>
            <a:ext cx="4953000" cy="426393"/>
          </a:xfrm>
          <a:prstGeom prst="rect">
            <a:avLst/>
          </a:prstGeom>
        </p:spPr>
        <p:txBody>
          <a:bodyPr anchor="b"/>
          <a:lstStyle>
            <a:lvl1pPr marL="0" indent="0" algn="l">
              <a:buNone/>
              <a:defRPr sz="1400" cap="all" spc="100" baseline="0">
                <a:solidFill>
                  <a:schemeClr val="accent1"/>
                </a:solidFill>
                <a:latin typeface="+mj-lt"/>
              </a:defRPr>
            </a:lvl1pPr>
          </a:lstStyle>
          <a:p>
            <a:pPr lvl="0"/>
            <a:r>
              <a:rPr lang="en-US"/>
              <a:t>Click to add subtitle</a:t>
            </a:r>
          </a:p>
        </p:txBody>
      </p:sp>
    </p:spTree>
    <p:extLst>
      <p:ext uri="{BB962C8B-B14F-4D97-AF65-F5344CB8AC3E}">
        <p14:creationId xmlns:p14="http://schemas.microsoft.com/office/powerpoint/2010/main" val="199710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2433EF2-C2C4-4062-9D92-0FB277293D45}"/>
              </a:ext>
            </a:extLst>
          </p:cNvPr>
          <p:cNvSpPr>
            <a:spLocks noGrp="1"/>
          </p:cNvSpPr>
          <p:nvPr>
            <p:ph type="dt" sz="half" idx="10"/>
          </p:nvPr>
        </p:nvSpPr>
        <p:spPr/>
        <p:txBody>
          <a:bodyPr/>
          <a:lstStyle>
            <a:lvl1pPr>
              <a:defRPr>
                <a:solidFill>
                  <a:schemeClr val="bg2">
                    <a:lumMod val="50000"/>
                  </a:schemeClr>
                </a:solidFill>
              </a:defRPr>
            </a:lvl1pPr>
          </a:lstStyle>
          <a:p>
            <a:r>
              <a:rPr lang="en-US"/>
              <a:t>8/03/20XX</a:t>
            </a:r>
          </a:p>
        </p:txBody>
      </p:sp>
      <p:sp>
        <p:nvSpPr>
          <p:cNvPr id="5" name="Footer Placeholder 4">
            <a:extLst>
              <a:ext uri="{FF2B5EF4-FFF2-40B4-BE49-F238E27FC236}">
                <a16:creationId xmlns:a16="http://schemas.microsoft.com/office/drawing/2014/main" id="{CD63FBE5-A165-4D71-A770-FE4E13B1A687}"/>
              </a:ext>
            </a:extLst>
          </p:cNvPr>
          <p:cNvSpPr>
            <a:spLocks noGrp="1"/>
          </p:cNvSpPr>
          <p:nvPr>
            <p:ph type="ftr" sz="quarter" idx="11"/>
          </p:nvPr>
        </p:nvSpPr>
        <p:spPr/>
        <p:txBody>
          <a:bodyPr/>
          <a:lstStyle>
            <a:lvl1pPr>
              <a:defRPr>
                <a:solidFill>
                  <a:schemeClr val="bg2">
                    <a:lumMod val="50000"/>
                  </a:schemeClr>
                </a:solidFill>
              </a:defRPr>
            </a:lvl1pPr>
          </a:lstStyle>
          <a:p>
            <a:r>
              <a:rPr lang="en-US"/>
              <a:t>PITCH DECK</a:t>
            </a:r>
          </a:p>
        </p:txBody>
      </p:sp>
      <p:sp>
        <p:nvSpPr>
          <p:cNvPr id="6" name="Slide Number Placeholder 5">
            <a:extLst>
              <a:ext uri="{FF2B5EF4-FFF2-40B4-BE49-F238E27FC236}">
                <a16:creationId xmlns:a16="http://schemas.microsoft.com/office/drawing/2014/main" id="{B9B91C94-93DA-4850-9EE8-968DAF8900BD}"/>
              </a:ext>
            </a:extLst>
          </p:cNvPr>
          <p:cNvSpPr>
            <a:spLocks noGrp="1"/>
          </p:cNvSpPr>
          <p:nvPr>
            <p:ph type="sldNum" sz="quarter" idx="12"/>
          </p:nvPr>
        </p:nvSpPr>
        <p:spPr/>
        <p:txBody>
          <a:bodyPr/>
          <a:lstStyle>
            <a:lvl1pPr>
              <a:defRPr>
                <a:solidFill>
                  <a:schemeClr val="bg2">
                    <a:lumMod val="50000"/>
                  </a:schemeClr>
                </a:solidFill>
              </a:defRPr>
            </a:lvl1pPr>
          </a:lstStyle>
          <a:p>
            <a:fld id="{4F6357DA-28E9-40D3-918C-4D14E8263D81}" type="slidenum">
              <a:rPr lang="en-US" smtClean="0"/>
              <a:pPr/>
              <a:t>‹#›</a:t>
            </a:fld>
            <a:endParaRPr lang="en-US"/>
          </a:p>
        </p:txBody>
      </p:sp>
      <p:sp>
        <p:nvSpPr>
          <p:cNvPr id="7" name="Text Placeholder 14">
            <a:extLst>
              <a:ext uri="{FF2B5EF4-FFF2-40B4-BE49-F238E27FC236}">
                <a16:creationId xmlns:a16="http://schemas.microsoft.com/office/drawing/2014/main" id="{C9C019F9-A0CC-42FD-9A58-9A76FBC64749}"/>
              </a:ext>
            </a:extLst>
          </p:cNvPr>
          <p:cNvSpPr>
            <a:spLocks noGrp="1"/>
          </p:cNvSpPr>
          <p:nvPr>
            <p:ph type="body" sz="quarter" idx="15" hasCustomPrompt="1"/>
          </p:nvPr>
        </p:nvSpPr>
        <p:spPr>
          <a:xfrm>
            <a:off x="6236499" y="1425477"/>
            <a:ext cx="1706965" cy="492025"/>
          </a:xfrm>
          <a:prstGeom prst="rect">
            <a:avLst/>
          </a:prstGeom>
        </p:spPr>
        <p:txBody>
          <a:bodyPr anchor="ctr"/>
          <a:lstStyle>
            <a:lvl1pPr marL="0" indent="0" algn="ctr">
              <a:lnSpc>
                <a:spcPct val="100000"/>
              </a:lnSpc>
              <a:buNone/>
              <a:defRPr sz="1000" cap="all" spc="200" baseline="0">
                <a:solidFill>
                  <a:schemeClr val="accent6"/>
                </a:solidFill>
                <a:latin typeface="+mj-lt"/>
              </a:defRPr>
            </a:lvl1pPr>
          </a:lstStyle>
          <a:p>
            <a:pPr lvl="0"/>
            <a:r>
              <a:rPr lang="en-US"/>
              <a:t>Click to add name</a:t>
            </a:r>
          </a:p>
        </p:txBody>
      </p:sp>
      <p:sp>
        <p:nvSpPr>
          <p:cNvPr id="8" name="Text Placeholder 14">
            <a:extLst>
              <a:ext uri="{FF2B5EF4-FFF2-40B4-BE49-F238E27FC236}">
                <a16:creationId xmlns:a16="http://schemas.microsoft.com/office/drawing/2014/main" id="{2F0A1D53-A949-49E7-820F-D18CEC7EA781}"/>
              </a:ext>
            </a:extLst>
          </p:cNvPr>
          <p:cNvSpPr>
            <a:spLocks noGrp="1"/>
          </p:cNvSpPr>
          <p:nvPr>
            <p:ph type="body" sz="quarter" idx="17" hasCustomPrompt="1"/>
          </p:nvPr>
        </p:nvSpPr>
        <p:spPr>
          <a:xfrm>
            <a:off x="6236499" y="5294320"/>
            <a:ext cx="1706965" cy="492025"/>
          </a:xfrm>
          <a:prstGeom prst="rect">
            <a:avLst/>
          </a:prstGeom>
        </p:spPr>
        <p:txBody>
          <a:bodyPr anchor="ctr"/>
          <a:lstStyle>
            <a:lvl1pPr marL="0" indent="0" algn="ctr">
              <a:lnSpc>
                <a:spcPct val="100000"/>
              </a:lnSpc>
              <a:buNone/>
              <a:defRPr sz="1000" cap="all" spc="200" baseline="0">
                <a:solidFill>
                  <a:schemeClr val="accent6"/>
                </a:solidFill>
                <a:latin typeface="+mj-lt"/>
              </a:defRPr>
            </a:lvl1pPr>
          </a:lstStyle>
          <a:p>
            <a:pPr lvl="0"/>
            <a:r>
              <a:rPr lang="en-US"/>
              <a:t>Click to add name</a:t>
            </a:r>
          </a:p>
        </p:txBody>
      </p:sp>
      <p:sp>
        <p:nvSpPr>
          <p:cNvPr id="9" name="Text Placeholder 14">
            <a:extLst>
              <a:ext uri="{FF2B5EF4-FFF2-40B4-BE49-F238E27FC236}">
                <a16:creationId xmlns:a16="http://schemas.microsoft.com/office/drawing/2014/main" id="{FC5403F6-AE51-438F-AF93-56FA7D2A5675}"/>
              </a:ext>
            </a:extLst>
          </p:cNvPr>
          <p:cNvSpPr>
            <a:spLocks noGrp="1"/>
          </p:cNvSpPr>
          <p:nvPr>
            <p:ph type="body" sz="quarter" idx="19" hasCustomPrompt="1"/>
          </p:nvPr>
        </p:nvSpPr>
        <p:spPr>
          <a:xfrm>
            <a:off x="9440311" y="3354359"/>
            <a:ext cx="1380681" cy="492025"/>
          </a:xfrm>
          <a:prstGeom prst="rect">
            <a:avLst/>
          </a:prstGeom>
        </p:spPr>
        <p:txBody>
          <a:bodyPr anchor="ctr"/>
          <a:lstStyle>
            <a:lvl1pPr marL="0" indent="0" algn="ctr">
              <a:lnSpc>
                <a:spcPct val="100000"/>
              </a:lnSpc>
              <a:buNone/>
              <a:defRPr sz="1000" cap="all" spc="200" baseline="0">
                <a:solidFill>
                  <a:schemeClr val="accent6"/>
                </a:solidFill>
                <a:latin typeface="+mj-lt"/>
              </a:defRPr>
            </a:lvl1pPr>
          </a:lstStyle>
          <a:p>
            <a:pPr lvl="0"/>
            <a:r>
              <a:rPr lang="en-US"/>
              <a:t>Click to add name</a:t>
            </a:r>
          </a:p>
        </p:txBody>
      </p:sp>
      <p:sp>
        <p:nvSpPr>
          <p:cNvPr id="11" name="Text Placeholder 14">
            <a:extLst>
              <a:ext uri="{FF2B5EF4-FFF2-40B4-BE49-F238E27FC236}">
                <a16:creationId xmlns:a16="http://schemas.microsoft.com/office/drawing/2014/main" id="{0494832D-1AEB-4A7B-8BC3-8AC645057F58}"/>
              </a:ext>
            </a:extLst>
          </p:cNvPr>
          <p:cNvSpPr>
            <a:spLocks noGrp="1"/>
          </p:cNvSpPr>
          <p:nvPr>
            <p:ph type="body" sz="quarter" idx="20" hasCustomPrompt="1"/>
          </p:nvPr>
        </p:nvSpPr>
        <p:spPr>
          <a:xfrm>
            <a:off x="4743347" y="2194947"/>
            <a:ext cx="1183179" cy="492025"/>
          </a:xfrm>
          <a:prstGeom prst="rect">
            <a:avLst/>
          </a:prstGeom>
        </p:spPr>
        <p:txBody>
          <a:bodyPr anchor="ctr"/>
          <a:lstStyle>
            <a:lvl1pPr marL="0" indent="0" algn="ctr">
              <a:lnSpc>
                <a:spcPct val="100000"/>
              </a:lnSpc>
              <a:buNone/>
              <a:defRPr sz="1200" cap="all" spc="200" baseline="0">
                <a:solidFill>
                  <a:schemeClr val="bg1"/>
                </a:solidFill>
                <a:latin typeface="+mj-lt"/>
              </a:defRPr>
            </a:lvl1pPr>
          </a:lstStyle>
          <a:p>
            <a:pPr lvl="0"/>
            <a:r>
              <a:rPr lang="en-US"/>
              <a:t>Click to add name</a:t>
            </a:r>
          </a:p>
        </p:txBody>
      </p:sp>
      <p:sp>
        <p:nvSpPr>
          <p:cNvPr id="13" name="Text Placeholder 14">
            <a:extLst>
              <a:ext uri="{FF2B5EF4-FFF2-40B4-BE49-F238E27FC236}">
                <a16:creationId xmlns:a16="http://schemas.microsoft.com/office/drawing/2014/main" id="{9DED817B-58D3-4713-A66F-2E4CF578D5E7}"/>
              </a:ext>
            </a:extLst>
          </p:cNvPr>
          <p:cNvSpPr>
            <a:spLocks noGrp="1"/>
          </p:cNvSpPr>
          <p:nvPr>
            <p:ph type="body" sz="quarter" idx="21" hasCustomPrompt="1"/>
          </p:nvPr>
        </p:nvSpPr>
        <p:spPr>
          <a:xfrm>
            <a:off x="5179839" y="4307664"/>
            <a:ext cx="1183179" cy="492025"/>
          </a:xfrm>
          <a:prstGeom prst="rect">
            <a:avLst/>
          </a:prstGeom>
        </p:spPr>
        <p:txBody>
          <a:bodyPr anchor="ctr"/>
          <a:lstStyle>
            <a:lvl1pPr marL="0" indent="0" algn="ctr">
              <a:lnSpc>
                <a:spcPct val="100000"/>
              </a:lnSpc>
              <a:buNone/>
              <a:defRPr sz="1200" cap="all" spc="200" baseline="0">
                <a:solidFill>
                  <a:schemeClr val="bg1"/>
                </a:solidFill>
                <a:latin typeface="+mj-lt"/>
              </a:defRPr>
            </a:lvl1pPr>
          </a:lstStyle>
          <a:p>
            <a:pPr lvl="0"/>
            <a:r>
              <a:rPr lang="en-US"/>
              <a:t>Click to add name</a:t>
            </a:r>
          </a:p>
        </p:txBody>
      </p:sp>
      <p:sp>
        <p:nvSpPr>
          <p:cNvPr id="15" name="Text Placeholder 14">
            <a:extLst>
              <a:ext uri="{FF2B5EF4-FFF2-40B4-BE49-F238E27FC236}">
                <a16:creationId xmlns:a16="http://schemas.microsoft.com/office/drawing/2014/main" id="{D1FE5CBC-B2B8-45FE-986C-504C397B9E10}"/>
              </a:ext>
            </a:extLst>
          </p:cNvPr>
          <p:cNvSpPr>
            <a:spLocks noGrp="1"/>
          </p:cNvSpPr>
          <p:nvPr>
            <p:ph type="body" sz="quarter" idx="22" hasCustomPrompt="1"/>
          </p:nvPr>
        </p:nvSpPr>
        <p:spPr>
          <a:xfrm>
            <a:off x="3642362" y="4439394"/>
            <a:ext cx="1183179" cy="492025"/>
          </a:xfrm>
          <a:prstGeom prst="rect">
            <a:avLst/>
          </a:prstGeom>
        </p:spPr>
        <p:txBody>
          <a:bodyPr anchor="ctr"/>
          <a:lstStyle>
            <a:lvl1pPr marL="0" indent="0" algn="ctr">
              <a:lnSpc>
                <a:spcPct val="100000"/>
              </a:lnSpc>
              <a:buNone/>
              <a:defRPr sz="1200" cap="all" spc="200" baseline="0">
                <a:solidFill>
                  <a:schemeClr val="bg1"/>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CE71774F-D73F-4B7F-9152-95EC3F36DDA8}"/>
              </a:ext>
            </a:extLst>
          </p:cNvPr>
          <p:cNvSpPr>
            <a:spLocks noGrp="1"/>
          </p:cNvSpPr>
          <p:nvPr>
            <p:ph type="body" sz="quarter" idx="23" hasCustomPrompt="1"/>
          </p:nvPr>
        </p:nvSpPr>
        <p:spPr>
          <a:xfrm>
            <a:off x="7398712" y="4008089"/>
            <a:ext cx="1183179" cy="492025"/>
          </a:xfrm>
          <a:prstGeom prst="rect">
            <a:avLst/>
          </a:prstGeom>
        </p:spPr>
        <p:txBody>
          <a:bodyPr anchor="ctr"/>
          <a:lstStyle>
            <a:lvl1pPr marL="0" indent="0" algn="ctr">
              <a:lnSpc>
                <a:spcPct val="100000"/>
              </a:lnSpc>
              <a:buNone/>
              <a:defRPr sz="1200" cap="all" spc="200" baseline="0">
                <a:solidFill>
                  <a:schemeClr val="bg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1154305F-5D9B-4B4A-9F2B-6FBECE7371AA}"/>
              </a:ext>
            </a:extLst>
          </p:cNvPr>
          <p:cNvSpPr>
            <a:spLocks noGrp="1"/>
          </p:cNvSpPr>
          <p:nvPr>
            <p:ph type="body" sz="quarter" idx="25" hasCustomPrompt="1"/>
          </p:nvPr>
        </p:nvSpPr>
        <p:spPr>
          <a:xfrm>
            <a:off x="3543692" y="3354359"/>
            <a:ext cx="1209143" cy="492025"/>
          </a:xfrm>
          <a:prstGeom prst="rect">
            <a:avLst/>
          </a:prstGeom>
        </p:spPr>
        <p:txBody>
          <a:bodyPr anchor="ctr"/>
          <a:lstStyle>
            <a:lvl1pPr marL="0" indent="0" algn="ctr">
              <a:lnSpc>
                <a:spcPct val="100000"/>
              </a:lnSpc>
              <a:buNone/>
              <a:defRPr sz="1000" cap="all" spc="200" baseline="0">
                <a:solidFill>
                  <a:schemeClr val="accent6"/>
                </a:solidFill>
                <a:latin typeface="+mj-lt"/>
              </a:defRPr>
            </a:lvl1pPr>
          </a:lstStyle>
          <a:p>
            <a:pPr lvl="0"/>
            <a:r>
              <a:rPr lang="en-US"/>
              <a:t>Click to add name</a:t>
            </a:r>
          </a:p>
        </p:txBody>
      </p:sp>
      <p:cxnSp>
        <p:nvCxnSpPr>
          <p:cNvPr id="21" name="Straight Connector 20">
            <a:extLst>
              <a:ext uri="{FF2B5EF4-FFF2-40B4-BE49-F238E27FC236}">
                <a16:creationId xmlns:a16="http://schemas.microsoft.com/office/drawing/2014/main" id="{8C5FED44-231C-4E53-B41C-81293135ACB1}"/>
              </a:ext>
            </a:extLst>
          </p:cNvPr>
          <p:cNvCxnSpPr>
            <a:cxnSpLocks/>
          </p:cNvCxnSpPr>
          <p:nvPr userDrawn="1"/>
        </p:nvCxnSpPr>
        <p:spPr>
          <a:xfrm>
            <a:off x="4756662" y="3600372"/>
            <a:ext cx="4683649"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105B5D-04B2-4415-A88E-6BE695BAD6D0}"/>
              </a:ext>
            </a:extLst>
          </p:cNvPr>
          <p:cNvCxnSpPr>
            <a:cxnSpLocks/>
          </p:cNvCxnSpPr>
          <p:nvPr userDrawn="1"/>
        </p:nvCxnSpPr>
        <p:spPr>
          <a:xfrm flipV="1">
            <a:off x="7089982" y="1917502"/>
            <a:ext cx="4678" cy="337681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14">
            <a:extLst>
              <a:ext uri="{FF2B5EF4-FFF2-40B4-BE49-F238E27FC236}">
                <a16:creationId xmlns:a16="http://schemas.microsoft.com/office/drawing/2014/main" id="{8F362A87-DBB9-4FFD-9F42-9D6D5AD35E94}"/>
              </a:ext>
            </a:extLst>
          </p:cNvPr>
          <p:cNvSpPr>
            <a:spLocks noGrp="1"/>
          </p:cNvSpPr>
          <p:nvPr>
            <p:ph type="body" sz="quarter" idx="26" hasCustomPrompt="1"/>
          </p:nvPr>
        </p:nvSpPr>
        <p:spPr>
          <a:xfrm>
            <a:off x="7752879" y="1954712"/>
            <a:ext cx="1706965" cy="1048575"/>
          </a:xfrm>
          <a:prstGeom prst="rect">
            <a:avLst/>
          </a:prstGeom>
        </p:spPr>
        <p:txBody>
          <a:bodyPr anchor="ctr"/>
          <a:lstStyle>
            <a:lvl1pPr marL="0" indent="0" algn="ctr">
              <a:lnSpc>
                <a:spcPct val="100000"/>
              </a:lnSpc>
              <a:buNone/>
              <a:defRPr sz="1600" cap="all" spc="200" baseline="0">
                <a:solidFill>
                  <a:schemeClr val="bg1"/>
                </a:solidFill>
                <a:latin typeface="+mj-lt"/>
              </a:defRPr>
            </a:lvl1pPr>
          </a:lstStyle>
          <a:p>
            <a:pPr lvl="0"/>
            <a:r>
              <a:rPr lang="en-US"/>
              <a:t>Click to add name</a:t>
            </a:r>
          </a:p>
        </p:txBody>
      </p:sp>
      <p:sp>
        <p:nvSpPr>
          <p:cNvPr id="19" name="Text Placeholder 14">
            <a:extLst>
              <a:ext uri="{FF2B5EF4-FFF2-40B4-BE49-F238E27FC236}">
                <a16:creationId xmlns:a16="http://schemas.microsoft.com/office/drawing/2014/main" id="{B6713B5A-6FE2-4827-A18D-2F81B40F069D}"/>
              </a:ext>
            </a:extLst>
          </p:cNvPr>
          <p:cNvSpPr>
            <a:spLocks noGrp="1"/>
          </p:cNvSpPr>
          <p:nvPr>
            <p:ph type="body" sz="quarter" idx="24" hasCustomPrompt="1"/>
          </p:nvPr>
        </p:nvSpPr>
        <p:spPr>
          <a:xfrm>
            <a:off x="8859355" y="4708093"/>
            <a:ext cx="1183179" cy="492025"/>
          </a:xfrm>
          <a:prstGeom prst="rect">
            <a:avLst/>
          </a:prstGeom>
        </p:spPr>
        <p:txBody>
          <a:bodyPr anchor="ctr"/>
          <a:lstStyle>
            <a:lvl1pPr marL="0" indent="0" algn="ctr">
              <a:lnSpc>
                <a:spcPct val="100000"/>
              </a:lnSpc>
              <a:buNone/>
              <a:defRPr sz="1200" cap="all" spc="200" baseline="0">
                <a:solidFill>
                  <a:schemeClr val="bg1"/>
                </a:solidFill>
                <a:latin typeface="+mj-lt"/>
              </a:defRPr>
            </a:lvl1pPr>
          </a:lstStyle>
          <a:p>
            <a:pPr lvl="0"/>
            <a:r>
              <a:rPr lang="en-US"/>
              <a:t>Click to add name</a:t>
            </a:r>
          </a:p>
        </p:txBody>
      </p:sp>
      <p:sp>
        <p:nvSpPr>
          <p:cNvPr id="26" name="Title 1">
            <a:extLst>
              <a:ext uri="{FF2B5EF4-FFF2-40B4-BE49-F238E27FC236}">
                <a16:creationId xmlns:a16="http://schemas.microsoft.com/office/drawing/2014/main" id="{2B665ABC-CB0A-4595-8165-3205CED4DCF5}"/>
              </a:ext>
            </a:extLst>
          </p:cNvPr>
          <p:cNvSpPr>
            <a:spLocks noGrp="1"/>
          </p:cNvSpPr>
          <p:nvPr>
            <p:ph type="ctrTitle" hasCustomPrompt="1"/>
          </p:nvPr>
        </p:nvSpPr>
        <p:spPr>
          <a:xfrm>
            <a:off x="832040" y="722218"/>
            <a:ext cx="4386945" cy="639955"/>
          </a:xfrm>
          <a:prstGeom prst="rect">
            <a:avLst/>
          </a:prstGeom>
        </p:spPr>
        <p:txBody>
          <a:bodyPr anchor="ctr"/>
          <a:lstStyle>
            <a:lvl1pPr algn="l">
              <a:defRPr sz="2200" cap="all" spc="200" baseline="0">
                <a:solidFill>
                  <a:schemeClr val="accent1"/>
                </a:solidFill>
                <a:latin typeface="+mj-lt"/>
              </a:defRPr>
            </a:lvl1pPr>
          </a:lstStyle>
          <a:p>
            <a:r>
              <a:rPr lang="en-US"/>
              <a:t>Click to add title</a:t>
            </a:r>
          </a:p>
        </p:txBody>
      </p:sp>
    </p:spTree>
    <p:extLst>
      <p:ext uri="{BB962C8B-B14F-4D97-AF65-F5344CB8AC3E}">
        <p14:creationId xmlns:p14="http://schemas.microsoft.com/office/powerpoint/2010/main" val="694769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bg>
      <p:bgPr>
        <a:solidFill>
          <a:schemeClr val="bg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F09839D-FDC1-4EDF-9E51-F73351ABBD6C}"/>
              </a:ext>
            </a:extLst>
          </p:cNvPr>
          <p:cNvSpPr>
            <a:spLocks noGrp="1"/>
          </p:cNvSpPr>
          <p:nvPr>
            <p:ph type="dt" sz="half" idx="10"/>
          </p:nvPr>
        </p:nvSpPr>
        <p:spPr/>
        <p:txBody>
          <a:bodyPr/>
          <a:lstStyle>
            <a:lvl1pPr>
              <a:defRPr>
                <a:solidFill>
                  <a:schemeClr val="bg2">
                    <a:lumMod val="50000"/>
                  </a:schemeClr>
                </a:solidFill>
              </a:defRPr>
            </a:lvl1pPr>
          </a:lstStyle>
          <a:p>
            <a:r>
              <a:rPr lang="en-US"/>
              <a:t>8/03/20XX</a:t>
            </a:r>
          </a:p>
        </p:txBody>
      </p:sp>
      <p:sp>
        <p:nvSpPr>
          <p:cNvPr id="4" name="Footer Placeholder 3">
            <a:extLst>
              <a:ext uri="{FF2B5EF4-FFF2-40B4-BE49-F238E27FC236}">
                <a16:creationId xmlns:a16="http://schemas.microsoft.com/office/drawing/2014/main" id="{B60B182A-200F-405E-B287-2F7A7F928951}"/>
              </a:ext>
            </a:extLst>
          </p:cNvPr>
          <p:cNvSpPr>
            <a:spLocks noGrp="1"/>
          </p:cNvSpPr>
          <p:nvPr>
            <p:ph type="ftr" sz="quarter" idx="11"/>
          </p:nvPr>
        </p:nvSpPr>
        <p:spPr/>
        <p:txBody>
          <a:bodyPr/>
          <a:lstStyle>
            <a:lvl1pPr>
              <a:defRPr>
                <a:solidFill>
                  <a:schemeClr val="bg2">
                    <a:lumMod val="50000"/>
                  </a:schemeClr>
                </a:solidFill>
              </a:defRPr>
            </a:lvl1pPr>
          </a:lstStyle>
          <a:p>
            <a:r>
              <a:rPr lang="en-US"/>
              <a:t>PITCH DECK</a:t>
            </a:r>
          </a:p>
        </p:txBody>
      </p:sp>
      <p:sp>
        <p:nvSpPr>
          <p:cNvPr id="5" name="Slide Number Placeholder 4">
            <a:extLst>
              <a:ext uri="{FF2B5EF4-FFF2-40B4-BE49-F238E27FC236}">
                <a16:creationId xmlns:a16="http://schemas.microsoft.com/office/drawing/2014/main" id="{AFE8CEAE-624C-4615-8252-893F3A04CAB3}"/>
              </a:ext>
            </a:extLst>
          </p:cNvPr>
          <p:cNvSpPr>
            <a:spLocks noGrp="1"/>
          </p:cNvSpPr>
          <p:nvPr>
            <p:ph type="sldNum" sz="quarter" idx="12"/>
          </p:nvPr>
        </p:nvSpPr>
        <p:spPr/>
        <p:txBody>
          <a:bodyPr/>
          <a:lstStyle>
            <a:lvl1pPr>
              <a:defRPr>
                <a:solidFill>
                  <a:schemeClr val="bg2">
                    <a:lumMod val="50000"/>
                  </a:schemeClr>
                </a:solidFill>
              </a:defRPr>
            </a:lvl1pPr>
          </a:lstStyle>
          <a:p>
            <a:fld id="{4F6357DA-28E9-40D3-918C-4D14E8263D81}" type="slidenum">
              <a:rPr lang="en-US" smtClean="0"/>
              <a:pPr/>
              <a:t>‹#›</a:t>
            </a:fld>
            <a:endParaRPr lang="en-US"/>
          </a:p>
        </p:txBody>
      </p:sp>
      <p:sp>
        <p:nvSpPr>
          <p:cNvPr id="6" name="Title 1">
            <a:extLst>
              <a:ext uri="{FF2B5EF4-FFF2-40B4-BE49-F238E27FC236}">
                <a16:creationId xmlns:a16="http://schemas.microsoft.com/office/drawing/2014/main" id="{F8AE4140-1E60-4ABF-8C5B-6AA249168701}"/>
              </a:ext>
            </a:extLst>
          </p:cNvPr>
          <p:cNvSpPr>
            <a:spLocks noGrp="1"/>
          </p:cNvSpPr>
          <p:nvPr>
            <p:ph type="ctrTitle" hasCustomPrompt="1"/>
          </p:nvPr>
        </p:nvSpPr>
        <p:spPr>
          <a:xfrm>
            <a:off x="2989603" y="727515"/>
            <a:ext cx="6212793" cy="639955"/>
          </a:xfrm>
          <a:prstGeom prst="rect">
            <a:avLst/>
          </a:prstGeom>
        </p:spPr>
        <p:txBody>
          <a:bodyPr anchor="ctr"/>
          <a:lstStyle>
            <a:lvl1pPr algn="ctr">
              <a:defRPr sz="2200" cap="all" spc="200" baseline="0">
                <a:solidFill>
                  <a:schemeClr val="accent1"/>
                </a:solidFill>
                <a:latin typeface="+mj-lt"/>
              </a:defRPr>
            </a:lvl1pPr>
          </a:lstStyle>
          <a:p>
            <a:r>
              <a:rPr lang="en-US"/>
              <a:t>Click to add title</a:t>
            </a:r>
          </a:p>
        </p:txBody>
      </p:sp>
      <p:sp>
        <p:nvSpPr>
          <p:cNvPr id="15" name="Text Placeholder 14">
            <a:extLst>
              <a:ext uri="{FF2B5EF4-FFF2-40B4-BE49-F238E27FC236}">
                <a16:creationId xmlns:a16="http://schemas.microsoft.com/office/drawing/2014/main" id="{562056E9-39CD-4DAA-AF46-D107C1680734}"/>
              </a:ext>
            </a:extLst>
          </p:cNvPr>
          <p:cNvSpPr>
            <a:spLocks noGrp="1"/>
          </p:cNvSpPr>
          <p:nvPr>
            <p:ph type="body" sz="quarter" idx="13" hasCustomPrompt="1"/>
          </p:nvPr>
        </p:nvSpPr>
        <p:spPr>
          <a:xfrm>
            <a:off x="1780446" y="4192395"/>
            <a:ext cx="2431015" cy="1148945"/>
          </a:xfrm>
          <a:prstGeom prst="rect">
            <a:avLst/>
          </a:prstGeom>
        </p:spPr>
        <p:txBody>
          <a:bodyPr/>
          <a:lstStyle>
            <a:lvl1pPr marL="0" indent="0" algn="ctr">
              <a:lnSpc>
                <a:spcPct val="125000"/>
              </a:lnSpc>
              <a:spcBef>
                <a:spcPts val="0"/>
              </a:spcBef>
              <a:buNone/>
              <a:defRPr sz="1400" cap="none" spc="100" baseline="0">
                <a:solidFill>
                  <a:schemeClr val="accent6"/>
                </a:solidFill>
                <a:latin typeface="+mn-lt"/>
              </a:defRPr>
            </a:lvl1pPr>
          </a:lstStyle>
          <a:p>
            <a:pPr lvl="0"/>
            <a:r>
              <a:rPr lang="en-US"/>
              <a:t>Click to add text</a:t>
            </a:r>
          </a:p>
        </p:txBody>
      </p:sp>
      <p:sp>
        <p:nvSpPr>
          <p:cNvPr id="16" name="Text Placeholder 14">
            <a:extLst>
              <a:ext uri="{FF2B5EF4-FFF2-40B4-BE49-F238E27FC236}">
                <a16:creationId xmlns:a16="http://schemas.microsoft.com/office/drawing/2014/main" id="{39F4B0E4-0A8E-4F79-B6E9-9015E62C2CA7}"/>
              </a:ext>
            </a:extLst>
          </p:cNvPr>
          <p:cNvSpPr>
            <a:spLocks noGrp="1"/>
          </p:cNvSpPr>
          <p:nvPr>
            <p:ph type="body" sz="quarter" idx="29" hasCustomPrompt="1"/>
          </p:nvPr>
        </p:nvSpPr>
        <p:spPr>
          <a:xfrm>
            <a:off x="5009724" y="4192396"/>
            <a:ext cx="2431015" cy="1148945"/>
          </a:xfrm>
          <a:prstGeom prst="rect">
            <a:avLst/>
          </a:prstGeom>
        </p:spPr>
        <p:txBody>
          <a:bodyPr/>
          <a:lstStyle>
            <a:lvl1pPr marL="0" indent="0" algn="ctr">
              <a:lnSpc>
                <a:spcPct val="125000"/>
              </a:lnSpc>
              <a:spcBef>
                <a:spcPts val="0"/>
              </a:spcBef>
              <a:buNone/>
              <a:defRPr sz="1400" cap="none" spc="100" baseline="0">
                <a:solidFill>
                  <a:schemeClr val="accent6"/>
                </a:solidFill>
                <a:latin typeface="+mn-lt"/>
              </a:defRPr>
            </a:lvl1pPr>
          </a:lstStyle>
          <a:p>
            <a:pPr lvl="0"/>
            <a:r>
              <a:rPr lang="en-US"/>
              <a:t>Click to add text</a:t>
            </a:r>
          </a:p>
        </p:txBody>
      </p:sp>
      <p:sp>
        <p:nvSpPr>
          <p:cNvPr id="17" name="Text Placeholder 14">
            <a:extLst>
              <a:ext uri="{FF2B5EF4-FFF2-40B4-BE49-F238E27FC236}">
                <a16:creationId xmlns:a16="http://schemas.microsoft.com/office/drawing/2014/main" id="{7128A45A-DF71-4640-A1BF-8F1866D09CE6}"/>
              </a:ext>
            </a:extLst>
          </p:cNvPr>
          <p:cNvSpPr>
            <a:spLocks noGrp="1"/>
          </p:cNvSpPr>
          <p:nvPr>
            <p:ph type="body" sz="quarter" idx="30" hasCustomPrompt="1"/>
          </p:nvPr>
        </p:nvSpPr>
        <p:spPr>
          <a:xfrm>
            <a:off x="8153400" y="4192395"/>
            <a:ext cx="2431015" cy="1148945"/>
          </a:xfrm>
          <a:prstGeom prst="rect">
            <a:avLst/>
          </a:prstGeom>
        </p:spPr>
        <p:txBody>
          <a:bodyPr/>
          <a:lstStyle>
            <a:lvl1pPr marL="0" indent="0" algn="ctr">
              <a:lnSpc>
                <a:spcPct val="125000"/>
              </a:lnSpc>
              <a:spcBef>
                <a:spcPts val="0"/>
              </a:spcBef>
              <a:buNone/>
              <a:defRPr sz="1400" cap="none" spc="100" baseline="0">
                <a:solidFill>
                  <a:schemeClr val="accent6"/>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D63BCEA8-1DF2-474C-A867-36E22D2F6114}"/>
              </a:ext>
            </a:extLst>
          </p:cNvPr>
          <p:cNvSpPr>
            <a:spLocks noGrp="1"/>
          </p:cNvSpPr>
          <p:nvPr>
            <p:ph type="body" sz="quarter" idx="33" hasCustomPrompt="1"/>
          </p:nvPr>
        </p:nvSpPr>
        <p:spPr>
          <a:xfrm>
            <a:off x="2989603" y="1124727"/>
            <a:ext cx="6212793" cy="568896"/>
          </a:xfrm>
          <a:prstGeom prst="rect">
            <a:avLst/>
          </a:prstGeom>
        </p:spPr>
        <p:txBody>
          <a:bodyPr anchor="ctr"/>
          <a:lstStyle>
            <a:lvl1pPr marL="0" indent="0" algn="ctr">
              <a:buNone/>
              <a:defRPr sz="2000" cap="none" spc="100" baseline="0">
                <a:solidFill>
                  <a:schemeClr val="accent1"/>
                </a:solidFill>
                <a:latin typeface="Avenir Next LT Pro" panose="020B0504020202020204" pitchFamily="34" charset="0"/>
              </a:defRPr>
            </a:lvl1pPr>
          </a:lstStyle>
          <a:p>
            <a:pPr lvl="0"/>
            <a:r>
              <a:rPr lang="en-US"/>
              <a:t>Click to add subtitle</a:t>
            </a:r>
          </a:p>
        </p:txBody>
      </p:sp>
      <p:sp>
        <p:nvSpPr>
          <p:cNvPr id="19" name="Text Placeholder 14">
            <a:extLst>
              <a:ext uri="{FF2B5EF4-FFF2-40B4-BE49-F238E27FC236}">
                <a16:creationId xmlns:a16="http://schemas.microsoft.com/office/drawing/2014/main" id="{6F23D9F0-2D86-4938-96EE-A32A42E6DBFB}"/>
              </a:ext>
            </a:extLst>
          </p:cNvPr>
          <p:cNvSpPr>
            <a:spLocks noGrp="1"/>
          </p:cNvSpPr>
          <p:nvPr>
            <p:ph type="body" sz="quarter" idx="26" hasCustomPrompt="1"/>
          </p:nvPr>
        </p:nvSpPr>
        <p:spPr>
          <a:xfrm>
            <a:off x="2206278" y="2482446"/>
            <a:ext cx="1581912" cy="1581912"/>
          </a:xfrm>
          <a:prstGeom prst="ellipse">
            <a:avLst/>
          </a:prstGeom>
          <a:solidFill>
            <a:schemeClr val="accent6"/>
          </a:solidFill>
        </p:spPr>
        <p:txBody>
          <a:bodyPr anchor="ctr"/>
          <a:lstStyle>
            <a:lvl1pPr marL="0" indent="0" algn="ctr">
              <a:lnSpc>
                <a:spcPct val="100000"/>
              </a:lnSpc>
              <a:spcBef>
                <a:spcPts val="0"/>
              </a:spcBef>
              <a:buNone/>
              <a:defRPr sz="1600" cap="all" spc="200" baseline="0">
                <a:solidFill>
                  <a:schemeClr val="bg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154C8C8A-D882-4AB4-BD1F-8D2E1EF0A811}"/>
              </a:ext>
            </a:extLst>
          </p:cNvPr>
          <p:cNvSpPr>
            <a:spLocks noGrp="1"/>
          </p:cNvSpPr>
          <p:nvPr>
            <p:ph type="body" sz="quarter" idx="27" hasCustomPrompt="1"/>
          </p:nvPr>
        </p:nvSpPr>
        <p:spPr>
          <a:xfrm>
            <a:off x="5426320" y="2482446"/>
            <a:ext cx="1581912" cy="1581912"/>
          </a:xfrm>
          <a:prstGeom prst="ellipse">
            <a:avLst/>
          </a:prstGeom>
          <a:solidFill>
            <a:schemeClr val="accent4"/>
          </a:solidFill>
        </p:spPr>
        <p:txBody>
          <a:bodyPr anchor="ctr"/>
          <a:lstStyle>
            <a:lvl1pPr marL="0" indent="0" algn="ctr">
              <a:lnSpc>
                <a:spcPct val="100000"/>
              </a:lnSpc>
              <a:spcBef>
                <a:spcPts val="0"/>
              </a:spcBef>
              <a:buNone/>
              <a:defRPr sz="1600" cap="all" spc="200" baseline="0">
                <a:solidFill>
                  <a:schemeClr val="bg1"/>
                </a:solidFill>
                <a:latin typeface="+mj-lt"/>
              </a:defRPr>
            </a:lvl1pPr>
          </a:lstStyle>
          <a:p>
            <a:pPr lvl="0"/>
            <a:r>
              <a:rPr lang="en-US"/>
              <a:t>Click to add name</a:t>
            </a:r>
          </a:p>
        </p:txBody>
      </p:sp>
      <p:sp>
        <p:nvSpPr>
          <p:cNvPr id="21" name="Text Placeholder 14">
            <a:extLst>
              <a:ext uri="{FF2B5EF4-FFF2-40B4-BE49-F238E27FC236}">
                <a16:creationId xmlns:a16="http://schemas.microsoft.com/office/drawing/2014/main" id="{48F571DC-88C7-42E3-8699-F9C41BE828F3}"/>
              </a:ext>
            </a:extLst>
          </p:cNvPr>
          <p:cNvSpPr>
            <a:spLocks noGrp="1"/>
          </p:cNvSpPr>
          <p:nvPr>
            <p:ph type="body" sz="quarter" idx="28" hasCustomPrompt="1"/>
          </p:nvPr>
        </p:nvSpPr>
        <p:spPr>
          <a:xfrm>
            <a:off x="8569996" y="2482446"/>
            <a:ext cx="1581912" cy="1581912"/>
          </a:xfrm>
          <a:prstGeom prst="ellipse">
            <a:avLst/>
          </a:prstGeom>
          <a:solidFill>
            <a:schemeClr val="accent3">
              <a:lumMod val="50000"/>
            </a:schemeClr>
          </a:solidFill>
        </p:spPr>
        <p:txBody>
          <a:bodyPr anchor="ctr"/>
          <a:lstStyle>
            <a:lvl1pPr marL="0" indent="0" algn="ctr">
              <a:lnSpc>
                <a:spcPct val="100000"/>
              </a:lnSpc>
              <a:spcBef>
                <a:spcPts val="0"/>
              </a:spcBef>
              <a:buNone/>
              <a:defRPr sz="1600" cap="all" spc="200" baseline="0">
                <a:solidFill>
                  <a:schemeClr val="bg1"/>
                </a:solidFill>
                <a:latin typeface="+mj-lt"/>
              </a:defRPr>
            </a:lvl1pPr>
          </a:lstStyle>
          <a:p>
            <a:pPr lvl="0"/>
            <a:r>
              <a:rPr lang="en-US"/>
              <a:t>Click to add name</a:t>
            </a:r>
          </a:p>
        </p:txBody>
      </p:sp>
    </p:spTree>
    <p:extLst>
      <p:ext uri="{BB962C8B-B14F-4D97-AF65-F5344CB8AC3E}">
        <p14:creationId xmlns:p14="http://schemas.microsoft.com/office/powerpoint/2010/main" val="485222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1F48AB2-7C16-4B56-A53A-93B714BC1722}"/>
              </a:ext>
            </a:extLst>
          </p:cNvPr>
          <p:cNvSpPr>
            <a:spLocks noGrp="1"/>
          </p:cNvSpPr>
          <p:nvPr>
            <p:ph type="dt" sz="half" idx="10"/>
          </p:nvPr>
        </p:nvSpPr>
        <p:spPr/>
        <p:txBody>
          <a:bodyPr/>
          <a:lstStyle>
            <a:lvl1pPr>
              <a:defRPr>
                <a:solidFill>
                  <a:schemeClr val="accent6">
                    <a:lumMod val="25000"/>
                    <a:lumOff val="75000"/>
                  </a:schemeClr>
                </a:solidFill>
              </a:defRPr>
            </a:lvl1pPr>
          </a:lstStyle>
          <a:p>
            <a:r>
              <a:rPr lang="en-US"/>
              <a:t>8/03/20XX</a:t>
            </a:r>
          </a:p>
        </p:txBody>
      </p:sp>
      <p:sp>
        <p:nvSpPr>
          <p:cNvPr id="4" name="Footer Placeholder 3">
            <a:extLst>
              <a:ext uri="{FF2B5EF4-FFF2-40B4-BE49-F238E27FC236}">
                <a16:creationId xmlns:a16="http://schemas.microsoft.com/office/drawing/2014/main" id="{FBBB994E-24A9-40A8-93EB-5515D89EE926}"/>
              </a:ext>
            </a:extLst>
          </p:cNvPr>
          <p:cNvSpPr>
            <a:spLocks noGrp="1"/>
          </p:cNvSpPr>
          <p:nvPr>
            <p:ph type="ftr" sz="quarter" idx="11"/>
          </p:nvPr>
        </p:nvSpPr>
        <p:spPr/>
        <p:txBody>
          <a:bodyPr/>
          <a:lstStyle>
            <a:lvl1pPr>
              <a:defRPr>
                <a:solidFill>
                  <a:schemeClr val="accent6">
                    <a:lumMod val="25000"/>
                    <a:lumOff val="75000"/>
                  </a:schemeClr>
                </a:solidFill>
              </a:defRPr>
            </a:lvl1pPr>
          </a:lstStyle>
          <a:p>
            <a:r>
              <a:rPr lang="en-US"/>
              <a:t>PITCH DECK</a:t>
            </a:r>
          </a:p>
        </p:txBody>
      </p:sp>
      <p:sp>
        <p:nvSpPr>
          <p:cNvPr id="5" name="Slide Number Placeholder 4">
            <a:extLst>
              <a:ext uri="{FF2B5EF4-FFF2-40B4-BE49-F238E27FC236}">
                <a16:creationId xmlns:a16="http://schemas.microsoft.com/office/drawing/2014/main" id="{B0DF8D0D-83A0-4570-97D9-255518FCEEF8}"/>
              </a:ext>
            </a:extLst>
          </p:cNvPr>
          <p:cNvSpPr>
            <a:spLocks noGrp="1"/>
          </p:cNvSpPr>
          <p:nvPr>
            <p:ph type="sldNum" sz="quarter" idx="12"/>
          </p:nvPr>
        </p:nvSpPr>
        <p:spPr/>
        <p:txBody>
          <a:bodyPr/>
          <a:lstStyle>
            <a:lvl1pPr>
              <a:defRPr>
                <a:solidFill>
                  <a:schemeClr val="accent6">
                    <a:lumMod val="25000"/>
                    <a:lumOff val="75000"/>
                  </a:schemeClr>
                </a:solidFill>
              </a:defRPr>
            </a:lvl1pPr>
          </a:lstStyle>
          <a:p>
            <a:fld id="{4F6357DA-28E9-40D3-918C-4D14E8263D81}" type="slidenum">
              <a:rPr lang="en-US" smtClean="0"/>
              <a:pPr/>
              <a:t>‹#›</a:t>
            </a:fld>
            <a:endParaRPr lang="en-US"/>
          </a:p>
        </p:txBody>
      </p:sp>
      <p:sp>
        <p:nvSpPr>
          <p:cNvPr id="6" name="Title 1">
            <a:extLst>
              <a:ext uri="{FF2B5EF4-FFF2-40B4-BE49-F238E27FC236}">
                <a16:creationId xmlns:a16="http://schemas.microsoft.com/office/drawing/2014/main" id="{F9591A4D-603C-42D9-AA8F-07BD22871E57}"/>
              </a:ext>
            </a:extLst>
          </p:cNvPr>
          <p:cNvSpPr>
            <a:spLocks noGrp="1"/>
          </p:cNvSpPr>
          <p:nvPr>
            <p:ph type="ctrTitle" hasCustomPrompt="1"/>
          </p:nvPr>
        </p:nvSpPr>
        <p:spPr>
          <a:xfrm>
            <a:off x="3160939" y="725448"/>
            <a:ext cx="5870122"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
        <p:nvSpPr>
          <p:cNvPr id="11" name="Text Placeholder 10">
            <a:extLst>
              <a:ext uri="{FF2B5EF4-FFF2-40B4-BE49-F238E27FC236}">
                <a16:creationId xmlns:a16="http://schemas.microsoft.com/office/drawing/2014/main" id="{5FB9A868-1432-40BF-A3DF-CB2F95429888}"/>
              </a:ext>
            </a:extLst>
          </p:cNvPr>
          <p:cNvSpPr>
            <a:spLocks noGrp="1"/>
          </p:cNvSpPr>
          <p:nvPr>
            <p:ph type="body" sz="quarter" idx="25" hasCustomPrompt="1"/>
          </p:nvPr>
        </p:nvSpPr>
        <p:spPr>
          <a:xfrm>
            <a:off x="6274141" y="2326023"/>
            <a:ext cx="4998576" cy="448769"/>
          </a:xfrm>
          <a:prstGeom prst="rect">
            <a:avLst/>
          </a:prstGeom>
        </p:spPr>
        <p:txBody>
          <a:bodyPr/>
          <a:lstStyle>
            <a:lvl1pPr marL="0" indent="0" algn="ctr">
              <a:buNone/>
              <a:defRPr sz="1400" cap="all" spc="200" baseline="0">
                <a:solidFill>
                  <a:schemeClr val="bg1"/>
                </a:solidFill>
                <a:latin typeface="+mj-lt"/>
              </a:defRPr>
            </a:lvl1pPr>
          </a:lstStyle>
          <a:p>
            <a:pPr lvl="0"/>
            <a:r>
              <a:rPr lang="en-US"/>
              <a:t>Click to add title</a:t>
            </a:r>
          </a:p>
        </p:txBody>
      </p:sp>
      <p:sp>
        <p:nvSpPr>
          <p:cNvPr id="31" name="Text Placeholder 10">
            <a:extLst>
              <a:ext uri="{FF2B5EF4-FFF2-40B4-BE49-F238E27FC236}">
                <a16:creationId xmlns:a16="http://schemas.microsoft.com/office/drawing/2014/main" id="{6772DEF8-21EE-47DD-AE5F-1EC03FDCF7D4}"/>
              </a:ext>
            </a:extLst>
          </p:cNvPr>
          <p:cNvSpPr>
            <a:spLocks noGrp="1"/>
          </p:cNvSpPr>
          <p:nvPr>
            <p:ph type="body" sz="quarter" idx="34" hasCustomPrompt="1"/>
          </p:nvPr>
        </p:nvSpPr>
        <p:spPr>
          <a:xfrm>
            <a:off x="910838" y="2326023"/>
            <a:ext cx="5007023" cy="448769"/>
          </a:xfrm>
          <a:prstGeom prst="rect">
            <a:avLst/>
          </a:prstGeom>
        </p:spPr>
        <p:txBody>
          <a:bodyPr/>
          <a:lstStyle>
            <a:lvl1pPr marL="0" indent="0" algn="ctr">
              <a:buNone/>
              <a:defRPr sz="1400" cap="all" spc="200" baseline="0">
                <a:solidFill>
                  <a:schemeClr val="bg1"/>
                </a:solidFill>
                <a:latin typeface="+mj-lt"/>
              </a:defRPr>
            </a:lvl1pPr>
          </a:lstStyle>
          <a:p>
            <a:pPr lvl="0"/>
            <a:r>
              <a:rPr lang="en-US"/>
              <a:t>Click to add title</a:t>
            </a:r>
          </a:p>
        </p:txBody>
      </p:sp>
      <p:sp>
        <p:nvSpPr>
          <p:cNvPr id="37" name="Text Placeholder 10">
            <a:extLst>
              <a:ext uri="{FF2B5EF4-FFF2-40B4-BE49-F238E27FC236}">
                <a16:creationId xmlns:a16="http://schemas.microsoft.com/office/drawing/2014/main" id="{BC31E94F-1411-4EA2-8AB2-A76E9A578372}"/>
              </a:ext>
            </a:extLst>
          </p:cNvPr>
          <p:cNvSpPr>
            <a:spLocks noGrp="1"/>
          </p:cNvSpPr>
          <p:nvPr>
            <p:ph type="body" sz="quarter" idx="33" hasCustomPrompt="1"/>
          </p:nvPr>
        </p:nvSpPr>
        <p:spPr>
          <a:xfrm>
            <a:off x="3160940" y="1113029"/>
            <a:ext cx="5870121" cy="568896"/>
          </a:xfrm>
          <a:prstGeom prst="rect">
            <a:avLst/>
          </a:prstGeom>
        </p:spPr>
        <p:txBody>
          <a:bodyPr anchor="ctr"/>
          <a:lstStyle>
            <a:lvl1pPr marL="0" indent="0" algn="ctr">
              <a:buNone/>
              <a:defRPr sz="2000" cap="none" spc="100" baseline="0">
                <a:solidFill>
                  <a:schemeClr val="bg1"/>
                </a:solidFill>
                <a:latin typeface="Avenir Next LT Pro" panose="020B0504020202020204" pitchFamily="34" charset="0"/>
              </a:defRPr>
            </a:lvl1pPr>
          </a:lstStyle>
          <a:p>
            <a:pPr lvl="0"/>
            <a:r>
              <a:rPr lang="en-US"/>
              <a:t>Click to add subtitle</a:t>
            </a:r>
          </a:p>
        </p:txBody>
      </p:sp>
      <p:sp>
        <p:nvSpPr>
          <p:cNvPr id="15" name="Content Placeholder 14">
            <a:extLst>
              <a:ext uri="{FF2B5EF4-FFF2-40B4-BE49-F238E27FC236}">
                <a16:creationId xmlns:a16="http://schemas.microsoft.com/office/drawing/2014/main" id="{AF0062E6-1EBE-4CBF-B0D1-4737DBF54008}"/>
              </a:ext>
            </a:extLst>
          </p:cNvPr>
          <p:cNvSpPr>
            <a:spLocks noGrp="1"/>
          </p:cNvSpPr>
          <p:nvPr>
            <p:ph sz="quarter" idx="36"/>
          </p:nvPr>
        </p:nvSpPr>
        <p:spPr>
          <a:xfrm>
            <a:off x="906949" y="2925763"/>
            <a:ext cx="5010912" cy="2651760"/>
          </a:xfrm>
          <a:prstGeom prst="rect">
            <a:avLst/>
          </a:prstGeom>
        </p:spPr>
        <p:txBody>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14">
            <a:extLst>
              <a:ext uri="{FF2B5EF4-FFF2-40B4-BE49-F238E27FC236}">
                <a16:creationId xmlns:a16="http://schemas.microsoft.com/office/drawing/2014/main" id="{0E683F27-7485-420D-A15D-93A48B8CFD27}"/>
              </a:ext>
            </a:extLst>
          </p:cNvPr>
          <p:cNvSpPr>
            <a:spLocks noGrp="1"/>
          </p:cNvSpPr>
          <p:nvPr>
            <p:ph sz="quarter" idx="37"/>
          </p:nvPr>
        </p:nvSpPr>
        <p:spPr>
          <a:xfrm>
            <a:off x="6261805" y="2874716"/>
            <a:ext cx="5010912" cy="2651760"/>
          </a:xfrm>
          <a:prstGeom prst="rect">
            <a:avLst/>
          </a:prstGeom>
        </p:spPr>
        <p:txBody>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3759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Year Action Pla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9F6C305-4C96-4875-9AEF-C88E3E62D330}"/>
              </a:ext>
            </a:extLst>
          </p:cNvPr>
          <p:cNvSpPr>
            <a:spLocks noGrp="1"/>
          </p:cNvSpPr>
          <p:nvPr>
            <p:ph type="dt" sz="half" idx="10"/>
          </p:nvPr>
        </p:nvSpPr>
        <p:spPr/>
        <p:txBody>
          <a:bodyPr/>
          <a:lstStyle>
            <a:lvl1pPr>
              <a:defRPr>
                <a:solidFill>
                  <a:schemeClr val="bg2">
                    <a:lumMod val="50000"/>
                  </a:schemeClr>
                </a:solidFill>
              </a:defRPr>
            </a:lvl1pPr>
          </a:lstStyle>
          <a:p>
            <a:r>
              <a:rPr lang="en-US"/>
              <a:t>8/03/20XX</a:t>
            </a:r>
          </a:p>
        </p:txBody>
      </p:sp>
      <p:sp>
        <p:nvSpPr>
          <p:cNvPr id="4" name="Footer Placeholder 3">
            <a:extLst>
              <a:ext uri="{FF2B5EF4-FFF2-40B4-BE49-F238E27FC236}">
                <a16:creationId xmlns:a16="http://schemas.microsoft.com/office/drawing/2014/main" id="{2FFFF3E7-19BF-4E1B-86A9-BB3CBD8978FE}"/>
              </a:ext>
            </a:extLst>
          </p:cNvPr>
          <p:cNvSpPr>
            <a:spLocks noGrp="1"/>
          </p:cNvSpPr>
          <p:nvPr>
            <p:ph type="ftr" sz="quarter" idx="11"/>
          </p:nvPr>
        </p:nvSpPr>
        <p:spPr/>
        <p:txBody>
          <a:bodyPr/>
          <a:lstStyle>
            <a:lvl1pPr>
              <a:defRPr>
                <a:solidFill>
                  <a:schemeClr val="bg2">
                    <a:lumMod val="50000"/>
                  </a:schemeClr>
                </a:solidFill>
              </a:defRPr>
            </a:lvl1pPr>
          </a:lstStyle>
          <a:p>
            <a:r>
              <a:rPr lang="en-US"/>
              <a:t>PITCH DECK</a:t>
            </a:r>
          </a:p>
        </p:txBody>
      </p:sp>
      <p:sp>
        <p:nvSpPr>
          <p:cNvPr id="5" name="Slide Number Placeholder 4">
            <a:extLst>
              <a:ext uri="{FF2B5EF4-FFF2-40B4-BE49-F238E27FC236}">
                <a16:creationId xmlns:a16="http://schemas.microsoft.com/office/drawing/2014/main" id="{09CD6203-1BDD-481A-8B5A-0CE7676C81E3}"/>
              </a:ext>
            </a:extLst>
          </p:cNvPr>
          <p:cNvSpPr>
            <a:spLocks noGrp="1"/>
          </p:cNvSpPr>
          <p:nvPr>
            <p:ph type="sldNum" sz="quarter" idx="12"/>
          </p:nvPr>
        </p:nvSpPr>
        <p:spPr/>
        <p:txBody>
          <a:bodyPr/>
          <a:lstStyle>
            <a:lvl1pPr>
              <a:defRPr>
                <a:solidFill>
                  <a:schemeClr val="bg2">
                    <a:lumMod val="50000"/>
                  </a:schemeClr>
                </a:solidFill>
              </a:defRPr>
            </a:lvl1pPr>
          </a:lstStyle>
          <a:p>
            <a:fld id="{4F6357DA-28E9-40D3-918C-4D14E8263D81}" type="slidenum">
              <a:rPr lang="en-US" smtClean="0"/>
              <a:pPr/>
              <a:t>‹#›</a:t>
            </a:fld>
            <a:endParaRPr lang="en-US"/>
          </a:p>
        </p:txBody>
      </p:sp>
      <p:sp>
        <p:nvSpPr>
          <p:cNvPr id="6" name="Title 1">
            <a:extLst>
              <a:ext uri="{FF2B5EF4-FFF2-40B4-BE49-F238E27FC236}">
                <a16:creationId xmlns:a16="http://schemas.microsoft.com/office/drawing/2014/main" id="{26458F71-90A6-4816-BD12-E5F24297EB50}"/>
              </a:ext>
            </a:extLst>
          </p:cNvPr>
          <p:cNvSpPr>
            <a:spLocks noGrp="1"/>
          </p:cNvSpPr>
          <p:nvPr>
            <p:ph type="ctrTitle" hasCustomPrompt="1"/>
          </p:nvPr>
        </p:nvSpPr>
        <p:spPr>
          <a:xfrm>
            <a:off x="832040" y="724868"/>
            <a:ext cx="4386945" cy="639955"/>
          </a:xfrm>
          <a:prstGeom prst="rect">
            <a:avLst/>
          </a:prstGeom>
        </p:spPr>
        <p:txBody>
          <a:bodyPr anchor="ctr"/>
          <a:lstStyle>
            <a:lvl1pPr algn="l">
              <a:defRPr sz="2200" cap="all" spc="200" baseline="0">
                <a:solidFill>
                  <a:schemeClr val="accent1"/>
                </a:solidFill>
                <a:latin typeface="+mj-lt"/>
              </a:defRPr>
            </a:lvl1pPr>
          </a:lstStyle>
          <a:p>
            <a:r>
              <a:rPr lang="en-US"/>
              <a:t>Click to add title</a:t>
            </a:r>
          </a:p>
        </p:txBody>
      </p:sp>
      <p:sp>
        <p:nvSpPr>
          <p:cNvPr id="15" name="Text Placeholder 14">
            <a:extLst>
              <a:ext uri="{FF2B5EF4-FFF2-40B4-BE49-F238E27FC236}">
                <a16:creationId xmlns:a16="http://schemas.microsoft.com/office/drawing/2014/main" id="{C65C6C0E-E988-4670-AC4F-46DF25AB1AA9}"/>
              </a:ext>
            </a:extLst>
          </p:cNvPr>
          <p:cNvSpPr>
            <a:spLocks noGrp="1"/>
          </p:cNvSpPr>
          <p:nvPr>
            <p:ph type="body" sz="quarter" idx="17" hasCustomPrompt="1"/>
          </p:nvPr>
        </p:nvSpPr>
        <p:spPr>
          <a:xfrm>
            <a:off x="1712346"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6" name="Text Placeholder 14">
            <a:extLst>
              <a:ext uri="{FF2B5EF4-FFF2-40B4-BE49-F238E27FC236}">
                <a16:creationId xmlns:a16="http://schemas.microsoft.com/office/drawing/2014/main" id="{D08F3328-96B5-4F00-9D88-C2B1CFB100B9}"/>
              </a:ext>
            </a:extLst>
          </p:cNvPr>
          <p:cNvSpPr>
            <a:spLocks noGrp="1"/>
          </p:cNvSpPr>
          <p:nvPr>
            <p:ph type="body" sz="quarter" idx="18" hasCustomPrompt="1"/>
          </p:nvPr>
        </p:nvSpPr>
        <p:spPr>
          <a:xfrm>
            <a:off x="2501761"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7" name="Text Placeholder 14">
            <a:extLst>
              <a:ext uri="{FF2B5EF4-FFF2-40B4-BE49-F238E27FC236}">
                <a16:creationId xmlns:a16="http://schemas.microsoft.com/office/drawing/2014/main" id="{AF2A90E7-217C-439F-A3C7-41589A223FBC}"/>
              </a:ext>
            </a:extLst>
          </p:cNvPr>
          <p:cNvSpPr>
            <a:spLocks noGrp="1"/>
          </p:cNvSpPr>
          <p:nvPr>
            <p:ph type="body" sz="quarter" idx="19" hasCustomPrompt="1"/>
          </p:nvPr>
        </p:nvSpPr>
        <p:spPr>
          <a:xfrm>
            <a:off x="3230365" y="3027930"/>
            <a:ext cx="615309"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8" name="Text Placeholder 14">
            <a:extLst>
              <a:ext uri="{FF2B5EF4-FFF2-40B4-BE49-F238E27FC236}">
                <a16:creationId xmlns:a16="http://schemas.microsoft.com/office/drawing/2014/main" id="{8553117D-AEE8-4CDA-9B76-4465B03947A6}"/>
              </a:ext>
            </a:extLst>
          </p:cNvPr>
          <p:cNvSpPr>
            <a:spLocks noGrp="1"/>
          </p:cNvSpPr>
          <p:nvPr>
            <p:ph type="body" sz="quarter" idx="20" hasCustomPrompt="1"/>
          </p:nvPr>
        </p:nvSpPr>
        <p:spPr>
          <a:xfrm>
            <a:off x="4080591"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9" name="Text Placeholder 14">
            <a:extLst>
              <a:ext uri="{FF2B5EF4-FFF2-40B4-BE49-F238E27FC236}">
                <a16:creationId xmlns:a16="http://schemas.microsoft.com/office/drawing/2014/main" id="{D768892F-3B07-49B8-B76F-DA245223D26A}"/>
              </a:ext>
            </a:extLst>
          </p:cNvPr>
          <p:cNvSpPr>
            <a:spLocks noGrp="1"/>
          </p:cNvSpPr>
          <p:nvPr>
            <p:ph type="body" sz="quarter" idx="21" hasCustomPrompt="1"/>
          </p:nvPr>
        </p:nvSpPr>
        <p:spPr>
          <a:xfrm>
            <a:off x="4810807" y="302793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0" name="Text Placeholder 14">
            <a:extLst>
              <a:ext uri="{FF2B5EF4-FFF2-40B4-BE49-F238E27FC236}">
                <a16:creationId xmlns:a16="http://schemas.microsoft.com/office/drawing/2014/main" id="{5C805EDD-6FC0-466B-B5E2-AA7150A85836}"/>
              </a:ext>
            </a:extLst>
          </p:cNvPr>
          <p:cNvSpPr>
            <a:spLocks noGrp="1"/>
          </p:cNvSpPr>
          <p:nvPr>
            <p:ph type="body" sz="quarter" idx="22" hasCustomPrompt="1"/>
          </p:nvPr>
        </p:nvSpPr>
        <p:spPr>
          <a:xfrm>
            <a:off x="5659421"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1" name="Text Placeholder 14">
            <a:extLst>
              <a:ext uri="{FF2B5EF4-FFF2-40B4-BE49-F238E27FC236}">
                <a16:creationId xmlns:a16="http://schemas.microsoft.com/office/drawing/2014/main" id="{9D2E9DFD-B289-41E0-A706-0DF99250C3A8}"/>
              </a:ext>
            </a:extLst>
          </p:cNvPr>
          <p:cNvSpPr>
            <a:spLocks noGrp="1"/>
          </p:cNvSpPr>
          <p:nvPr>
            <p:ph type="body" sz="quarter" idx="23" hasCustomPrompt="1"/>
          </p:nvPr>
        </p:nvSpPr>
        <p:spPr>
          <a:xfrm>
            <a:off x="6448836"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2" name="Text Placeholder 14">
            <a:extLst>
              <a:ext uri="{FF2B5EF4-FFF2-40B4-BE49-F238E27FC236}">
                <a16:creationId xmlns:a16="http://schemas.microsoft.com/office/drawing/2014/main" id="{29CFE769-E334-4852-98D4-D2686E7A177D}"/>
              </a:ext>
            </a:extLst>
          </p:cNvPr>
          <p:cNvSpPr>
            <a:spLocks noGrp="1"/>
          </p:cNvSpPr>
          <p:nvPr>
            <p:ph type="body" sz="quarter" idx="24" hasCustomPrompt="1"/>
          </p:nvPr>
        </p:nvSpPr>
        <p:spPr>
          <a:xfrm>
            <a:off x="7177978" y="302793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3" name="Text Placeholder 14">
            <a:extLst>
              <a:ext uri="{FF2B5EF4-FFF2-40B4-BE49-F238E27FC236}">
                <a16:creationId xmlns:a16="http://schemas.microsoft.com/office/drawing/2014/main" id="{656E6239-48C4-41A4-9AA4-44A85F3A09DD}"/>
              </a:ext>
            </a:extLst>
          </p:cNvPr>
          <p:cNvSpPr>
            <a:spLocks noGrp="1"/>
          </p:cNvSpPr>
          <p:nvPr>
            <p:ph type="body" sz="quarter" idx="25" hasCustomPrompt="1"/>
          </p:nvPr>
        </p:nvSpPr>
        <p:spPr>
          <a:xfrm>
            <a:off x="8027666"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4" name="Text Placeholder 14">
            <a:extLst>
              <a:ext uri="{FF2B5EF4-FFF2-40B4-BE49-F238E27FC236}">
                <a16:creationId xmlns:a16="http://schemas.microsoft.com/office/drawing/2014/main" id="{677AF2E7-6E1A-4486-9E9C-831E8AA4E31C}"/>
              </a:ext>
            </a:extLst>
          </p:cNvPr>
          <p:cNvSpPr>
            <a:spLocks noGrp="1"/>
          </p:cNvSpPr>
          <p:nvPr>
            <p:ph type="body" sz="quarter" idx="26" hasCustomPrompt="1"/>
          </p:nvPr>
        </p:nvSpPr>
        <p:spPr>
          <a:xfrm>
            <a:off x="8817081"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5" name="Text Placeholder 14">
            <a:extLst>
              <a:ext uri="{FF2B5EF4-FFF2-40B4-BE49-F238E27FC236}">
                <a16:creationId xmlns:a16="http://schemas.microsoft.com/office/drawing/2014/main" id="{54CB8F8F-95F4-4C90-B6B0-E05E3FD39060}"/>
              </a:ext>
            </a:extLst>
          </p:cNvPr>
          <p:cNvSpPr>
            <a:spLocks noGrp="1"/>
          </p:cNvSpPr>
          <p:nvPr>
            <p:ph type="body" sz="quarter" idx="27" hasCustomPrompt="1"/>
          </p:nvPr>
        </p:nvSpPr>
        <p:spPr>
          <a:xfrm>
            <a:off x="9546420" y="302793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6" name="Text Placeholder 14">
            <a:extLst>
              <a:ext uri="{FF2B5EF4-FFF2-40B4-BE49-F238E27FC236}">
                <a16:creationId xmlns:a16="http://schemas.microsoft.com/office/drawing/2014/main" id="{D4D4CBEB-ED3F-458B-89D4-BF7B87EEA701}"/>
              </a:ext>
            </a:extLst>
          </p:cNvPr>
          <p:cNvSpPr>
            <a:spLocks noGrp="1"/>
          </p:cNvSpPr>
          <p:nvPr>
            <p:ph type="body" sz="quarter" idx="28" hasCustomPrompt="1"/>
          </p:nvPr>
        </p:nvSpPr>
        <p:spPr>
          <a:xfrm>
            <a:off x="10395907"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7" name="Text Placeholder 14">
            <a:extLst>
              <a:ext uri="{FF2B5EF4-FFF2-40B4-BE49-F238E27FC236}">
                <a16:creationId xmlns:a16="http://schemas.microsoft.com/office/drawing/2014/main" id="{7D178BD8-37BB-4369-9089-458E4AFC029B}"/>
              </a:ext>
            </a:extLst>
          </p:cNvPr>
          <p:cNvSpPr>
            <a:spLocks noGrp="1"/>
          </p:cNvSpPr>
          <p:nvPr>
            <p:ph type="body" sz="quarter" idx="29" hasCustomPrompt="1"/>
          </p:nvPr>
        </p:nvSpPr>
        <p:spPr>
          <a:xfrm>
            <a:off x="171234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8" name="Text Placeholder 14">
            <a:extLst>
              <a:ext uri="{FF2B5EF4-FFF2-40B4-BE49-F238E27FC236}">
                <a16:creationId xmlns:a16="http://schemas.microsoft.com/office/drawing/2014/main" id="{EB35E26F-6E4D-49E5-8B52-C3DFC5DAED94}"/>
              </a:ext>
            </a:extLst>
          </p:cNvPr>
          <p:cNvSpPr>
            <a:spLocks noGrp="1"/>
          </p:cNvSpPr>
          <p:nvPr>
            <p:ph type="body" sz="quarter" idx="30" hasCustomPrompt="1"/>
          </p:nvPr>
        </p:nvSpPr>
        <p:spPr>
          <a:xfrm>
            <a:off x="250176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9" name="Text Placeholder 14">
            <a:extLst>
              <a:ext uri="{FF2B5EF4-FFF2-40B4-BE49-F238E27FC236}">
                <a16:creationId xmlns:a16="http://schemas.microsoft.com/office/drawing/2014/main" id="{57091E21-E4FD-4EFC-A957-BC31C0E5E066}"/>
              </a:ext>
            </a:extLst>
          </p:cNvPr>
          <p:cNvSpPr>
            <a:spLocks noGrp="1"/>
          </p:cNvSpPr>
          <p:nvPr>
            <p:ph type="body" sz="quarter" idx="31" hasCustomPrompt="1"/>
          </p:nvPr>
        </p:nvSpPr>
        <p:spPr>
          <a:xfrm>
            <a:off x="3230365" y="4871997"/>
            <a:ext cx="615309"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0" name="Text Placeholder 14">
            <a:extLst>
              <a:ext uri="{FF2B5EF4-FFF2-40B4-BE49-F238E27FC236}">
                <a16:creationId xmlns:a16="http://schemas.microsoft.com/office/drawing/2014/main" id="{93BD433F-C233-4D3A-A836-157F6D8E7877}"/>
              </a:ext>
            </a:extLst>
          </p:cNvPr>
          <p:cNvSpPr>
            <a:spLocks noGrp="1"/>
          </p:cNvSpPr>
          <p:nvPr>
            <p:ph type="body" sz="quarter" idx="32" hasCustomPrompt="1"/>
          </p:nvPr>
        </p:nvSpPr>
        <p:spPr>
          <a:xfrm>
            <a:off x="408059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1" name="Text Placeholder 14">
            <a:extLst>
              <a:ext uri="{FF2B5EF4-FFF2-40B4-BE49-F238E27FC236}">
                <a16:creationId xmlns:a16="http://schemas.microsoft.com/office/drawing/2014/main" id="{A047DD8B-C64B-4EEF-A394-1EF5D78C9199}"/>
              </a:ext>
            </a:extLst>
          </p:cNvPr>
          <p:cNvSpPr>
            <a:spLocks noGrp="1"/>
          </p:cNvSpPr>
          <p:nvPr>
            <p:ph type="body" sz="quarter" idx="33" hasCustomPrompt="1"/>
          </p:nvPr>
        </p:nvSpPr>
        <p:spPr>
          <a:xfrm>
            <a:off x="4810807"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2" name="Text Placeholder 14">
            <a:extLst>
              <a:ext uri="{FF2B5EF4-FFF2-40B4-BE49-F238E27FC236}">
                <a16:creationId xmlns:a16="http://schemas.microsoft.com/office/drawing/2014/main" id="{9F7A3216-3089-45BC-B307-8D5B15FE5D06}"/>
              </a:ext>
            </a:extLst>
          </p:cNvPr>
          <p:cNvSpPr>
            <a:spLocks noGrp="1"/>
          </p:cNvSpPr>
          <p:nvPr>
            <p:ph type="body" sz="quarter" idx="34" hasCustomPrompt="1"/>
          </p:nvPr>
        </p:nvSpPr>
        <p:spPr>
          <a:xfrm>
            <a:off x="565942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3" name="Text Placeholder 14">
            <a:extLst>
              <a:ext uri="{FF2B5EF4-FFF2-40B4-BE49-F238E27FC236}">
                <a16:creationId xmlns:a16="http://schemas.microsoft.com/office/drawing/2014/main" id="{C4C055EF-54DF-4BA1-A25C-B1010981E7CB}"/>
              </a:ext>
            </a:extLst>
          </p:cNvPr>
          <p:cNvSpPr>
            <a:spLocks noGrp="1"/>
          </p:cNvSpPr>
          <p:nvPr>
            <p:ph type="body" sz="quarter" idx="35" hasCustomPrompt="1"/>
          </p:nvPr>
        </p:nvSpPr>
        <p:spPr>
          <a:xfrm>
            <a:off x="644883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4" name="Text Placeholder 14">
            <a:extLst>
              <a:ext uri="{FF2B5EF4-FFF2-40B4-BE49-F238E27FC236}">
                <a16:creationId xmlns:a16="http://schemas.microsoft.com/office/drawing/2014/main" id="{46C13F5D-6794-400F-906D-2D40EEEC343B}"/>
              </a:ext>
            </a:extLst>
          </p:cNvPr>
          <p:cNvSpPr>
            <a:spLocks noGrp="1"/>
          </p:cNvSpPr>
          <p:nvPr>
            <p:ph type="body" sz="quarter" idx="36" hasCustomPrompt="1"/>
          </p:nvPr>
        </p:nvSpPr>
        <p:spPr>
          <a:xfrm>
            <a:off x="7177978"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5" name="Text Placeholder 14">
            <a:extLst>
              <a:ext uri="{FF2B5EF4-FFF2-40B4-BE49-F238E27FC236}">
                <a16:creationId xmlns:a16="http://schemas.microsoft.com/office/drawing/2014/main" id="{45714E98-02E2-48DF-9367-87F55E4FB6A8}"/>
              </a:ext>
            </a:extLst>
          </p:cNvPr>
          <p:cNvSpPr>
            <a:spLocks noGrp="1"/>
          </p:cNvSpPr>
          <p:nvPr>
            <p:ph type="body" sz="quarter" idx="37" hasCustomPrompt="1"/>
          </p:nvPr>
        </p:nvSpPr>
        <p:spPr>
          <a:xfrm>
            <a:off x="802766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6" name="Text Placeholder 14">
            <a:extLst>
              <a:ext uri="{FF2B5EF4-FFF2-40B4-BE49-F238E27FC236}">
                <a16:creationId xmlns:a16="http://schemas.microsoft.com/office/drawing/2014/main" id="{9C13007C-3478-4694-B3D7-8AE2F4C80DEF}"/>
              </a:ext>
            </a:extLst>
          </p:cNvPr>
          <p:cNvSpPr>
            <a:spLocks noGrp="1"/>
          </p:cNvSpPr>
          <p:nvPr>
            <p:ph type="body" sz="quarter" idx="38" hasCustomPrompt="1"/>
          </p:nvPr>
        </p:nvSpPr>
        <p:spPr>
          <a:xfrm>
            <a:off x="881708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7" name="Text Placeholder 14">
            <a:extLst>
              <a:ext uri="{FF2B5EF4-FFF2-40B4-BE49-F238E27FC236}">
                <a16:creationId xmlns:a16="http://schemas.microsoft.com/office/drawing/2014/main" id="{0F8E2313-703C-4CF3-9F33-F2FA123ED3BE}"/>
              </a:ext>
            </a:extLst>
          </p:cNvPr>
          <p:cNvSpPr>
            <a:spLocks noGrp="1"/>
          </p:cNvSpPr>
          <p:nvPr>
            <p:ph type="body" sz="quarter" idx="39" hasCustomPrompt="1"/>
          </p:nvPr>
        </p:nvSpPr>
        <p:spPr>
          <a:xfrm>
            <a:off x="9546420"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8" name="Text Placeholder 14">
            <a:extLst>
              <a:ext uri="{FF2B5EF4-FFF2-40B4-BE49-F238E27FC236}">
                <a16:creationId xmlns:a16="http://schemas.microsoft.com/office/drawing/2014/main" id="{11BB185B-EE3A-4221-9885-0A23F6BB9B43}"/>
              </a:ext>
            </a:extLst>
          </p:cNvPr>
          <p:cNvSpPr>
            <a:spLocks noGrp="1"/>
          </p:cNvSpPr>
          <p:nvPr>
            <p:ph type="body" sz="quarter" idx="40" hasCustomPrompt="1"/>
          </p:nvPr>
        </p:nvSpPr>
        <p:spPr>
          <a:xfrm>
            <a:off x="10395907"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1" name="Text Placeholder 14">
            <a:extLst>
              <a:ext uri="{FF2B5EF4-FFF2-40B4-BE49-F238E27FC236}">
                <a16:creationId xmlns:a16="http://schemas.microsoft.com/office/drawing/2014/main" id="{ABA1EBA0-06C6-4473-9072-0B46D901EEE4}"/>
              </a:ext>
            </a:extLst>
          </p:cNvPr>
          <p:cNvSpPr>
            <a:spLocks noGrp="1"/>
          </p:cNvSpPr>
          <p:nvPr>
            <p:ph type="body" sz="quarter" idx="41" hasCustomPrompt="1"/>
          </p:nvPr>
        </p:nvSpPr>
        <p:spPr>
          <a:xfrm>
            <a:off x="696804" y="2618463"/>
            <a:ext cx="1021001" cy="501726"/>
          </a:xfrm>
          <a:prstGeom prst="rect">
            <a:avLst/>
          </a:prstGeom>
        </p:spPr>
        <p:txBody>
          <a:bodyPr anchor="ctr"/>
          <a:lstStyle>
            <a:lvl1pPr marL="0" indent="0" algn="ctr">
              <a:buNone/>
              <a:defRPr sz="1800" cap="all" spc="100" baseline="0">
                <a:solidFill>
                  <a:schemeClr val="accent5">
                    <a:lumMod val="50000"/>
                  </a:schemeClr>
                </a:solidFill>
                <a:latin typeface="+mj-lt"/>
              </a:defRPr>
            </a:lvl1pPr>
          </a:lstStyle>
          <a:p>
            <a:pPr lvl="0"/>
            <a:r>
              <a:rPr lang="en-US"/>
              <a:t>Add year</a:t>
            </a:r>
          </a:p>
        </p:txBody>
      </p:sp>
      <p:sp>
        <p:nvSpPr>
          <p:cNvPr id="52" name="Text Placeholder 14">
            <a:extLst>
              <a:ext uri="{FF2B5EF4-FFF2-40B4-BE49-F238E27FC236}">
                <a16:creationId xmlns:a16="http://schemas.microsoft.com/office/drawing/2014/main" id="{E3E7422E-C8DE-4304-BC2C-D7A9200338B2}"/>
              </a:ext>
            </a:extLst>
          </p:cNvPr>
          <p:cNvSpPr>
            <a:spLocks noGrp="1"/>
          </p:cNvSpPr>
          <p:nvPr>
            <p:ph type="body" sz="quarter" idx="42" hasCustomPrompt="1"/>
          </p:nvPr>
        </p:nvSpPr>
        <p:spPr>
          <a:xfrm>
            <a:off x="696804" y="4449901"/>
            <a:ext cx="1021001" cy="501726"/>
          </a:xfrm>
          <a:prstGeom prst="rect">
            <a:avLst/>
          </a:prstGeom>
        </p:spPr>
        <p:txBody>
          <a:bodyPr anchor="ctr"/>
          <a:lstStyle>
            <a:lvl1pPr marL="0" indent="0" algn="ctr">
              <a:buNone/>
              <a:defRPr sz="1800" cap="all" spc="100" baseline="0">
                <a:solidFill>
                  <a:schemeClr val="accent5">
                    <a:lumMod val="50000"/>
                  </a:schemeClr>
                </a:solidFill>
                <a:latin typeface="+mj-lt"/>
              </a:defRPr>
            </a:lvl1pPr>
          </a:lstStyle>
          <a:p>
            <a:pPr lvl="0"/>
            <a:r>
              <a:rPr lang="en-US"/>
              <a:t>Add year</a:t>
            </a:r>
          </a:p>
        </p:txBody>
      </p:sp>
      <p:sp>
        <p:nvSpPr>
          <p:cNvPr id="53" name="Text Placeholder 14">
            <a:extLst>
              <a:ext uri="{FF2B5EF4-FFF2-40B4-BE49-F238E27FC236}">
                <a16:creationId xmlns:a16="http://schemas.microsoft.com/office/drawing/2014/main" id="{E5B67A4A-03EA-4C59-B052-C3AC86249195}"/>
              </a:ext>
            </a:extLst>
          </p:cNvPr>
          <p:cNvSpPr>
            <a:spLocks noGrp="1"/>
          </p:cNvSpPr>
          <p:nvPr>
            <p:ph type="body" sz="quarter" idx="43" hasCustomPrompt="1"/>
          </p:nvPr>
        </p:nvSpPr>
        <p:spPr>
          <a:xfrm>
            <a:off x="2029367" y="205831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
        <p:nvSpPr>
          <p:cNvPr id="54" name="Text Placeholder 14">
            <a:extLst>
              <a:ext uri="{FF2B5EF4-FFF2-40B4-BE49-F238E27FC236}">
                <a16:creationId xmlns:a16="http://schemas.microsoft.com/office/drawing/2014/main" id="{386D9727-6EAF-44BD-B5BB-FF9FB2E38F27}"/>
              </a:ext>
            </a:extLst>
          </p:cNvPr>
          <p:cNvSpPr>
            <a:spLocks noGrp="1"/>
          </p:cNvSpPr>
          <p:nvPr>
            <p:ph type="body" sz="quarter" idx="44" hasCustomPrompt="1"/>
          </p:nvPr>
        </p:nvSpPr>
        <p:spPr>
          <a:xfrm>
            <a:off x="4397612" y="205831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
        <p:nvSpPr>
          <p:cNvPr id="55" name="Text Placeholder 14">
            <a:extLst>
              <a:ext uri="{FF2B5EF4-FFF2-40B4-BE49-F238E27FC236}">
                <a16:creationId xmlns:a16="http://schemas.microsoft.com/office/drawing/2014/main" id="{8ED3541C-CC4E-4C36-9758-9D66DDE2BA3D}"/>
              </a:ext>
            </a:extLst>
          </p:cNvPr>
          <p:cNvSpPr>
            <a:spLocks noGrp="1"/>
          </p:cNvSpPr>
          <p:nvPr>
            <p:ph type="body" sz="quarter" idx="45" hasCustomPrompt="1"/>
          </p:nvPr>
        </p:nvSpPr>
        <p:spPr>
          <a:xfrm>
            <a:off x="8344687" y="205831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
        <p:nvSpPr>
          <p:cNvPr id="56" name="Text Placeholder 14">
            <a:extLst>
              <a:ext uri="{FF2B5EF4-FFF2-40B4-BE49-F238E27FC236}">
                <a16:creationId xmlns:a16="http://schemas.microsoft.com/office/drawing/2014/main" id="{5C4B9123-0034-44EB-AE51-BE0E95C36F9D}"/>
              </a:ext>
            </a:extLst>
          </p:cNvPr>
          <p:cNvSpPr>
            <a:spLocks noGrp="1"/>
          </p:cNvSpPr>
          <p:nvPr>
            <p:ph type="body" sz="quarter" idx="46" hasCustomPrompt="1"/>
          </p:nvPr>
        </p:nvSpPr>
        <p:spPr>
          <a:xfrm>
            <a:off x="202936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
        <p:nvSpPr>
          <p:cNvPr id="57" name="Text Placeholder 14">
            <a:extLst>
              <a:ext uri="{FF2B5EF4-FFF2-40B4-BE49-F238E27FC236}">
                <a16:creationId xmlns:a16="http://schemas.microsoft.com/office/drawing/2014/main" id="{F6EBC080-B92D-4FC1-91BB-CBB73125903E}"/>
              </a:ext>
            </a:extLst>
          </p:cNvPr>
          <p:cNvSpPr>
            <a:spLocks noGrp="1"/>
          </p:cNvSpPr>
          <p:nvPr>
            <p:ph type="body" sz="quarter" idx="47" hasCustomPrompt="1"/>
          </p:nvPr>
        </p:nvSpPr>
        <p:spPr>
          <a:xfrm>
            <a:off x="5976442" y="4003137"/>
            <a:ext cx="1440088" cy="408780"/>
          </a:xfrm>
          <a:prstGeom prst="rect">
            <a:avLst/>
          </a:prstGeom>
        </p:spPr>
        <p:txBody>
          <a:bodyPr anchor="b"/>
          <a:lstStyle>
            <a:lvl1pPr marL="0" indent="0" algn="ctr">
              <a:lnSpc>
                <a:spcPct val="100000"/>
              </a:lnSpc>
              <a:spcBef>
                <a:spcPts val="0"/>
              </a:spcBef>
              <a:buNone/>
              <a:defRPr sz="1400" b="1" cap="none" spc="100" baseline="0">
                <a:solidFill>
                  <a:schemeClr val="accent3">
                    <a:lumMod val="50000"/>
                  </a:schemeClr>
                </a:solidFill>
                <a:latin typeface="+mn-lt"/>
              </a:defRPr>
            </a:lvl1pPr>
          </a:lstStyle>
          <a:p>
            <a:pPr lvl="0"/>
            <a:r>
              <a:rPr lang="en-US"/>
              <a:t>Click to add text</a:t>
            </a:r>
          </a:p>
        </p:txBody>
      </p:sp>
      <p:sp>
        <p:nvSpPr>
          <p:cNvPr id="58" name="Text Placeholder 14">
            <a:extLst>
              <a:ext uri="{FF2B5EF4-FFF2-40B4-BE49-F238E27FC236}">
                <a16:creationId xmlns:a16="http://schemas.microsoft.com/office/drawing/2014/main" id="{45A0B38A-6949-43DC-8059-9B50415B16B7}"/>
              </a:ext>
            </a:extLst>
          </p:cNvPr>
          <p:cNvSpPr>
            <a:spLocks noGrp="1"/>
          </p:cNvSpPr>
          <p:nvPr>
            <p:ph type="body" sz="quarter" idx="48" hasCustomPrompt="1"/>
          </p:nvPr>
        </p:nvSpPr>
        <p:spPr>
          <a:xfrm>
            <a:off x="992351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Tree>
    <p:extLst>
      <p:ext uri="{BB962C8B-B14F-4D97-AF65-F5344CB8AC3E}">
        <p14:creationId xmlns:p14="http://schemas.microsoft.com/office/powerpoint/2010/main" val="138423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bg>
      <p:bgPr>
        <a:solidFill>
          <a:schemeClr val="accent1"/>
        </a:solidFill>
        <a:effectLst/>
      </p:bgPr>
    </p:bg>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216878F0-817D-4F26-8B43-746016119A3F}"/>
              </a:ext>
            </a:extLst>
          </p:cNvPr>
          <p:cNvSpPr>
            <a:spLocks noGrp="1"/>
          </p:cNvSpPr>
          <p:nvPr>
            <p:ph type="pic" sz="quarter" idx="13" hasCustomPrompt="1"/>
          </p:nvPr>
        </p:nvSpPr>
        <p:spPr>
          <a:xfrm>
            <a:off x="-1" y="0"/>
            <a:ext cx="4661647" cy="6858000"/>
          </a:xfrm>
          <a:prstGeom prst="rect">
            <a:avLst/>
          </a:prstGeom>
        </p:spPr>
        <p:txBody>
          <a:bodyPr/>
          <a:lstStyle>
            <a:lvl1pPr marL="0" indent="0" algn="ctr">
              <a:buNone/>
              <a:defRPr>
                <a:solidFill>
                  <a:schemeClr val="accent6">
                    <a:lumMod val="10000"/>
                    <a:lumOff val="90000"/>
                  </a:schemeClr>
                </a:solidFill>
              </a:defRPr>
            </a:lvl1pPr>
          </a:lstStyle>
          <a:p>
            <a:r>
              <a:rPr lang="en-US"/>
              <a:t>Click to add photo</a:t>
            </a:r>
          </a:p>
        </p:txBody>
      </p:sp>
      <p:sp>
        <p:nvSpPr>
          <p:cNvPr id="3" name="Date Placeholder 2">
            <a:extLst>
              <a:ext uri="{FF2B5EF4-FFF2-40B4-BE49-F238E27FC236}">
                <a16:creationId xmlns:a16="http://schemas.microsoft.com/office/drawing/2014/main" id="{B0B4271A-ED63-46FF-9282-ECA9140CB04C}"/>
              </a:ext>
            </a:extLst>
          </p:cNvPr>
          <p:cNvSpPr>
            <a:spLocks noGrp="1"/>
          </p:cNvSpPr>
          <p:nvPr>
            <p:ph type="dt" sz="half" idx="10"/>
          </p:nvPr>
        </p:nvSpPr>
        <p:spPr/>
        <p:txBody>
          <a:bodyPr/>
          <a:lstStyle>
            <a:lvl1pPr>
              <a:defRPr>
                <a:solidFill>
                  <a:schemeClr val="bg1">
                    <a:lumMod val="95000"/>
                  </a:schemeClr>
                </a:solidFill>
              </a:defRPr>
            </a:lvl1pPr>
          </a:lstStyle>
          <a:p>
            <a:r>
              <a:rPr lang="en-US"/>
              <a:t>8/03/20XX</a:t>
            </a:r>
          </a:p>
        </p:txBody>
      </p:sp>
      <p:sp>
        <p:nvSpPr>
          <p:cNvPr id="4" name="Footer Placeholder 3">
            <a:extLst>
              <a:ext uri="{FF2B5EF4-FFF2-40B4-BE49-F238E27FC236}">
                <a16:creationId xmlns:a16="http://schemas.microsoft.com/office/drawing/2014/main" id="{53F05D42-821E-4E1A-ACD8-5D4B39CFC481}"/>
              </a:ext>
            </a:extLst>
          </p:cNvPr>
          <p:cNvSpPr>
            <a:spLocks noGrp="1"/>
          </p:cNvSpPr>
          <p:nvPr>
            <p:ph type="ftr" sz="quarter" idx="11"/>
          </p:nvPr>
        </p:nvSpPr>
        <p:spPr/>
        <p:txBody>
          <a:bodyPr/>
          <a:lstStyle>
            <a:lvl1pPr>
              <a:defRPr>
                <a:solidFill>
                  <a:schemeClr val="accent3"/>
                </a:solidFill>
              </a:defRPr>
            </a:lvl1pPr>
          </a:lstStyle>
          <a:p>
            <a:r>
              <a:rPr lang="en-US"/>
              <a:t>PITCH DECK</a:t>
            </a:r>
          </a:p>
        </p:txBody>
      </p:sp>
      <p:sp>
        <p:nvSpPr>
          <p:cNvPr id="5" name="Slide Number Placeholder 4">
            <a:extLst>
              <a:ext uri="{FF2B5EF4-FFF2-40B4-BE49-F238E27FC236}">
                <a16:creationId xmlns:a16="http://schemas.microsoft.com/office/drawing/2014/main" id="{E2A47555-EEE6-41B1-9AA5-E70CA2B604D2}"/>
              </a:ext>
            </a:extLst>
          </p:cNvPr>
          <p:cNvSpPr>
            <a:spLocks noGrp="1"/>
          </p:cNvSpPr>
          <p:nvPr>
            <p:ph type="sldNum" sz="quarter" idx="12"/>
          </p:nvPr>
        </p:nvSpPr>
        <p:spPr/>
        <p:txBody>
          <a:bodyPr/>
          <a:lstStyle>
            <a:lvl1pPr>
              <a:defRPr>
                <a:solidFill>
                  <a:schemeClr val="accent3"/>
                </a:solidFill>
              </a:defRPr>
            </a:lvl1pPr>
          </a:lstStyle>
          <a:p>
            <a:fld id="{4F6357DA-28E9-40D3-918C-4D14E8263D81}" type="slidenum">
              <a:rPr lang="en-US" smtClean="0"/>
              <a:pPr/>
              <a:t>‹#›</a:t>
            </a:fld>
            <a:endParaRPr lang="en-US"/>
          </a:p>
        </p:txBody>
      </p:sp>
      <p:sp>
        <p:nvSpPr>
          <p:cNvPr id="6" name="Title 1">
            <a:extLst>
              <a:ext uri="{FF2B5EF4-FFF2-40B4-BE49-F238E27FC236}">
                <a16:creationId xmlns:a16="http://schemas.microsoft.com/office/drawing/2014/main" id="{88D863BC-52D6-4182-94E2-EA35621A8A6D}"/>
              </a:ext>
            </a:extLst>
          </p:cNvPr>
          <p:cNvSpPr>
            <a:spLocks noGrp="1"/>
          </p:cNvSpPr>
          <p:nvPr>
            <p:ph type="ctrTitle" hasCustomPrompt="1"/>
          </p:nvPr>
        </p:nvSpPr>
        <p:spPr>
          <a:xfrm>
            <a:off x="5360889" y="729426"/>
            <a:ext cx="5903262" cy="635397"/>
          </a:xfrm>
          <a:prstGeom prst="rect">
            <a:avLst/>
          </a:prstGeom>
        </p:spPr>
        <p:txBody>
          <a:bodyPr anchor="ctr"/>
          <a:lstStyle>
            <a:lvl1pPr algn="l">
              <a:defRPr sz="2200" cap="all" spc="200" baseline="0">
                <a:solidFill>
                  <a:schemeClr val="bg1">
                    <a:lumMod val="95000"/>
                  </a:schemeClr>
                </a:solidFill>
                <a:latin typeface="+mj-lt"/>
              </a:defRPr>
            </a:lvl1pPr>
          </a:lstStyle>
          <a:p>
            <a:r>
              <a:rPr lang="en-US"/>
              <a:t>Click to add title</a:t>
            </a:r>
          </a:p>
        </p:txBody>
      </p:sp>
      <p:sp>
        <p:nvSpPr>
          <p:cNvPr id="7" name="Content Placeholder 6">
            <a:extLst>
              <a:ext uri="{FF2B5EF4-FFF2-40B4-BE49-F238E27FC236}">
                <a16:creationId xmlns:a16="http://schemas.microsoft.com/office/drawing/2014/main" id="{4F792BF5-C216-472F-93C8-9E12D88E6BB7}"/>
              </a:ext>
            </a:extLst>
          </p:cNvPr>
          <p:cNvSpPr>
            <a:spLocks noGrp="1"/>
          </p:cNvSpPr>
          <p:nvPr>
            <p:ph sz="quarter" idx="14"/>
          </p:nvPr>
        </p:nvSpPr>
        <p:spPr>
          <a:xfrm>
            <a:off x="5360988" y="1625600"/>
            <a:ext cx="5903912" cy="4429125"/>
          </a:xfrm>
          <a:prstGeom prst="rect">
            <a:avLst/>
          </a:prstGeom>
        </p:spPr>
        <p:txBody>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0576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eet Our Team 4-Up">
    <p:bg>
      <p:bgPr>
        <a:solidFill>
          <a:schemeClr val="bg1">
            <a:lumMod val="50000"/>
          </a:schemeClr>
        </a:solidFill>
        <a:effectLst/>
      </p:bgPr>
    </p:bg>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id="{71C49FEB-B8EF-4D85-AF1E-FF1A08DED40F}"/>
              </a:ext>
            </a:extLst>
          </p:cNvPr>
          <p:cNvSpPr>
            <a:spLocks noGrp="1"/>
          </p:cNvSpPr>
          <p:nvPr>
            <p:ph type="body" sz="quarter" idx="29" hasCustomPrompt="1"/>
          </p:nvPr>
        </p:nvSpPr>
        <p:spPr>
          <a:xfrm>
            <a:off x="1" y="1"/>
            <a:ext cx="12192000" cy="2514600"/>
          </a:xfrm>
          <a:prstGeom prst="rect">
            <a:avLst/>
          </a:prstGeom>
        </p:spPr>
        <p:txBody>
          <a:bodyPr/>
          <a:lstStyle>
            <a:lvl1pPr marL="0" indent="0" algn="r">
              <a:lnSpc>
                <a:spcPct val="35000"/>
              </a:lnSpc>
              <a:spcBef>
                <a:spcPts val="0"/>
              </a:spcBef>
              <a:buNone/>
              <a:defRPr sz="50000" baseline="0">
                <a:solidFill>
                  <a:schemeClr val="bg1">
                    <a:alpha val="5000"/>
                  </a:schemeClr>
                </a:solidFill>
                <a:latin typeface="Kunstler Script" panose="030304020206070D0D06" pitchFamily="66" charset="0"/>
              </a:defRPr>
            </a:lvl1pPr>
          </a:lstStyle>
          <a:p>
            <a:r>
              <a:rPr lang="en-US"/>
              <a:t>Team</a:t>
            </a:r>
          </a:p>
        </p:txBody>
      </p:sp>
      <p:sp>
        <p:nvSpPr>
          <p:cNvPr id="3" name="Date Placeholder 2">
            <a:extLst>
              <a:ext uri="{FF2B5EF4-FFF2-40B4-BE49-F238E27FC236}">
                <a16:creationId xmlns:a16="http://schemas.microsoft.com/office/drawing/2014/main" id="{2751E4D1-453A-486C-AC10-C420246031B9}"/>
              </a:ext>
            </a:extLst>
          </p:cNvPr>
          <p:cNvSpPr>
            <a:spLocks noGrp="1"/>
          </p:cNvSpPr>
          <p:nvPr>
            <p:ph type="dt" sz="half" idx="10"/>
          </p:nvPr>
        </p:nvSpPr>
        <p:spPr/>
        <p:txBody>
          <a:bodyPr/>
          <a:lstStyle>
            <a:lvl1pPr>
              <a:defRPr>
                <a:solidFill>
                  <a:schemeClr val="bg1"/>
                </a:solidFill>
              </a:defRPr>
            </a:lvl1pPr>
          </a:lstStyle>
          <a:p>
            <a:r>
              <a:rPr lang="en-US"/>
              <a:t>8/03/20XX</a:t>
            </a:r>
          </a:p>
        </p:txBody>
      </p:sp>
      <p:sp>
        <p:nvSpPr>
          <p:cNvPr id="4" name="Footer Placeholder 3">
            <a:extLst>
              <a:ext uri="{FF2B5EF4-FFF2-40B4-BE49-F238E27FC236}">
                <a16:creationId xmlns:a16="http://schemas.microsoft.com/office/drawing/2014/main" id="{0BD6862B-8836-4F15-B05B-24B5EFFD7650}"/>
              </a:ext>
            </a:extLst>
          </p:cNvPr>
          <p:cNvSpPr>
            <a:spLocks noGrp="1"/>
          </p:cNvSpPr>
          <p:nvPr>
            <p:ph type="ftr" sz="quarter" idx="11"/>
          </p:nvPr>
        </p:nvSpPr>
        <p:spPr/>
        <p:txBody>
          <a:bodyPr/>
          <a:lstStyle>
            <a:lvl1pPr>
              <a:defRPr>
                <a:solidFill>
                  <a:schemeClr val="bg1"/>
                </a:solidFill>
              </a:defRPr>
            </a:lvl1pPr>
          </a:lstStyle>
          <a:p>
            <a:r>
              <a:rPr lang="en-US"/>
              <a:t>PITCH DECK</a:t>
            </a:r>
          </a:p>
        </p:txBody>
      </p:sp>
      <p:sp>
        <p:nvSpPr>
          <p:cNvPr id="5" name="Slide Number Placeholder 4">
            <a:extLst>
              <a:ext uri="{FF2B5EF4-FFF2-40B4-BE49-F238E27FC236}">
                <a16:creationId xmlns:a16="http://schemas.microsoft.com/office/drawing/2014/main" id="{E7F95F47-BBF4-4271-B6F5-E9C3507ADD58}"/>
              </a:ext>
            </a:extLst>
          </p:cNvPr>
          <p:cNvSpPr>
            <a:spLocks noGrp="1"/>
          </p:cNvSpPr>
          <p:nvPr>
            <p:ph type="sldNum" sz="quarter" idx="12"/>
          </p:nvPr>
        </p:nvSpPr>
        <p:spPr/>
        <p:txBody>
          <a:bodyPr/>
          <a:lstStyle>
            <a:lvl1pPr>
              <a:defRPr>
                <a:solidFill>
                  <a:schemeClr val="bg1"/>
                </a:solidFill>
              </a:defRPr>
            </a:lvl1pPr>
          </a:lstStyle>
          <a:p>
            <a:fld id="{4F6357DA-28E9-40D3-918C-4D14E8263D81}" type="slidenum">
              <a:rPr lang="en-US" smtClean="0"/>
              <a:pPr/>
              <a:t>‹#›</a:t>
            </a:fld>
            <a:endParaRPr lang="en-US"/>
          </a:p>
        </p:txBody>
      </p:sp>
      <p:sp>
        <p:nvSpPr>
          <p:cNvPr id="6" name="Title 1">
            <a:extLst>
              <a:ext uri="{FF2B5EF4-FFF2-40B4-BE49-F238E27FC236}">
                <a16:creationId xmlns:a16="http://schemas.microsoft.com/office/drawing/2014/main" id="{B06E153E-70D2-4FA6-AE08-1FF540897371}"/>
              </a:ext>
            </a:extLst>
          </p:cNvPr>
          <p:cNvSpPr>
            <a:spLocks noGrp="1"/>
          </p:cNvSpPr>
          <p:nvPr>
            <p:ph type="ctrTitle" hasCustomPrompt="1"/>
          </p:nvPr>
        </p:nvSpPr>
        <p:spPr>
          <a:xfrm>
            <a:off x="2933903" y="1655011"/>
            <a:ext cx="6324194"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
        <p:nvSpPr>
          <p:cNvPr id="9" name="Picture Placeholder 9">
            <a:extLst>
              <a:ext uri="{FF2B5EF4-FFF2-40B4-BE49-F238E27FC236}">
                <a16:creationId xmlns:a16="http://schemas.microsoft.com/office/drawing/2014/main" id="{DC04EBE4-2F20-469F-8A53-9BEC2E378220}"/>
              </a:ext>
            </a:extLst>
          </p:cNvPr>
          <p:cNvSpPr>
            <a:spLocks noGrp="1"/>
          </p:cNvSpPr>
          <p:nvPr>
            <p:ph type="pic" sz="quarter" idx="14" hasCustomPrompt="1"/>
          </p:nvPr>
        </p:nvSpPr>
        <p:spPr>
          <a:xfrm>
            <a:off x="1644345" y="2757949"/>
            <a:ext cx="1451493" cy="1462225"/>
          </a:xfrm>
          <a:prstGeom prst="ellipse">
            <a:avLst/>
          </a:prstGeom>
        </p:spPr>
        <p:txBody>
          <a:bodyPr/>
          <a:lstStyle>
            <a:lvl1pPr marL="0" indent="0" algn="ctr">
              <a:buNone/>
              <a:defRPr>
                <a:solidFill>
                  <a:schemeClr val="bg1"/>
                </a:solidFill>
              </a:defRPr>
            </a:lvl1pPr>
          </a:lstStyle>
          <a:p>
            <a:r>
              <a:rPr lang="en-US"/>
              <a:t>Click to add photo</a:t>
            </a:r>
          </a:p>
        </p:txBody>
      </p:sp>
      <p:sp>
        <p:nvSpPr>
          <p:cNvPr id="10" name="Text Placeholder 10">
            <a:extLst>
              <a:ext uri="{FF2B5EF4-FFF2-40B4-BE49-F238E27FC236}">
                <a16:creationId xmlns:a16="http://schemas.microsoft.com/office/drawing/2014/main" id="{B4BA6AEB-B1AF-4446-A7B4-97B679BC9309}"/>
              </a:ext>
            </a:extLst>
          </p:cNvPr>
          <p:cNvSpPr>
            <a:spLocks noGrp="1"/>
          </p:cNvSpPr>
          <p:nvPr>
            <p:ph type="body" sz="quarter" idx="18" hasCustomPrompt="1"/>
          </p:nvPr>
        </p:nvSpPr>
        <p:spPr>
          <a:xfrm>
            <a:off x="1204655" y="4463647"/>
            <a:ext cx="2330873" cy="442298"/>
          </a:xfrm>
          <a:prstGeom prst="rect">
            <a:avLst/>
          </a:prstGeom>
        </p:spPr>
        <p:txBody>
          <a:bodyPr anchor="ctr"/>
          <a:lstStyle>
            <a:lvl1pPr marL="0" indent="0" algn="ctr">
              <a:buNone/>
              <a:defRPr sz="1200" cap="all" spc="100" baseline="0">
                <a:solidFill>
                  <a:schemeClr val="bg1"/>
                </a:solidFill>
                <a:latin typeface="+mj-lt"/>
              </a:defRPr>
            </a:lvl1pPr>
          </a:lstStyle>
          <a:p>
            <a:pPr lvl="0"/>
            <a:r>
              <a:rPr lang="en-US"/>
              <a:t>Add name</a:t>
            </a:r>
          </a:p>
        </p:txBody>
      </p:sp>
      <p:sp>
        <p:nvSpPr>
          <p:cNvPr id="11" name="Text Placeholder 10">
            <a:extLst>
              <a:ext uri="{FF2B5EF4-FFF2-40B4-BE49-F238E27FC236}">
                <a16:creationId xmlns:a16="http://schemas.microsoft.com/office/drawing/2014/main" id="{A3462D3F-0728-4C38-B170-389153ED5A5F}"/>
              </a:ext>
            </a:extLst>
          </p:cNvPr>
          <p:cNvSpPr>
            <a:spLocks noGrp="1"/>
          </p:cNvSpPr>
          <p:nvPr>
            <p:ph type="body" sz="quarter" idx="19" hasCustomPrompt="1"/>
          </p:nvPr>
        </p:nvSpPr>
        <p:spPr>
          <a:xfrm>
            <a:off x="1204655" y="4779469"/>
            <a:ext cx="2330873" cy="442298"/>
          </a:xfrm>
          <a:prstGeom prst="rect">
            <a:avLst/>
          </a:prstGeom>
        </p:spPr>
        <p:txBody>
          <a:bodyPr anchor="t"/>
          <a:lstStyle>
            <a:lvl1pPr marL="0" indent="0" algn="ctr">
              <a:buNone/>
              <a:defRPr sz="1100" cap="none" spc="100" baseline="0">
                <a:solidFill>
                  <a:schemeClr val="bg1"/>
                </a:solidFill>
                <a:latin typeface="+mn-lt"/>
              </a:defRPr>
            </a:lvl1pPr>
          </a:lstStyle>
          <a:p>
            <a:pPr lvl="0"/>
            <a:r>
              <a:rPr lang="en-US"/>
              <a:t>Add title</a:t>
            </a:r>
          </a:p>
        </p:txBody>
      </p:sp>
      <p:sp>
        <p:nvSpPr>
          <p:cNvPr id="12" name="Picture Placeholder 9">
            <a:extLst>
              <a:ext uri="{FF2B5EF4-FFF2-40B4-BE49-F238E27FC236}">
                <a16:creationId xmlns:a16="http://schemas.microsoft.com/office/drawing/2014/main" id="{3E3EC61F-D3A5-4658-8BA3-A91338AF2FAF}"/>
              </a:ext>
            </a:extLst>
          </p:cNvPr>
          <p:cNvSpPr>
            <a:spLocks noGrp="1"/>
          </p:cNvSpPr>
          <p:nvPr>
            <p:ph type="pic" sz="quarter" idx="20" hasCustomPrompt="1"/>
          </p:nvPr>
        </p:nvSpPr>
        <p:spPr>
          <a:xfrm>
            <a:off x="4133091" y="2757949"/>
            <a:ext cx="1451493" cy="1462225"/>
          </a:xfrm>
          <a:prstGeom prst="ellipse">
            <a:avLst/>
          </a:prstGeom>
        </p:spPr>
        <p:txBody>
          <a:bodyPr/>
          <a:lstStyle>
            <a:lvl1pPr marL="0" indent="0" algn="ctr">
              <a:buNone/>
              <a:defRPr>
                <a:solidFill>
                  <a:schemeClr val="bg1"/>
                </a:solidFill>
              </a:defRPr>
            </a:lvl1pPr>
          </a:lstStyle>
          <a:p>
            <a:r>
              <a:rPr lang="en-US"/>
              <a:t>Click to add photo</a:t>
            </a:r>
          </a:p>
        </p:txBody>
      </p:sp>
      <p:sp>
        <p:nvSpPr>
          <p:cNvPr id="13" name="Picture Placeholder 9">
            <a:extLst>
              <a:ext uri="{FF2B5EF4-FFF2-40B4-BE49-F238E27FC236}">
                <a16:creationId xmlns:a16="http://schemas.microsoft.com/office/drawing/2014/main" id="{CDB9F756-6446-412A-9650-AAB15FCA3623}"/>
              </a:ext>
            </a:extLst>
          </p:cNvPr>
          <p:cNvSpPr>
            <a:spLocks noGrp="1"/>
          </p:cNvSpPr>
          <p:nvPr>
            <p:ph type="pic" sz="quarter" idx="21" hasCustomPrompt="1"/>
          </p:nvPr>
        </p:nvSpPr>
        <p:spPr>
          <a:xfrm>
            <a:off x="6621836" y="2757949"/>
            <a:ext cx="1451493" cy="1462225"/>
          </a:xfrm>
          <a:prstGeom prst="ellipse">
            <a:avLst/>
          </a:prstGeom>
        </p:spPr>
        <p:txBody>
          <a:bodyPr/>
          <a:lstStyle>
            <a:lvl1pPr marL="0" indent="0" algn="ctr">
              <a:buNone/>
              <a:defRPr>
                <a:solidFill>
                  <a:schemeClr val="bg1"/>
                </a:solidFill>
              </a:defRPr>
            </a:lvl1pPr>
          </a:lstStyle>
          <a:p>
            <a:r>
              <a:rPr lang="en-US"/>
              <a:t>Click to add photo</a:t>
            </a:r>
          </a:p>
        </p:txBody>
      </p:sp>
      <p:sp>
        <p:nvSpPr>
          <p:cNvPr id="14" name="Picture Placeholder 9">
            <a:extLst>
              <a:ext uri="{FF2B5EF4-FFF2-40B4-BE49-F238E27FC236}">
                <a16:creationId xmlns:a16="http://schemas.microsoft.com/office/drawing/2014/main" id="{382166CD-0B9A-4F3F-9C64-C140FABE85C7}"/>
              </a:ext>
            </a:extLst>
          </p:cNvPr>
          <p:cNvSpPr>
            <a:spLocks noGrp="1"/>
          </p:cNvSpPr>
          <p:nvPr>
            <p:ph type="pic" sz="quarter" idx="22" hasCustomPrompt="1"/>
          </p:nvPr>
        </p:nvSpPr>
        <p:spPr>
          <a:xfrm>
            <a:off x="9110582" y="2757949"/>
            <a:ext cx="1451493" cy="1462225"/>
          </a:xfrm>
          <a:prstGeom prst="ellipse">
            <a:avLst/>
          </a:prstGeom>
        </p:spPr>
        <p:txBody>
          <a:bodyPr/>
          <a:lstStyle>
            <a:lvl1pPr marL="0" indent="0" algn="ctr">
              <a:buNone/>
              <a:defRPr>
                <a:solidFill>
                  <a:schemeClr val="bg1"/>
                </a:solidFill>
              </a:defRPr>
            </a:lvl1pPr>
          </a:lstStyle>
          <a:p>
            <a:r>
              <a:rPr lang="en-US"/>
              <a:t>Click to add photo</a:t>
            </a:r>
          </a:p>
        </p:txBody>
      </p:sp>
      <p:sp>
        <p:nvSpPr>
          <p:cNvPr id="15" name="Text Placeholder 10">
            <a:extLst>
              <a:ext uri="{FF2B5EF4-FFF2-40B4-BE49-F238E27FC236}">
                <a16:creationId xmlns:a16="http://schemas.microsoft.com/office/drawing/2014/main" id="{40DF12CD-BCB4-467F-B7E3-499EC97EFEB6}"/>
              </a:ext>
            </a:extLst>
          </p:cNvPr>
          <p:cNvSpPr>
            <a:spLocks noGrp="1"/>
          </p:cNvSpPr>
          <p:nvPr>
            <p:ph type="body" sz="quarter" idx="23" hasCustomPrompt="1"/>
          </p:nvPr>
        </p:nvSpPr>
        <p:spPr>
          <a:xfrm>
            <a:off x="3693400" y="4463647"/>
            <a:ext cx="2330874" cy="442298"/>
          </a:xfrm>
          <a:prstGeom prst="rect">
            <a:avLst/>
          </a:prstGeom>
        </p:spPr>
        <p:txBody>
          <a:bodyPr anchor="ctr"/>
          <a:lstStyle>
            <a:lvl1pPr marL="0" indent="0" algn="ctr">
              <a:buNone/>
              <a:defRPr sz="1200" cap="all" spc="100" baseline="0">
                <a:solidFill>
                  <a:schemeClr val="bg1"/>
                </a:solidFill>
                <a:latin typeface="+mj-lt"/>
              </a:defRPr>
            </a:lvl1pPr>
          </a:lstStyle>
          <a:p>
            <a:pPr lvl="0"/>
            <a:r>
              <a:rPr lang="en-US"/>
              <a:t>Add name</a:t>
            </a:r>
          </a:p>
        </p:txBody>
      </p:sp>
      <p:sp>
        <p:nvSpPr>
          <p:cNvPr id="16" name="Text Placeholder 10">
            <a:extLst>
              <a:ext uri="{FF2B5EF4-FFF2-40B4-BE49-F238E27FC236}">
                <a16:creationId xmlns:a16="http://schemas.microsoft.com/office/drawing/2014/main" id="{5A467C8A-05E4-4C98-85BA-9199B1C1E1D8}"/>
              </a:ext>
            </a:extLst>
          </p:cNvPr>
          <p:cNvSpPr>
            <a:spLocks noGrp="1"/>
          </p:cNvSpPr>
          <p:nvPr>
            <p:ph type="body" sz="quarter" idx="24" hasCustomPrompt="1"/>
          </p:nvPr>
        </p:nvSpPr>
        <p:spPr>
          <a:xfrm>
            <a:off x="3693400" y="4779469"/>
            <a:ext cx="2330874" cy="442298"/>
          </a:xfrm>
          <a:prstGeom prst="rect">
            <a:avLst/>
          </a:prstGeom>
        </p:spPr>
        <p:txBody>
          <a:bodyPr anchor="t"/>
          <a:lstStyle>
            <a:lvl1pPr marL="0" indent="0" algn="ctr">
              <a:buNone/>
              <a:defRPr sz="1100" cap="none" spc="100" baseline="0">
                <a:solidFill>
                  <a:schemeClr val="bg1"/>
                </a:solidFill>
                <a:latin typeface="+mn-lt"/>
              </a:defRPr>
            </a:lvl1pPr>
          </a:lstStyle>
          <a:p>
            <a:pPr lvl="0"/>
            <a:r>
              <a:rPr lang="en-US"/>
              <a:t>Add title</a:t>
            </a:r>
          </a:p>
        </p:txBody>
      </p:sp>
      <p:sp>
        <p:nvSpPr>
          <p:cNvPr id="17" name="Text Placeholder 10">
            <a:extLst>
              <a:ext uri="{FF2B5EF4-FFF2-40B4-BE49-F238E27FC236}">
                <a16:creationId xmlns:a16="http://schemas.microsoft.com/office/drawing/2014/main" id="{9058072E-F9B0-4371-960E-E67B496E3020}"/>
              </a:ext>
            </a:extLst>
          </p:cNvPr>
          <p:cNvSpPr>
            <a:spLocks noGrp="1"/>
          </p:cNvSpPr>
          <p:nvPr>
            <p:ph type="body" sz="quarter" idx="25" hasCustomPrompt="1"/>
          </p:nvPr>
        </p:nvSpPr>
        <p:spPr>
          <a:xfrm>
            <a:off x="6182145" y="4463647"/>
            <a:ext cx="2330875" cy="442298"/>
          </a:xfrm>
          <a:prstGeom prst="rect">
            <a:avLst/>
          </a:prstGeom>
        </p:spPr>
        <p:txBody>
          <a:bodyPr anchor="ctr"/>
          <a:lstStyle>
            <a:lvl1pPr marL="0" indent="0" algn="ctr">
              <a:buNone/>
              <a:defRPr sz="1200" cap="all" spc="100" baseline="0">
                <a:solidFill>
                  <a:schemeClr val="bg1"/>
                </a:solidFill>
                <a:latin typeface="+mj-lt"/>
              </a:defRPr>
            </a:lvl1pPr>
          </a:lstStyle>
          <a:p>
            <a:pPr lvl="0"/>
            <a:r>
              <a:rPr lang="en-US"/>
              <a:t>Add name</a:t>
            </a:r>
          </a:p>
        </p:txBody>
      </p:sp>
      <p:sp>
        <p:nvSpPr>
          <p:cNvPr id="18" name="Text Placeholder 10">
            <a:extLst>
              <a:ext uri="{FF2B5EF4-FFF2-40B4-BE49-F238E27FC236}">
                <a16:creationId xmlns:a16="http://schemas.microsoft.com/office/drawing/2014/main" id="{0A657816-CBF3-4FE7-86AD-21BF42DD1528}"/>
              </a:ext>
            </a:extLst>
          </p:cNvPr>
          <p:cNvSpPr>
            <a:spLocks noGrp="1"/>
          </p:cNvSpPr>
          <p:nvPr>
            <p:ph type="body" sz="quarter" idx="26" hasCustomPrompt="1"/>
          </p:nvPr>
        </p:nvSpPr>
        <p:spPr>
          <a:xfrm>
            <a:off x="6182145" y="4779469"/>
            <a:ext cx="2330875" cy="442298"/>
          </a:xfrm>
          <a:prstGeom prst="rect">
            <a:avLst/>
          </a:prstGeom>
        </p:spPr>
        <p:txBody>
          <a:bodyPr anchor="t"/>
          <a:lstStyle>
            <a:lvl1pPr marL="0" indent="0" algn="ctr">
              <a:buNone/>
              <a:defRPr sz="1100" cap="none" spc="100" baseline="0">
                <a:solidFill>
                  <a:schemeClr val="bg1"/>
                </a:solidFill>
                <a:latin typeface="+mn-lt"/>
              </a:defRPr>
            </a:lvl1pPr>
          </a:lstStyle>
          <a:p>
            <a:pPr lvl="0"/>
            <a:r>
              <a:rPr lang="en-US"/>
              <a:t>Add title</a:t>
            </a:r>
          </a:p>
        </p:txBody>
      </p:sp>
      <p:sp>
        <p:nvSpPr>
          <p:cNvPr id="19" name="Text Placeholder 10">
            <a:extLst>
              <a:ext uri="{FF2B5EF4-FFF2-40B4-BE49-F238E27FC236}">
                <a16:creationId xmlns:a16="http://schemas.microsoft.com/office/drawing/2014/main" id="{886C1499-EEAF-4BF5-99C2-BE435BED3F5B}"/>
              </a:ext>
            </a:extLst>
          </p:cNvPr>
          <p:cNvSpPr>
            <a:spLocks noGrp="1"/>
          </p:cNvSpPr>
          <p:nvPr>
            <p:ph type="body" sz="quarter" idx="27" hasCustomPrompt="1"/>
          </p:nvPr>
        </p:nvSpPr>
        <p:spPr>
          <a:xfrm>
            <a:off x="8670891" y="4463647"/>
            <a:ext cx="2330875" cy="442298"/>
          </a:xfrm>
          <a:prstGeom prst="rect">
            <a:avLst/>
          </a:prstGeom>
        </p:spPr>
        <p:txBody>
          <a:bodyPr anchor="ctr"/>
          <a:lstStyle>
            <a:lvl1pPr marL="0" indent="0" algn="ctr">
              <a:buNone/>
              <a:defRPr sz="1200" cap="all" spc="100" baseline="0">
                <a:solidFill>
                  <a:schemeClr val="bg1"/>
                </a:solidFill>
                <a:latin typeface="+mj-lt"/>
              </a:defRPr>
            </a:lvl1pPr>
          </a:lstStyle>
          <a:p>
            <a:pPr lvl="0"/>
            <a:r>
              <a:rPr lang="en-US"/>
              <a:t>Add name</a:t>
            </a:r>
          </a:p>
        </p:txBody>
      </p:sp>
      <p:sp>
        <p:nvSpPr>
          <p:cNvPr id="20" name="Text Placeholder 10">
            <a:extLst>
              <a:ext uri="{FF2B5EF4-FFF2-40B4-BE49-F238E27FC236}">
                <a16:creationId xmlns:a16="http://schemas.microsoft.com/office/drawing/2014/main" id="{58984A54-7368-4F62-B02D-6A062366006A}"/>
              </a:ext>
            </a:extLst>
          </p:cNvPr>
          <p:cNvSpPr>
            <a:spLocks noGrp="1"/>
          </p:cNvSpPr>
          <p:nvPr>
            <p:ph type="body" sz="quarter" idx="28" hasCustomPrompt="1"/>
          </p:nvPr>
        </p:nvSpPr>
        <p:spPr>
          <a:xfrm>
            <a:off x="8670891" y="4779469"/>
            <a:ext cx="2330875" cy="442298"/>
          </a:xfrm>
          <a:prstGeom prst="rect">
            <a:avLst/>
          </a:prstGeom>
        </p:spPr>
        <p:txBody>
          <a:bodyPr anchor="t"/>
          <a:lstStyle>
            <a:lvl1pPr marL="0" indent="0" algn="ctr">
              <a:buNone/>
              <a:defRPr sz="1100" cap="none" spc="100" baseline="0">
                <a:solidFill>
                  <a:schemeClr val="bg1"/>
                </a:solidFill>
                <a:latin typeface="+mn-lt"/>
              </a:defRPr>
            </a:lvl1pPr>
          </a:lstStyle>
          <a:p>
            <a:pPr lvl="0"/>
            <a:r>
              <a:rPr lang="en-US"/>
              <a:t>Add title</a:t>
            </a:r>
          </a:p>
        </p:txBody>
      </p:sp>
    </p:spTree>
    <p:extLst>
      <p:ext uri="{BB962C8B-B14F-4D97-AF65-F5344CB8AC3E}">
        <p14:creationId xmlns:p14="http://schemas.microsoft.com/office/powerpoint/2010/main" val="29396265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et Our Team 8-Up">
    <p:bg>
      <p:bgPr>
        <a:solidFill>
          <a:schemeClr val="bg1">
            <a:lumMod val="50000"/>
          </a:schemeClr>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86F087D-92DE-4035-8192-586AF5C8FE12}"/>
              </a:ext>
            </a:extLst>
          </p:cNvPr>
          <p:cNvSpPr>
            <a:spLocks noGrp="1"/>
          </p:cNvSpPr>
          <p:nvPr>
            <p:ph type="dt" sz="half" idx="10"/>
          </p:nvPr>
        </p:nvSpPr>
        <p:spPr/>
        <p:txBody>
          <a:bodyPr/>
          <a:lstStyle>
            <a:lvl1pPr>
              <a:defRPr>
                <a:solidFill>
                  <a:schemeClr val="bg1"/>
                </a:solidFill>
              </a:defRPr>
            </a:lvl1pPr>
          </a:lstStyle>
          <a:p>
            <a:r>
              <a:rPr lang="en-US"/>
              <a:t>8/03/20XX</a:t>
            </a:r>
          </a:p>
        </p:txBody>
      </p:sp>
      <p:sp>
        <p:nvSpPr>
          <p:cNvPr id="4" name="Footer Placeholder 3">
            <a:extLst>
              <a:ext uri="{FF2B5EF4-FFF2-40B4-BE49-F238E27FC236}">
                <a16:creationId xmlns:a16="http://schemas.microsoft.com/office/drawing/2014/main" id="{7A9928F3-1B10-463F-9157-B6A079A7903E}"/>
              </a:ext>
            </a:extLst>
          </p:cNvPr>
          <p:cNvSpPr>
            <a:spLocks noGrp="1"/>
          </p:cNvSpPr>
          <p:nvPr>
            <p:ph type="ftr" sz="quarter" idx="11"/>
          </p:nvPr>
        </p:nvSpPr>
        <p:spPr/>
        <p:txBody>
          <a:bodyPr/>
          <a:lstStyle>
            <a:lvl1pPr>
              <a:defRPr>
                <a:solidFill>
                  <a:schemeClr val="bg1"/>
                </a:solidFill>
              </a:defRPr>
            </a:lvl1pPr>
          </a:lstStyle>
          <a:p>
            <a:r>
              <a:rPr lang="en-US"/>
              <a:t>PITCH DECK</a:t>
            </a:r>
          </a:p>
        </p:txBody>
      </p:sp>
      <p:sp>
        <p:nvSpPr>
          <p:cNvPr id="5" name="Slide Number Placeholder 4">
            <a:extLst>
              <a:ext uri="{FF2B5EF4-FFF2-40B4-BE49-F238E27FC236}">
                <a16:creationId xmlns:a16="http://schemas.microsoft.com/office/drawing/2014/main" id="{746BA99F-4B60-460A-B00E-4D0B0DDD5C5E}"/>
              </a:ext>
            </a:extLst>
          </p:cNvPr>
          <p:cNvSpPr>
            <a:spLocks noGrp="1"/>
          </p:cNvSpPr>
          <p:nvPr>
            <p:ph type="sldNum" sz="quarter" idx="12"/>
          </p:nvPr>
        </p:nvSpPr>
        <p:spPr/>
        <p:txBody>
          <a:bodyPr/>
          <a:lstStyle>
            <a:lvl1pPr>
              <a:defRPr>
                <a:solidFill>
                  <a:schemeClr val="bg1"/>
                </a:solidFill>
              </a:defRPr>
            </a:lvl1pPr>
          </a:lstStyle>
          <a:p>
            <a:fld id="{4F6357DA-28E9-40D3-918C-4D14E8263D81}" type="slidenum">
              <a:rPr lang="en-US" smtClean="0"/>
              <a:pPr/>
              <a:t>‹#›</a:t>
            </a:fld>
            <a:endParaRPr lang="en-US"/>
          </a:p>
        </p:txBody>
      </p:sp>
      <p:sp>
        <p:nvSpPr>
          <p:cNvPr id="8" name="Picture Placeholder 9">
            <a:extLst>
              <a:ext uri="{FF2B5EF4-FFF2-40B4-BE49-F238E27FC236}">
                <a16:creationId xmlns:a16="http://schemas.microsoft.com/office/drawing/2014/main" id="{5A869ECF-2DFC-48EE-97D9-84DCD25E5473}"/>
              </a:ext>
            </a:extLst>
          </p:cNvPr>
          <p:cNvSpPr>
            <a:spLocks noGrp="1"/>
          </p:cNvSpPr>
          <p:nvPr>
            <p:ph type="pic" sz="quarter" idx="16" hasCustomPrompt="1"/>
          </p:nvPr>
        </p:nvSpPr>
        <p:spPr>
          <a:xfrm>
            <a:off x="1979488" y="1979244"/>
            <a:ext cx="1097876" cy="1097875"/>
          </a:xfrm>
          <a:prstGeom prst="ellipse">
            <a:avLst/>
          </a:prstGeom>
        </p:spPr>
        <p:txBody>
          <a:bodyPr/>
          <a:lstStyle>
            <a:lvl1pPr marL="0" indent="0" algn="ctr">
              <a:buNone/>
              <a:defRPr sz="2000">
                <a:solidFill>
                  <a:schemeClr val="bg1"/>
                </a:solidFill>
              </a:defRPr>
            </a:lvl1pPr>
          </a:lstStyle>
          <a:p>
            <a:r>
              <a:rPr lang="en-US"/>
              <a:t>Click to add photo</a:t>
            </a:r>
          </a:p>
        </p:txBody>
      </p:sp>
      <p:sp>
        <p:nvSpPr>
          <p:cNvPr id="10" name="Text Placeholder 14">
            <a:extLst>
              <a:ext uri="{FF2B5EF4-FFF2-40B4-BE49-F238E27FC236}">
                <a16:creationId xmlns:a16="http://schemas.microsoft.com/office/drawing/2014/main" id="{156C8A56-CD27-4C90-94A0-6C6EE02744F4}"/>
              </a:ext>
            </a:extLst>
          </p:cNvPr>
          <p:cNvSpPr>
            <a:spLocks noGrp="1"/>
          </p:cNvSpPr>
          <p:nvPr>
            <p:ph type="body" sz="quarter" idx="20" hasCustomPrompt="1"/>
          </p:nvPr>
        </p:nvSpPr>
        <p:spPr>
          <a:xfrm>
            <a:off x="1485529" y="3495484"/>
            <a:ext cx="2085792"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11" name="Text Placeholder 14">
            <a:extLst>
              <a:ext uri="{FF2B5EF4-FFF2-40B4-BE49-F238E27FC236}">
                <a16:creationId xmlns:a16="http://schemas.microsoft.com/office/drawing/2014/main" id="{22104C50-BDDE-4917-8F64-30BB543A7349}"/>
              </a:ext>
            </a:extLst>
          </p:cNvPr>
          <p:cNvSpPr>
            <a:spLocks noGrp="1"/>
          </p:cNvSpPr>
          <p:nvPr>
            <p:ph type="body" sz="quarter" idx="21" hasCustomPrompt="1"/>
          </p:nvPr>
        </p:nvSpPr>
        <p:spPr>
          <a:xfrm>
            <a:off x="3859819" y="3269516"/>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12" name="Text Placeholder 14">
            <a:extLst>
              <a:ext uri="{FF2B5EF4-FFF2-40B4-BE49-F238E27FC236}">
                <a16:creationId xmlns:a16="http://schemas.microsoft.com/office/drawing/2014/main" id="{16490CE7-7241-4A9F-9A19-0D1533BA52E5}"/>
              </a:ext>
            </a:extLst>
          </p:cNvPr>
          <p:cNvSpPr>
            <a:spLocks noGrp="1"/>
          </p:cNvSpPr>
          <p:nvPr>
            <p:ph type="body" sz="quarter" idx="22" hasCustomPrompt="1"/>
          </p:nvPr>
        </p:nvSpPr>
        <p:spPr>
          <a:xfrm>
            <a:off x="3859818" y="3495484"/>
            <a:ext cx="2085793"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13" name="Text Placeholder 14">
            <a:extLst>
              <a:ext uri="{FF2B5EF4-FFF2-40B4-BE49-F238E27FC236}">
                <a16:creationId xmlns:a16="http://schemas.microsoft.com/office/drawing/2014/main" id="{02C7036D-56D2-4D6E-8F25-344484C61A1F}"/>
              </a:ext>
            </a:extLst>
          </p:cNvPr>
          <p:cNvSpPr>
            <a:spLocks noGrp="1"/>
          </p:cNvSpPr>
          <p:nvPr>
            <p:ph type="body" sz="quarter" idx="23" hasCustomPrompt="1"/>
          </p:nvPr>
        </p:nvSpPr>
        <p:spPr>
          <a:xfrm>
            <a:off x="6234108" y="3269684"/>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14" name="Text Placeholder 14">
            <a:extLst>
              <a:ext uri="{FF2B5EF4-FFF2-40B4-BE49-F238E27FC236}">
                <a16:creationId xmlns:a16="http://schemas.microsoft.com/office/drawing/2014/main" id="{420E5CE0-16E9-48C3-AEAE-C29C2448D78B}"/>
              </a:ext>
            </a:extLst>
          </p:cNvPr>
          <p:cNvSpPr>
            <a:spLocks noGrp="1"/>
          </p:cNvSpPr>
          <p:nvPr>
            <p:ph type="body" sz="quarter" idx="24" hasCustomPrompt="1"/>
          </p:nvPr>
        </p:nvSpPr>
        <p:spPr>
          <a:xfrm>
            <a:off x="6234107" y="3495484"/>
            <a:ext cx="2085791"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15" name="Text Placeholder 14">
            <a:extLst>
              <a:ext uri="{FF2B5EF4-FFF2-40B4-BE49-F238E27FC236}">
                <a16:creationId xmlns:a16="http://schemas.microsoft.com/office/drawing/2014/main" id="{532463BC-AC80-43A6-8BB3-50F5A28E80BC}"/>
              </a:ext>
            </a:extLst>
          </p:cNvPr>
          <p:cNvSpPr>
            <a:spLocks noGrp="1"/>
          </p:cNvSpPr>
          <p:nvPr>
            <p:ph type="body" sz="quarter" idx="25" hasCustomPrompt="1"/>
          </p:nvPr>
        </p:nvSpPr>
        <p:spPr>
          <a:xfrm>
            <a:off x="8608394" y="3269516"/>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16" name="Text Placeholder 14">
            <a:extLst>
              <a:ext uri="{FF2B5EF4-FFF2-40B4-BE49-F238E27FC236}">
                <a16:creationId xmlns:a16="http://schemas.microsoft.com/office/drawing/2014/main" id="{4CF5287C-0936-4244-B1EE-226996FEC9A0}"/>
              </a:ext>
            </a:extLst>
          </p:cNvPr>
          <p:cNvSpPr>
            <a:spLocks noGrp="1"/>
          </p:cNvSpPr>
          <p:nvPr>
            <p:ph type="body" sz="quarter" idx="26" hasCustomPrompt="1"/>
          </p:nvPr>
        </p:nvSpPr>
        <p:spPr>
          <a:xfrm>
            <a:off x="8608391" y="3495484"/>
            <a:ext cx="2085791"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38" name="Text Placeholder 14">
            <a:extLst>
              <a:ext uri="{FF2B5EF4-FFF2-40B4-BE49-F238E27FC236}">
                <a16:creationId xmlns:a16="http://schemas.microsoft.com/office/drawing/2014/main" id="{80E59778-6A5E-4CAE-8EB2-BBEBB43F6D4B}"/>
              </a:ext>
            </a:extLst>
          </p:cNvPr>
          <p:cNvSpPr>
            <a:spLocks noGrp="1"/>
          </p:cNvSpPr>
          <p:nvPr>
            <p:ph type="body" sz="quarter" idx="46" hasCustomPrompt="1"/>
          </p:nvPr>
        </p:nvSpPr>
        <p:spPr>
          <a:xfrm>
            <a:off x="1485530" y="3269516"/>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47" name="Text Placeholder 14">
            <a:extLst>
              <a:ext uri="{FF2B5EF4-FFF2-40B4-BE49-F238E27FC236}">
                <a16:creationId xmlns:a16="http://schemas.microsoft.com/office/drawing/2014/main" id="{393D72E6-E684-4731-B139-4BA8111999D9}"/>
              </a:ext>
            </a:extLst>
          </p:cNvPr>
          <p:cNvSpPr>
            <a:spLocks noGrp="1"/>
          </p:cNvSpPr>
          <p:nvPr>
            <p:ph type="body" sz="quarter" idx="48" hasCustomPrompt="1"/>
          </p:nvPr>
        </p:nvSpPr>
        <p:spPr>
          <a:xfrm>
            <a:off x="1485442" y="5546241"/>
            <a:ext cx="2085792"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48" name="Text Placeholder 14">
            <a:extLst>
              <a:ext uri="{FF2B5EF4-FFF2-40B4-BE49-F238E27FC236}">
                <a16:creationId xmlns:a16="http://schemas.microsoft.com/office/drawing/2014/main" id="{17AF8A36-96BD-4383-BD10-0AF6C3CAA215}"/>
              </a:ext>
            </a:extLst>
          </p:cNvPr>
          <p:cNvSpPr>
            <a:spLocks noGrp="1"/>
          </p:cNvSpPr>
          <p:nvPr>
            <p:ph type="body" sz="quarter" idx="49" hasCustomPrompt="1"/>
          </p:nvPr>
        </p:nvSpPr>
        <p:spPr>
          <a:xfrm>
            <a:off x="3859819" y="5320273"/>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49" name="Text Placeholder 14">
            <a:extLst>
              <a:ext uri="{FF2B5EF4-FFF2-40B4-BE49-F238E27FC236}">
                <a16:creationId xmlns:a16="http://schemas.microsoft.com/office/drawing/2014/main" id="{F26B5D3A-6C13-4204-9756-1BCA5AE8D12C}"/>
              </a:ext>
            </a:extLst>
          </p:cNvPr>
          <p:cNvSpPr>
            <a:spLocks noGrp="1"/>
          </p:cNvSpPr>
          <p:nvPr>
            <p:ph type="body" sz="quarter" idx="50" hasCustomPrompt="1"/>
          </p:nvPr>
        </p:nvSpPr>
        <p:spPr>
          <a:xfrm>
            <a:off x="3859730" y="5546241"/>
            <a:ext cx="2085793"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50" name="Text Placeholder 14">
            <a:extLst>
              <a:ext uri="{FF2B5EF4-FFF2-40B4-BE49-F238E27FC236}">
                <a16:creationId xmlns:a16="http://schemas.microsoft.com/office/drawing/2014/main" id="{80D112F0-B8AB-4FA9-B732-BE08CD1234D5}"/>
              </a:ext>
            </a:extLst>
          </p:cNvPr>
          <p:cNvSpPr>
            <a:spLocks noGrp="1"/>
          </p:cNvSpPr>
          <p:nvPr>
            <p:ph type="body" sz="quarter" idx="51" hasCustomPrompt="1"/>
          </p:nvPr>
        </p:nvSpPr>
        <p:spPr>
          <a:xfrm>
            <a:off x="6234108" y="5320441"/>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51" name="Text Placeholder 14">
            <a:extLst>
              <a:ext uri="{FF2B5EF4-FFF2-40B4-BE49-F238E27FC236}">
                <a16:creationId xmlns:a16="http://schemas.microsoft.com/office/drawing/2014/main" id="{4784D9A7-36A5-4F3B-AA7B-CB5E2D655945}"/>
              </a:ext>
            </a:extLst>
          </p:cNvPr>
          <p:cNvSpPr>
            <a:spLocks noGrp="1"/>
          </p:cNvSpPr>
          <p:nvPr>
            <p:ph type="body" sz="quarter" idx="52" hasCustomPrompt="1"/>
          </p:nvPr>
        </p:nvSpPr>
        <p:spPr>
          <a:xfrm>
            <a:off x="6234063" y="5546241"/>
            <a:ext cx="2085791"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52" name="Text Placeholder 14">
            <a:extLst>
              <a:ext uri="{FF2B5EF4-FFF2-40B4-BE49-F238E27FC236}">
                <a16:creationId xmlns:a16="http://schemas.microsoft.com/office/drawing/2014/main" id="{D7A99E46-923F-4364-BF2F-FBB534A10648}"/>
              </a:ext>
            </a:extLst>
          </p:cNvPr>
          <p:cNvSpPr>
            <a:spLocks noGrp="1"/>
          </p:cNvSpPr>
          <p:nvPr>
            <p:ph type="body" sz="quarter" idx="53" hasCustomPrompt="1"/>
          </p:nvPr>
        </p:nvSpPr>
        <p:spPr>
          <a:xfrm>
            <a:off x="8608394" y="5320273"/>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53" name="Text Placeholder 14">
            <a:extLst>
              <a:ext uri="{FF2B5EF4-FFF2-40B4-BE49-F238E27FC236}">
                <a16:creationId xmlns:a16="http://schemas.microsoft.com/office/drawing/2014/main" id="{506EFF4D-3C39-4F6E-A14E-EFF1C741CCCB}"/>
              </a:ext>
            </a:extLst>
          </p:cNvPr>
          <p:cNvSpPr>
            <a:spLocks noGrp="1"/>
          </p:cNvSpPr>
          <p:nvPr>
            <p:ph type="body" sz="quarter" idx="54" hasCustomPrompt="1"/>
          </p:nvPr>
        </p:nvSpPr>
        <p:spPr>
          <a:xfrm>
            <a:off x="8608391" y="5546241"/>
            <a:ext cx="2085791"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57" name="Text Placeholder 14">
            <a:extLst>
              <a:ext uri="{FF2B5EF4-FFF2-40B4-BE49-F238E27FC236}">
                <a16:creationId xmlns:a16="http://schemas.microsoft.com/office/drawing/2014/main" id="{0C5A43DB-AE3F-48FC-B6D4-8879D4CDADB4}"/>
              </a:ext>
            </a:extLst>
          </p:cNvPr>
          <p:cNvSpPr>
            <a:spLocks noGrp="1"/>
          </p:cNvSpPr>
          <p:nvPr>
            <p:ph type="body" sz="quarter" idx="58" hasCustomPrompt="1"/>
          </p:nvPr>
        </p:nvSpPr>
        <p:spPr>
          <a:xfrm>
            <a:off x="1485530" y="5320273"/>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33" name="Picture Placeholder 9">
            <a:extLst>
              <a:ext uri="{FF2B5EF4-FFF2-40B4-BE49-F238E27FC236}">
                <a16:creationId xmlns:a16="http://schemas.microsoft.com/office/drawing/2014/main" id="{BF616705-4A53-4806-B16C-BA39A5A02D23}"/>
              </a:ext>
            </a:extLst>
          </p:cNvPr>
          <p:cNvSpPr>
            <a:spLocks noGrp="1"/>
          </p:cNvSpPr>
          <p:nvPr>
            <p:ph type="pic" sz="quarter" idx="59" hasCustomPrompt="1"/>
          </p:nvPr>
        </p:nvSpPr>
        <p:spPr>
          <a:xfrm>
            <a:off x="4353776" y="1979244"/>
            <a:ext cx="1097876" cy="1097875"/>
          </a:xfrm>
          <a:prstGeom prst="ellipse">
            <a:avLst/>
          </a:prstGeom>
        </p:spPr>
        <p:txBody>
          <a:bodyPr/>
          <a:lstStyle>
            <a:lvl1pPr marL="0" indent="0" algn="ctr">
              <a:buNone/>
              <a:defRPr sz="2000">
                <a:solidFill>
                  <a:schemeClr val="bg1"/>
                </a:solidFill>
              </a:defRPr>
            </a:lvl1pPr>
          </a:lstStyle>
          <a:p>
            <a:r>
              <a:rPr lang="en-US"/>
              <a:t>Click to add photo</a:t>
            </a:r>
          </a:p>
        </p:txBody>
      </p:sp>
      <p:sp>
        <p:nvSpPr>
          <p:cNvPr id="39" name="Picture Placeholder 9">
            <a:extLst>
              <a:ext uri="{FF2B5EF4-FFF2-40B4-BE49-F238E27FC236}">
                <a16:creationId xmlns:a16="http://schemas.microsoft.com/office/drawing/2014/main" id="{12C5AB77-7FB0-4FE2-A742-FA3672277633}"/>
              </a:ext>
            </a:extLst>
          </p:cNvPr>
          <p:cNvSpPr>
            <a:spLocks noGrp="1"/>
          </p:cNvSpPr>
          <p:nvPr>
            <p:ph type="pic" sz="quarter" idx="60" hasCustomPrompt="1"/>
          </p:nvPr>
        </p:nvSpPr>
        <p:spPr>
          <a:xfrm>
            <a:off x="6728064" y="1979244"/>
            <a:ext cx="1097876" cy="1097875"/>
          </a:xfrm>
          <a:prstGeom prst="ellipse">
            <a:avLst/>
          </a:prstGeom>
        </p:spPr>
        <p:txBody>
          <a:bodyPr/>
          <a:lstStyle>
            <a:lvl1pPr marL="0" indent="0" algn="ctr">
              <a:buNone/>
              <a:defRPr sz="2000">
                <a:solidFill>
                  <a:schemeClr val="bg1"/>
                </a:solidFill>
              </a:defRPr>
            </a:lvl1pPr>
          </a:lstStyle>
          <a:p>
            <a:r>
              <a:rPr lang="en-US"/>
              <a:t>Click to add photo</a:t>
            </a:r>
          </a:p>
        </p:txBody>
      </p:sp>
      <p:sp>
        <p:nvSpPr>
          <p:cNvPr id="40" name="Picture Placeholder 9">
            <a:extLst>
              <a:ext uri="{FF2B5EF4-FFF2-40B4-BE49-F238E27FC236}">
                <a16:creationId xmlns:a16="http://schemas.microsoft.com/office/drawing/2014/main" id="{8A37ED26-A40F-40E4-9FB0-0F305BCB23F4}"/>
              </a:ext>
            </a:extLst>
          </p:cNvPr>
          <p:cNvSpPr>
            <a:spLocks noGrp="1"/>
          </p:cNvSpPr>
          <p:nvPr>
            <p:ph type="pic" sz="quarter" idx="61" hasCustomPrompt="1"/>
          </p:nvPr>
        </p:nvSpPr>
        <p:spPr>
          <a:xfrm>
            <a:off x="9102352" y="1979244"/>
            <a:ext cx="1097876" cy="1097875"/>
          </a:xfrm>
          <a:prstGeom prst="ellipse">
            <a:avLst/>
          </a:prstGeom>
        </p:spPr>
        <p:txBody>
          <a:bodyPr/>
          <a:lstStyle>
            <a:lvl1pPr marL="0" indent="0" algn="ctr">
              <a:buNone/>
              <a:defRPr sz="2000">
                <a:solidFill>
                  <a:schemeClr val="bg1"/>
                </a:solidFill>
              </a:defRPr>
            </a:lvl1pPr>
          </a:lstStyle>
          <a:p>
            <a:r>
              <a:rPr lang="en-US"/>
              <a:t>Click to add photo</a:t>
            </a:r>
          </a:p>
        </p:txBody>
      </p:sp>
      <p:sp>
        <p:nvSpPr>
          <p:cNvPr id="41" name="Picture Placeholder 9">
            <a:extLst>
              <a:ext uri="{FF2B5EF4-FFF2-40B4-BE49-F238E27FC236}">
                <a16:creationId xmlns:a16="http://schemas.microsoft.com/office/drawing/2014/main" id="{B6231166-8699-4C7F-8542-01C947970C37}"/>
              </a:ext>
            </a:extLst>
          </p:cNvPr>
          <p:cNvSpPr>
            <a:spLocks noGrp="1"/>
          </p:cNvSpPr>
          <p:nvPr>
            <p:ph type="pic" sz="quarter" idx="62" hasCustomPrompt="1"/>
          </p:nvPr>
        </p:nvSpPr>
        <p:spPr>
          <a:xfrm>
            <a:off x="1979488" y="4028080"/>
            <a:ext cx="1097876" cy="1097875"/>
          </a:xfrm>
          <a:prstGeom prst="ellipse">
            <a:avLst/>
          </a:prstGeom>
        </p:spPr>
        <p:txBody>
          <a:bodyPr/>
          <a:lstStyle>
            <a:lvl1pPr marL="0" indent="0" algn="ctr">
              <a:buNone/>
              <a:defRPr sz="2000">
                <a:solidFill>
                  <a:schemeClr val="bg1"/>
                </a:solidFill>
              </a:defRPr>
            </a:lvl1pPr>
          </a:lstStyle>
          <a:p>
            <a:r>
              <a:rPr lang="en-US"/>
              <a:t>Click to add photo</a:t>
            </a:r>
          </a:p>
        </p:txBody>
      </p:sp>
      <p:sp>
        <p:nvSpPr>
          <p:cNvPr id="42" name="Picture Placeholder 9">
            <a:extLst>
              <a:ext uri="{FF2B5EF4-FFF2-40B4-BE49-F238E27FC236}">
                <a16:creationId xmlns:a16="http://schemas.microsoft.com/office/drawing/2014/main" id="{C8BBF1DC-9382-4EDC-8A43-26FBDBA89C72}"/>
              </a:ext>
            </a:extLst>
          </p:cNvPr>
          <p:cNvSpPr>
            <a:spLocks noGrp="1"/>
          </p:cNvSpPr>
          <p:nvPr>
            <p:ph type="pic" sz="quarter" idx="63" hasCustomPrompt="1"/>
          </p:nvPr>
        </p:nvSpPr>
        <p:spPr>
          <a:xfrm>
            <a:off x="4353776" y="4028080"/>
            <a:ext cx="1097876" cy="1097875"/>
          </a:xfrm>
          <a:prstGeom prst="ellipse">
            <a:avLst/>
          </a:prstGeom>
        </p:spPr>
        <p:txBody>
          <a:bodyPr/>
          <a:lstStyle>
            <a:lvl1pPr marL="0" indent="0" algn="ctr">
              <a:buNone/>
              <a:defRPr sz="2000">
                <a:solidFill>
                  <a:schemeClr val="bg1"/>
                </a:solidFill>
              </a:defRPr>
            </a:lvl1pPr>
          </a:lstStyle>
          <a:p>
            <a:r>
              <a:rPr lang="en-US"/>
              <a:t>Click to add photo</a:t>
            </a:r>
          </a:p>
        </p:txBody>
      </p:sp>
      <p:sp>
        <p:nvSpPr>
          <p:cNvPr id="43" name="Picture Placeholder 9">
            <a:extLst>
              <a:ext uri="{FF2B5EF4-FFF2-40B4-BE49-F238E27FC236}">
                <a16:creationId xmlns:a16="http://schemas.microsoft.com/office/drawing/2014/main" id="{E1600B1D-A51F-4CD2-B131-483A6088B903}"/>
              </a:ext>
            </a:extLst>
          </p:cNvPr>
          <p:cNvSpPr>
            <a:spLocks noGrp="1"/>
          </p:cNvSpPr>
          <p:nvPr>
            <p:ph type="pic" sz="quarter" idx="64" hasCustomPrompt="1"/>
          </p:nvPr>
        </p:nvSpPr>
        <p:spPr>
          <a:xfrm>
            <a:off x="6728064" y="4028080"/>
            <a:ext cx="1097876" cy="1097875"/>
          </a:xfrm>
          <a:prstGeom prst="ellipse">
            <a:avLst/>
          </a:prstGeom>
        </p:spPr>
        <p:txBody>
          <a:bodyPr/>
          <a:lstStyle>
            <a:lvl1pPr marL="0" indent="0" algn="ctr">
              <a:buNone/>
              <a:defRPr sz="2000">
                <a:solidFill>
                  <a:schemeClr val="bg1"/>
                </a:solidFill>
              </a:defRPr>
            </a:lvl1pPr>
          </a:lstStyle>
          <a:p>
            <a:r>
              <a:rPr lang="en-US"/>
              <a:t>Click to add photo</a:t>
            </a:r>
          </a:p>
        </p:txBody>
      </p:sp>
      <p:sp>
        <p:nvSpPr>
          <p:cNvPr id="44" name="Picture Placeholder 9">
            <a:extLst>
              <a:ext uri="{FF2B5EF4-FFF2-40B4-BE49-F238E27FC236}">
                <a16:creationId xmlns:a16="http://schemas.microsoft.com/office/drawing/2014/main" id="{C6C004ED-2B06-4144-9164-96A4CDC05395}"/>
              </a:ext>
            </a:extLst>
          </p:cNvPr>
          <p:cNvSpPr>
            <a:spLocks noGrp="1"/>
          </p:cNvSpPr>
          <p:nvPr>
            <p:ph type="pic" sz="quarter" idx="65" hasCustomPrompt="1"/>
          </p:nvPr>
        </p:nvSpPr>
        <p:spPr>
          <a:xfrm>
            <a:off x="9102352" y="4028080"/>
            <a:ext cx="1097876" cy="1097875"/>
          </a:xfrm>
          <a:prstGeom prst="ellipse">
            <a:avLst/>
          </a:prstGeom>
        </p:spPr>
        <p:txBody>
          <a:bodyPr/>
          <a:lstStyle>
            <a:lvl1pPr marL="0" indent="0" algn="ctr">
              <a:buNone/>
              <a:defRPr sz="2000">
                <a:solidFill>
                  <a:schemeClr val="bg1"/>
                </a:solidFill>
              </a:defRPr>
            </a:lvl1pPr>
          </a:lstStyle>
          <a:p>
            <a:r>
              <a:rPr lang="en-US"/>
              <a:t>Click to add photo</a:t>
            </a:r>
          </a:p>
        </p:txBody>
      </p:sp>
      <p:sp>
        <p:nvSpPr>
          <p:cNvPr id="30" name="Title 1">
            <a:extLst>
              <a:ext uri="{FF2B5EF4-FFF2-40B4-BE49-F238E27FC236}">
                <a16:creationId xmlns:a16="http://schemas.microsoft.com/office/drawing/2014/main" id="{4002D7BD-981B-493B-A5A0-DA83B6593157}"/>
              </a:ext>
            </a:extLst>
          </p:cNvPr>
          <p:cNvSpPr>
            <a:spLocks noGrp="1"/>
          </p:cNvSpPr>
          <p:nvPr>
            <p:ph type="ctrTitle" hasCustomPrompt="1"/>
          </p:nvPr>
        </p:nvSpPr>
        <p:spPr>
          <a:xfrm>
            <a:off x="2933903" y="724868"/>
            <a:ext cx="6324194"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Tree>
    <p:extLst>
      <p:ext uri="{BB962C8B-B14F-4D97-AF65-F5344CB8AC3E}">
        <p14:creationId xmlns:p14="http://schemas.microsoft.com/office/powerpoint/2010/main" val="28697476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6"/>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36A6C4-760E-4DFC-9166-0346E320E61C}"/>
              </a:ext>
            </a:extLst>
          </p:cNvPr>
          <p:cNvSpPr>
            <a:spLocks noGrp="1"/>
          </p:cNvSpPr>
          <p:nvPr>
            <p:ph type="dt" sz="half" idx="10"/>
          </p:nvPr>
        </p:nvSpPr>
        <p:spPr/>
        <p:txBody>
          <a:bodyPr/>
          <a:lstStyle>
            <a:lvl1pPr>
              <a:defRPr>
                <a:solidFill>
                  <a:schemeClr val="accent6">
                    <a:lumMod val="25000"/>
                    <a:lumOff val="75000"/>
                  </a:schemeClr>
                </a:solidFill>
              </a:defRPr>
            </a:lvl1pPr>
          </a:lstStyle>
          <a:p>
            <a:r>
              <a:rPr lang="en-US"/>
              <a:t>8/03/20XX</a:t>
            </a:r>
          </a:p>
        </p:txBody>
      </p:sp>
      <p:sp>
        <p:nvSpPr>
          <p:cNvPr id="4" name="Footer Placeholder 3">
            <a:extLst>
              <a:ext uri="{FF2B5EF4-FFF2-40B4-BE49-F238E27FC236}">
                <a16:creationId xmlns:a16="http://schemas.microsoft.com/office/drawing/2014/main" id="{2AA830E9-38B9-41B2-9047-8F9003630EF4}"/>
              </a:ext>
            </a:extLst>
          </p:cNvPr>
          <p:cNvSpPr>
            <a:spLocks noGrp="1"/>
          </p:cNvSpPr>
          <p:nvPr>
            <p:ph type="ftr" sz="quarter" idx="11"/>
          </p:nvPr>
        </p:nvSpPr>
        <p:spPr/>
        <p:txBody>
          <a:bodyPr/>
          <a:lstStyle>
            <a:lvl1pPr>
              <a:defRPr>
                <a:solidFill>
                  <a:schemeClr val="accent6">
                    <a:lumMod val="25000"/>
                    <a:lumOff val="75000"/>
                  </a:schemeClr>
                </a:solidFill>
              </a:defRPr>
            </a:lvl1pPr>
          </a:lstStyle>
          <a:p>
            <a:r>
              <a:rPr lang="en-US"/>
              <a:t>PITCH DECK</a:t>
            </a:r>
          </a:p>
        </p:txBody>
      </p:sp>
      <p:sp>
        <p:nvSpPr>
          <p:cNvPr id="5" name="Slide Number Placeholder 4">
            <a:extLst>
              <a:ext uri="{FF2B5EF4-FFF2-40B4-BE49-F238E27FC236}">
                <a16:creationId xmlns:a16="http://schemas.microsoft.com/office/drawing/2014/main" id="{705897FB-ACEE-45BF-9704-D517B9B958B9}"/>
              </a:ext>
            </a:extLst>
          </p:cNvPr>
          <p:cNvSpPr>
            <a:spLocks noGrp="1"/>
          </p:cNvSpPr>
          <p:nvPr>
            <p:ph type="sldNum" sz="quarter" idx="12"/>
          </p:nvPr>
        </p:nvSpPr>
        <p:spPr/>
        <p:txBody>
          <a:bodyPr/>
          <a:lstStyle>
            <a:lvl1pPr>
              <a:defRPr>
                <a:solidFill>
                  <a:schemeClr val="accent6">
                    <a:lumMod val="25000"/>
                    <a:lumOff val="75000"/>
                  </a:schemeClr>
                </a:solidFill>
              </a:defRPr>
            </a:lvl1pPr>
          </a:lstStyle>
          <a:p>
            <a:fld id="{4F6357DA-28E9-40D3-918C-4D14E8263D81}" type="slidenum">
              <a:rPr lang="en-US" smtClean="0"/>
              <a:pPr/>
              <a:t>‹#›</a:t>
            </a:fld>
            <a:endParaRPr lang="en-US"/>
          </a:p>
        </p:txBody>
      </p:sp>
      <p:sp>
        <p:nvSpPr>
          <p:cNvPr id="6" name="Title 1">
            <a:extLst>
              <a:ext uri="{FF2B5EF4-FFF2-40B4-BE49-F238E27FC236}">
                <a16:creationId xmlns:a16="http://schemas.microsoft.com/office/drawing/2014/main" id="{4F61A60D-EA13-4C4C-9816-85480A2E2A90}"/>
              </a:ext>
            </a:extLst>
          </p:cNvPr>
          <p:cNvSpPr>
            <a:spLocks noGrp="1"/>
          </p:cNvSpPr>
          <p:nvPr>
            <p:ph type="ctrTitle" hasCustomPrompt="1"/>
          </p:nvPr>
        </p:nvSpPr>
        <p:spPr>
          <a:xfrm>
            <a:off x="2933903" y="724868"/>
            <a:ext cx="6324194"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
        <p:nvSpPr>
          <p:cNvPr id="20" name="Text Placeholder 14">
            <a:extLst>
              <a:ext uri="{FF2B5EF4-FFF2-40B4-BE49-F238E27FC236}">
                <a16:creationId xmlns:a16="http://schemas.microsoft.com/office/drawing/2014/main" id="{1C424B8B-6301-4675-9015-050DF1DF9113}"/>
              </a:ext>
            </a:extLst>
          </p:cNvPr>
          <p:cNvSpPr>
            <a:spLocks noGrp="1"/>
          </p:cNvSpPr>
          <p:nvPr>
            <p:ph type="body" sz="quarter" idx="13" hasCustomPrompt="1"/>
          </p:nvPr>
        </p:nvSpPr>
        <p:spPr>
          <a:xfrm>
            <a:off x="900511" y="4059648"/>
            <a:ext cx="2382386" cy="613702"/>
          </a:xfrm>
          <a:prstGeom prst="rect">
            <a:avLst/>
          </a:prstGeom>
        </p:spPr>
        <p:txBody>
          <a:bodyPr anchor="b"/>
          <a:lstStyle>
            <a:lvl1pPr marL="0" indent="0" algn="ctr">
              <a:lnSpc>
                <a:spcPct val="100000"/>
              </a:lnSpc>
              <a:spcBef>
                <a:spcPts val="0"/>
              </a:spcBef>
              <a:spcAft>
                <a:spcPts val="0"/>
              </a:spcAft>
              <a:buNone/>
              <a:defRPr sz="1400" cap="all" spc="200" baseline="0">
                <a:solidFill>
                  <a:schemeClr val="tx2"/>
                </a:solidFill>
                <a:latin typeface="+mj-lt"/>
              </a:defRPr>
            </a:lvl1pPr>
          </a:lstStyle>
          <a:p>
            <a:pPr lvl="0"/>
            <a:r>
              <a:rPr lang="en-US"/>
              <a:t>Click to add title</a:t>
            </a:r>
          </a:p>
        </p:txBody>
      </p:sp>
      <p:sp>
        <p:nvSpPr>
          <p:cNvPr id="21" name="Text Placeholder 14">
            <a:extLst>
              <a:ext uri="{FF2B5EF4-FFF2-40B4-BE49-F238E27FC236}">
                <a16:creationId xmlns:a16="http://schemas.microsoft.com/office/drawing/2014/main" id="{44297A50-8392-4EB9-9BF6-451C4B9977BA}"/>
              </a:ext>
            </a:extLst>
          </p:cNvPr>
          <p:cNvSpPr>
            <a:spLocks noGrp="1"/>
          </p:cNvSpPr>
          <p:nvPr>
            <p:ph type="body" sz="quarter" idx="14" hasCustomPrompt="1"/>
          </p:nvPr>
        </p:nvSpPr>
        <p:spPr>
          <a:xfrm>
            <a:off x="900511" y="4651391"/>
            <a:ext cx="2382386" cy="857935"/>
          </a:xfrm>
          <a:prstGeom prst="rect">
            <a:avLst/>
          </a:prstGeom>
        </p:spPr>
        <p:txBody>
          <a:bodyPr/>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22" name="Text Placeholder 14">
            <a:extLst>
              <a:ext uri="{FF2B5EF4-FFF2-40B4-BE49-F238E27FC236}">
                <a16:creationId xmlns:a16="http://schemas.microsoft.com/office/drawing/2014/main" id="{01B3A901-BBC6-44D9-9C97-6CFD76C17CDF}"/>
              </a:ext>
            </a:extLst>
          </p:cNvPr>
          <p:cNvSpPr>
            <a:spLocks noGrp="1"/>
          </p:cNvSpPr>
          <p:nvPr>
            <p:ph type="body" sz="quarter" idx="15" hasCustomPrompt="1"/>
          </p:nvPr>
        </p:nvSpPr>
        <p:spPr>
          <a:xfrm>
            <a:off x="3584039" y="4059648"/>
            <a:ext cx="2382386" cy="613702"/>
          </a:xfrm>
          <a:prstGeom prst="rect">
            <a:avLst/>
          </a:prstGeom>
        </p:spPr>
        <p:txBody>
          <a:bodyPr anchor="b"/>
          <a:lstStyle>
            <a:lvl1pPr marL="0" indent="0" algn="ctr">
              <a:lnSpc>
                <a:spcPct val="100000"/>
              </a:lnSpc>
              <a:spcBef>
                <a:spcPts val="0"/>
              </a:spcBef>
              <a:spcAft>
                <a:spcPts val="0"/>
              </a:spcAft>
              <a:buNone/>
              <a:defRPr sz="1400" cap="all" spc="200" baseline="0">
                <a:solidFill>
                  <a:schemeClr val="tx2"/>
                </a:solidFill>
                <a:latin typeface="+mj-lt"/>
              </a:defRPr>
            </a:lvl1pPr>
          </a:lstStyle>
          <a:p>
            <a:pPr lvl="0"/>
            <a:r>
              <a:rPr lang="en-US"/>
              <a:t>Click to add title</a:t>
            </a:r>
          </a:p>
        </p:txBody>
      </p:sp>
      <p:sp>
        <p:nvSpPr>
          <p:cNvPr id="23" name="Text Placeholder 14">
            <a:extLst>
              <a:ext uri="{FF2B5EF4-FFF2-40B4-BE49-F238E27FC236}">
                <a16:creationId xmlns:a16="http://schemas.microsoft.com/office/drawing/2014/main" id="{C60306D6-8D77-403B-B3D3-93E771A63E25}"/>
              </a:ext>
            </a:extLst>
          </p:cNvPr>
          <p:cNvSpPr>
            <a:spLocks noGrp="1"/>
          </p:cNvSpPr>
          <p:nvPr>
            <p:ph type="body" sz="quarter" idx="16" hasCustomPrompt="1"/>
          </p:nvPr>
        </p:nvSpPr>
        <p:spPr>
          <a:xfrm>
            <a:off x="3584039" y="4651391"/>
            <a:ext cx="2382386" cy="857935"/>
          </a:xfrm>
          <a:prstGeom prst="rect">
            <a:avLst/>
          </a:prstGeom>
        </p:spPr>
        <p:txBody>
          <a:bodyPr/>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24" name="Text Placeholder 14">
            <a:extLst>
              <a:ext uri="{FF2B5EF4-FFF2-40B4-BE49-F238E27FC236}">
                <a16:creationId xmlns:a16="http://schemas.microsoft.com/office/drawing/2014/main" id="{156D61BA-EB24-4A41-8CAD-DF8D3ACF23F3}"/>
              </a:ext>
            </a:extLst>
          </p:cNvPr>
          <p:cNvSpPr>
            <a:spLocks noGrp="1"/>
          </p:cNvSpPr>
          <p:nvPr>
            <p:ph type="body" sz="quarter" idx="17" hasCustomPrompt="1"/>
          </p:nvPr>
        </p:nvSpPr>
        <p:spPr>
          <a:xfrm>
            <a:off x="6267567" y="4059648"/>
            <a:ext cx="2382386" cy="613702"/>
          </a:xfrm>
          <a:prstGeom prst="rect">
            <a:avLst/>
          </a:prstGeom>
        </p:spPr>
        <p:txBody>
          <a:bodyPr anchor="b"/>
          <a:lstStyle>
            <a:lvl1pPr marL="0" indent="0" algn="ctr">
              <a:lnSpc>
                <a:spcPct val="100000"/>
              </a:lnSpc>
              <a:spcBef>
                <a:spcPts val="0"/>
              </a:spcBef>
              <a:spcAft>
                <a:spcPts val="0"/>
              </a:spcAft>
              <a:buNone/>
              <a:defRPr sz="1400" cap="all" spc="200" baseline="0">
                <a:solidFill>
                  <a:schemeClr val="tx2"/>
                </a:solidFill>
                <a:latin typeface="+mj-lt"/>
              </a:defRPr>
            </a:lvl1pPr>
          </a:lstStyle>
          <a:p>
            <a:pPr lvl="0"/>
            <a:r>
              <a:rPr lang="en-US"/>
              <a:t>Click to add title</a:t>
            </a:r>
          </a:p>
        </p:txBody>
      </p:sp>
      <p:sp>
        <p:nvSpPr>
          <p:cNvPr id="25" name="Text Placeholder 14">
            <a:extLst>
              <a:ext uri="{FF2B5EF4-FFF2-40B4-BE49-F238E27FC236}">
                <a16:creationId xmlns:a16="http://schemas.microsoft.com/office/drawing/2014/main" id="{7D92CD70-81FF-405A-B419-FCACE6F2F97A}"/>
              </a:ext>
            </a:extLst>
          </p:cNvPr>
          <p:cNvSpPr>
            <a:spLocks noGrp="1"/>
          </p:cNvSpPr>
          <p:nvPr>
            <p:ph type="body" sz="quarter" idx="18" hasCustomPrompt="1"/>
          </p:nvPr>
        </p:nvSpPr>
        <p:spPr>
          <a:xfrm>
            <a:off x="6267567" y="4651391"/>
            <a:ext cx="2382386" cy="857935"/>
          </a:xfrm>
          <a:prstGeom prst="rect">
            <a:avLst/>
          </a:prstGeom>
        </p:spPr>
        <p:txBody>
          <a:bodyPr/>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26" name="Text Placeholder 14">
            <a:extLst>
              <a:ext uri="{FF2B5EF4-FFF2-40B4-BE49-F238E27FC236}">
                <a16:creationId xmlns:a16="http://schemas.microsoft.com/office/drawing/2014/main" id="{1F7A98D9-A50A-41D8-BD51-327D4B647F26}"/>
              </a:ext>
            </a:extLst>
          </p:cNvPr>
          <p:cNvSpPr>
            <a:spLocks noGrp="1"/>
          </p:cNvSpPr>
          <p:nvPr>
            <p:ph type="body" sz="quarter" idx="19" hasCustomPrompt="1"/>
          </p:nvPr>
        </p:nvSpPr>
        <p:spPr>
          <a:xfrm>
            <a:off x="8951094" y="4059648"/>
            <a:ext cx="2382386" cy="613702"/>
          </a:xfrm>
          <a:prstGeom prst="rect">
            <a:avLst/>
          </a:prstGeom>
        </p:spPr>
        <p:txBody>
          <a:bodyPr anchor="b"/>
          <a:lstStyle>
            <a:lvl1pPr marL="0" indent="0" algn="ctr">
              <a:lnSpc>
                <a:spcPct val="100000"/>
              </a:lnSpc>
              <a:spcBef>
                <a:spcPts val="0"/>
              </a:spcBef>
              <a:spcAft>
                <a:spcPts val="0"/>
              </a:spcAft>
              <a:buNone/>
              <a:defRPr sz="1400" cap="all" spc="200" baseline="0">
                <a:solidFill>
                  <a:schemeClr val="tx2"/>
                </a:solidFill>
                <a:latin typeface="+mj-lt"/>
              </a:defRPr>
            </a:lvl1pPr>
          </a:lstStyle>
          <a:p>
            <a:pPr lvl="0"/>
            <a:r>
              <a:rPr lang="en-US"/>
              <a:t>Click to add title</a:t>
            </a:r>
          </a:p>
        </p:txBody>
      </p:sp>
      <p:sp>
        <p:nvSpPr>
          <p:cNvPr id="27" name="Text Placeholder 14">
            <a:extLst>
              <a:ext uri="{FF2B5EF4-FFF2-40B4-BE49-F238E27FC236}">
                <a16:creationId xmlns:a16="http://schemas.microsoft.com/office/drawing/2014/main" id="{CD4953C5-A270-4C37-B878-3D3E51E01A1B}"/>
              </a:ext>
            </a:extLst>
          </p:cNvPr>
          <p:cNvSpPr>
            <a:spLocks noGrp="1"/>
          </p:cNvSpPr>
          <p:nvPr>
            <p:ph type="body" sz="quarter" idx="20" hasCustomPrompt="1"/>
          </p:nvPr>
        </p:nvSpPr>
        <p:spPr>
          <a:xfrm>
            <a:off x="8951094" y="4651391"/>
            <a:ext cx="2382386" cy="857935"/>
          </a:xfrm>
          <a:prstGeom prst="rect">
            <a:avLst/>
          </a:prstGeom>
        </p:spPr>
        <p:txBody>
          <a:bodyPr/>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28" name="Text Placeholder 10">
            <a:extLst>
              <a:ext uri="{FF2B5EF4-FFF2-40B4-BE49-F238E27FC236}">
                <a16:creationId xmlns:a16="http://schemas.microsoft.com/office/drawing/2014/main" id="{B419FAA5-674D-4D1B-B6F0-7F6B786D9D2C}"/>
              </a:ext>
            </a:extLst>
          </p:cNvPr>
          <p:cNvSpPr>
            <a:spLocks noGrp="1"/>
          </p:cNvSpPr>
          <p:nvPr>
            <p:ph type="body" sz="quarter" idx="21" hasCustomPrompt="1"/>
          </p:nvPr>
        </p:nvSpPr>
        <p:spPr>
          <a:xfrm>
            <a:off x="1285758" y="2399173"/>
            <a:ext cx="1611892" cy="1151632"/>
          </a:xfrm>
          <a:prstGeom prst="rect">
            <a:avLst/>
          </a:prstGeom>
        </p:spPr>
        <p:txBody>
          <a:bodyPr anchor="ctr"/>
          <a:lstStyle>
            <a:lvl1pPr marL="0" indent="0" algn="ctr">
              <a:lnSpc>
                <a:spcPct val="80000"/>
              </a:lnSpc>
              <a:spcBef>
                <a:spcPts val="1000"/>
              </a:spcBef>
              <a:spcAft>
                <a:spcPts val="0"/>
              </a:spcAft>
              <a:buNone/>
              <a:defRPr sz="2800" cap="all" spc="100" baseline="0">
                <a:solidFill>
                  <a:schemeClr val="tx2"/>
                </a:solidFill>
                <a:latin typeface="+mj-lt"/>
              </a:defRPr>
            </a:lvl1pPr>
          </a:lstStyle>
          <a:p>
            <a:pPr lvl="0"/>
            <a:r>
              <a:rPr lang="en-US"/>
              <a:t>Add title</a:t>
            </a:r>
          </a:p>
        </p:txBody>
      </p:sp>
      <p:sp>
        <p:nvSpPr>
          <p:cNvPr id="29" name="Text Placeholder 10">
            <a:extLst>
              <a:ext uri="{FF2B5EF4-FFF2-40B4-BE49-F238E27FC236}">
                <a16:creationId xmlns:a16="http://schemas.microsoft.com/office/drawing/2014/main" id="{4301E9A5-7F5A-49AF-A4F3-EA73CC55905B}"/>
              </a:ext>
            </a:extLst>
          </p:cNvPr>
          <p:cNvSpPr>
            <a:spLocks noGrp="1"/>
          </p:cNvSpPr>
          <p:nvPr>
            <p:ph type="body" sz="quarter" idx="23" hasCustomPrompt="1"/>
          </p:nvPr>
        </p:nvSpPr>
        <p:spPr>
          <a:xfrm>
            <a:off x="6652814" y="2399173"/>
            <a:ext cx="1611892" cy="1151632"/>
          </a:xfrm>
          <a:prstGeom prst="rect">
            <a:avLst/>
          </a:prstGeom>
        </p:spPr>
        <p:txBody>
          <a:bodyPr anchor="ctr"/>
          <a:lstStyle>
            <a:lvl1pPr marL="0" indent="0" algn="ctr">
              <a:lnSpc>
                <a:spcPct val="80000"/>
              </a:lnSpc>
              <a:spcBef>
                <a:spcPts val="1000"/>
              </a:spcBef>
              <a:buNone/>
              <a:defRPr sz="2800" cap="all" spc="100" baseline="0">
                <a:solidFill>
                  <a:schemeClr val="tx2"/>
                </a:solidFill>
                <a:latin typeface="+mj-lt"/>
              </a:defRPr>
            </a:lvl1pPr>
          </a:lstStyle>
          <a:p>
            <a:pPr lvl="0"/>
            <a:r>
              <a:rPr lang="en-US"/>
              <a:t>Add title</a:t>
            </a:r>
          </a:p>
        </p:txBody>
      </p:sp>
      <p:sp>
        <p:nvSpPr>
          <p:cNvPr id="30" name="Text Placeholder 10">
            <a:extLst>
              <a:ext uri="{FF2B5EF4-FFF2-40B4-BE49-F238E27FC236}">
                <a16:creationId xmlns:a16="http://schemas.microsoft.com/office/drawing/2014/main" id="{44658DCD-8753-4536-A41F-2975ECE9D039}"/>
              </a:ext>
            </a:extLst>
          </p:cNvPr>
          <p:cNvSpPr>
            <a:spLocks noGrp="1"/>
          </p:cNvSpPr>
          <p:nvPr>
            <p:ph type="body" sz="quarter" idx="24" hasCustomPrompt="1"/>
          </p:nvPr>
        </p:nvSpPr>
        <p:spPr>
          <a:xfrm>
            <a:off x="9336341" y="2399173"/>
            <a:ext cx="1611892" cy="1151632"/>
          </a:xfrm>
          <a:prstGeom prst="rect">
            <a:avLst/>
          </a:prstGeom>
        </p:spPr>
        <p:txBody>
          <a:bodyPr anchor="ctr"/>
          <a:lstStyle>
            <a:lvl1pPr marL="0" indent="0" algn="ctr">
              <a:lnSpc>
                <a:spcPct val="80000"/>
              </a:lnSpc>
              <a:spcBef>
                <a:spcPts val="1000"/>
              </a:spcBef>
              <a:buNone/>
              <a:defRPr sz="2800" cap="all" spc="100" baseline="0">
                <a:solidFill>
                  <a:schemeClr val="tx2"/>
                </a:solidFill>
                <a:latin typeface="+mj-lt"/>
              </a:defRPr>
            </a:lvl1pPr>
          </a:lstStyle>
          <a:p>
            <a:pPr lvl="0"/>
            <a:r>
              <a:rPr lang="en-US"/>
              <a:t>Add title</a:t>
            </a:r>
          </a:p>
        </p:txBody>
      </p:sp>
      <p:sp>
        <p:nvSpPr>
          <p:cNvPr id="31" name="Text Placeholder 10">
            <a:extLst>
              <a:ext uri="{FF2B5EF4-FFF2-40B4-BE49-F238E27FC236}">
                <a16:creationId xmlns:a16="http://schemas.microsoft.com/office/drawing/2014/main" id="{2708ADA9-A84B-4176-A4A4-3BEEB2F71F93}"/>
              </a:ext>
            </a:extLst>
          </p:cNvPr>
          <p:cNvSpPr>
            <a:spLocks noGrp="1"/>
          </p:cNvSpPr>
          <p:nvPr>
            <p:ph type="body" sz="quarter" idx="22" hasCustomPrompt="1"/>
          </p:nvPr>
        </p:nvSpPr>
        <p:spPr>
          <a:xfrm>
            <a:off x="3969286" y="2399173"/>
            <a:ext cx="1611892" cy="1151632"/>
          </a:xfrm>
          <a:prstGeom prst="rect">
            <a:avLst/>
          </a:prstGeom>
        </p:spPr>
        <p:txBody>
          <a:bodyPr anchor="ctr"/>
          <a:lstStyle>
            <a:lvl1pPr marL="0" indent="0" algn="ctr">
              <a:lnSpc>
                <a:spcPct val="80000"/>
              </a:lnSpc>
              <a:spcBef>
                <a:spcPts val="1000"/>
              </a:spcBef>
              <a:buNone/>
              <a:defRPr sz="2800" cap="all" spc="100" baseline="0">
                <a:solidFill>
                  <a:schemeClr val="tx2"/>
                </a:solidFill>
                <a:latin typeface="+mj-lt"/>
              </a:defRPr>
            </a:lvl1pPr>
          </a:lstStyle>
          <a:p>
            <a:pPr lvl="0"/>
            <a:r>
              <a:rPr lang="en-US"/>
              <a:t>Add title</a:t>
            </a:r>
          </a:p>
        </p:txBody>
      </p:sp>
    </p:spTree>
    <p:extLst>
      <p:ext uri="{BB962C8B-B14F-4D97-AF65-F5344CB8AC3E}">
        <p14:creationId xmlns:p14="http://schemas.microsoft.com/office/powerpoint/2010/main" val="927572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E265C839-12C3-47EF-9941-39B43796B35E}"/>
              </a:ext>
            </a:extLst>
          </p:cNvPr>
          <p:cNvSpPr>
            <a:spLocks noGrp="1"/>
          </p:cNvSpPr>
          <p:nvPr>
            <p:ph type="pic" sz="quarter" idx="13" hasCustomPrompt="1"/>
          </p:nvPr>
        </p:nvSpPr>
        <p:spPr>
          <a:xfrm>
            <a:off x="5361215" y="0"/>
            <a:ext cx="6830785" cy="6858000"/>
          </a:xfrm>
          <a:prstGeom prst="rect">
            <a:avLst/>
          </a:prstGeom>
        </p:spPr>
        <p:txBody>
          <a:bodyPr/>
          <a:lstStyle>
            <a:lvl1pPr marL="0" indent="0" algn="ctr">
              <a:buNone/>
              <a:defRPr>
                <a:solidFill>
                  <a:schemeClr val="accent6">
                    <a:lumMod val="10000"/>
                    <a:lumOff val="90000"/>
                  </a:schemeClr>
                </a:solidFill>
              </a:defRPr>
            </a:lvl1pPr>
          </a:lstStyle>
          <a:p>
            <a:r>
              <a:rPr lang="en-US"/>
              <a:t>Click to add photo</a:t>
            </a:r>
          </a:p>
        </p:txBody>
      </p:sp>
      <p:sp>
        <p:nvSpPr>
          <p:cNvPr id="10" name="Text Placeholder 4">
            <a:extLst>
              <a:ext uri="{FF2B5EF4-FFF2-40B4-BE49-F238E27FC236}">
                <a16:creationId xmlns:a16="http://schemas.microsoft.com/office/drawing/2014/main" id="{E6AB2BC9-972D-4B30-981B-BAD528A7FBE9}"/>
              </a:ext>
            </a:extLst>
          </p:cNvPr>
          <p:cNvSpPr>
            <a:spLocks noGrp="1"/>
          </p:cNvSpPr>
          <p:nvPr>
            <p:ph type="body" sz="quarter" idx="14" hasCustomPrompt="1"/>
          </p:nvPr>
        </p:nvSpPr>
        <p:spPr>
          <a:xfrm>
            <a:off x="0" y="4002437"/>
            <a:ext cx="12186555" cy="2855564"/>
          </a:xfrm>
          <a:prstGeom prst="rect">
            <a:avLst/>
          </a:prstGeom>
        </p:spPr>
        <p:txBody>
          <a:bodyPr/>
          <a:lstStyle>
            <a:lvl1pPr marL="0" indent="0" algn="ctr">
              <a:lnSpc>
                <a:spcPct val="50000"/>
              </a:lnSpc>
              <a:spcBef>
                <a:spcPts val="0"/>
              </a:spcBef>
              <a:buNone/>
              <a:defRPr sz="50000" baseline="0">
                <a:solidFill>
                  <a:schemeClr val="bg1">
                    <a:alpha val="8000"/>
                  </a:schemeClr>
                </a:solidFill>
                <a:latin typeface="Kunstler Script" panose="030304020206070D0D06" pitchFamily="66" charset="0"/>
              </a:defRPr>
            </a:lvl1pPr>
          </a:lstStyle>
          <a:p>
            <a:pPr lvl="0"/>
            <a:r>
              <a:rPr lang="en-US"/>
              <a:t>About</a:t>
            </a:r>
          </a:p>
        </p:txBody>
      </p:sp>
      <p:sp>
        <p:nvSpPr>
          <p:cNvPr id="4" name="Date Placeholder 3">
            <a:extLst>
              <a:ext uri="{FF2B5EF4-FFF2-40B4-BE49-F238E27FC236}">
                <a16:creationId xmlns:a16="http://schemas.microsoft.com/office/drawing/2014/main" id="{CE1F2E92-C9AF-47A3-84EF-181F642A4110}"/>
              </a:ext>
            </a:extLst>
          </p:cNvPr>
          <p:cNvSpPr>
            <a:spLocks noGrp="1"/>
          </p:cNvSpPr>
          <p:nvPr>
            <p:ph type="dt" sz="half" idx="10"/>
          </p:nvPr>
        </p:nvSpPr>
        <p:spPr/>
        <p:txBody>
          <a:bodyPr/>
          <a:lstStyle>
            <a:lvl1pPr>
              <a:defRPr>
                <a:solidFill>
                  <a:schemeClr val="accent3"/>
                </a:solidFill>
              </a:defRPr>
            </a:lvl1pPr>
          </a:lstStyle>
          <a:p>
            <a:r>
              <a:rPr lang="en-US"/>
              <a:t>8/03/20XX</a:t>
            </a:r>
          </a:p>
        </p:txBody>
      </p:sp>
      <p:sp>
        <p:nvSpPr>
          <p:cNvPr id="5" name="Footer Placeholder 4">
            <a:extLst>
              <a:ext uri="{FF2B5EF4-FFF2-40B4-BE49-F238E27FC236}">
                <a16:creationId xmlns:a16="http://schemas.microsoft.com/office/drawing/2014/main" id="{274F2C06-CE94-4D97-A7F5-08D8D7BF144E}"/>
              </a:ext>
            </a:extLst>
          </p:cNvPr>
          <p:cNvSpPr>
            <a:spLocks noGrp="1"/>
          </p:cNvSpPr>
          <p:nvPr>
            <p:ph type="ftr" sz="quarter" idx="11"/>
          </p:nvPr>
        </p:nvSpPr>
        <p:spPr/>
        <p:txBody>
          <a:bodyPr/>
          <a:lstStyle>
            <a:lvl1pPr>
              <a:defRPr>
                <a:solidFill>
                  <a:schemeClr val="accent3"/>
                </a:solidFill>
              </a:defRPr>
            </a:lvl1pPr>
          </a:lstStyle>
          <a:p>
            <a:r>
              <a:rPr lang="en-US"/>
              <a:t>PITCH DECK</a:t>
            </a:r>
          </a:p>
        </p:txBody>
      </p:sp>
      <p:sp>
        <p:nvSpPr>
          <p:cNvPr id="6" name="Slide Number Placeholder 5">
            <a:extLst>
              <a:ext uri="{FF2B5EF4-FFF2-40B4-BE49-F238E27FC236}">
                <a16:creationId xmlns:a16="http://schemas.microsoft.com/office/drawing/2014/main" id="{E210CA9D-6428-41AF-B478-FB553C041DE9}"/>
              </a:ext>
            </a:extLst>
          </p:cNvPr>
          <p:cNvSpPr>
            <a:spLocks noGrp="1"/>
          </p:cNvSpPr>
          <p:nvPr>
            <p:ph type="sldNum" sz="quarter" idx="12"/>
          </p:nvPr>
        </p:nvSpPr>
        <p:spPr/>
        <p:txBody>
          <a:bodyPr/>
          <a:lstStyle>
            <a:lvl1pPr>
              <a:defRPr>
                <a:solidFill>
                  <a:schemeClr val="bg1">
                    <a:lumMod val="95000"/>
                  </a:schemeClr>
                </a:solidFill>
              </a:defRPr>
            </a:lvl1pPr>
          </a:lstStyle>
          <a:p>
            <a:fld id="{4F6357DA-28E9-40D3-918C-4D14E8263D81}" type="slidenum">
              <a:rPr lang="en-US" smtClean="0"/>
              <a:pPr/>
              <a:t>‹#›</a:t>
            </a:fld>
            <a:endParaRPr lang="en-US"/>
          </a:p>
        </p:txBody>
      </p:sp>
      <p:sp>
        <p:nvSpPr>
          <p:cNvPr id="8" name="Title 1">
            <a:extLst>
              <a:ext uri="{FF2B5EF4-FFF2-40B4-BE49-F238E27FC236}">
                <a16:creationId xmlns:a16="http://schemas.microsoft.com/office/drawing/2014/main" id="{5214FDE4-5230-4BC7-8C8A-024BF947CD9C}"/>
              </a:ext>
            </a:extLst>
          </p:cNvPr>
          <p:cNvSpPr>
            <a:spLocks noGrp="1"/>
          </p:cNvSpPr>
          <p:nvPr>
            <p:ph type="ctrTitle" hasCustomPrompt="1"/>
          </p:nvPr>
        </p:nvSpPr>
        <p:spPr>
          <a:xfrm>
            <a:off x="838201" y="901598"/>
            <a:ext cx="3684814" cy="336548"/>
          </a:xfrm>
          <a:prstGeom prst="rect">
            <a:avLst/>
          </a:prstGeom>
        </p:spPr>
        <p:txBody>
          <a:bodyPr anchor="b"/>
          <a:lstStyle>
            <a:lvl1pPr algn="l">
              <a:defRPr sz="2200" cap="all" spc="200" baseline="0">
                <a:solidFill>
                  <a:schemeClr val="bg1">
                    <a:lumMod val="95000"/>
                  </a:schemeClr>
                </a:solidFill>
                <a:latin typeface="+mj-lt"/>
              </a:defRPr>
            </a:lvl1pPr>
          </a:lstStyle>
          <a:p>
            <a:r>
              <a:rPr lang="en-US"/>
              <a:t>Click to add title</a:t>
            </a:r>
          </a:p>
        </p:txBody>
      </p:sp>
      <p:sp>
        <p:nvSpPr>
          <p:cNvPr id="9" name="Subtitle 2">
            <a:extLst>
              <a:ext uri="{FF2B5EF4-FFF2-40B4-BE49-F238E27FC236}">
                <a16:creationId xmlns:a16="http://schemas.microsoft.com/office/drawing/2014/main" id="{95062B64-8BE7-421C-8F8F-F0CEEB1C5C92}"/>
              </a:ext>
            </a:extLst>
          </p:cNvPr>
          <p:cNvSpPr>
            <a:spLocks noGrp="1"/>
          </p:cNvSpPr>
          <p:nvPr>
            <p:ph type="subTitle" idx="1" hasCustomPrompt="1"/>
          </p:nvPr>
        </p:nvSpPr>
        <p:spPr>
          <a:xfrm>
            <a:off x="838201" y="1454764"/>
            <a:ext cx="3684814" cy="2801597"/>
          </a:xfrm>
          <a:prstGeom prst="rect">
            <a:avLst/>
          </a:prstGeom>
        </p:spPr>
        <p:txBody>
          <a:bodyPr/>
          <a:lstStyle>
            <a:lvl1pPr marL="0" indent="0" algn="l">
              <a:lnSpc>
                <a:spcPct val="125000"/>
              </a:lnSpc>
              <a:spcBef>
                <a:spcPts val="0"/>
              </a:spcBef>
              <a:buNone/>
              <a:defRPr sz="14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cxnSp>
        <p:nvCxnSpPr>
          <p:cNvPr id="3" name="Straight Connector 2">
            <a:extLst>
              <a:ext uri="{FF2B5EF4-FFF2-40B4-BE49-F238E27FC236}">
                <a16:creationId xmlns:a16="http://schemas.microsoft.com/office/drawing/2014/main" id="{51A8088E-EE7F-4006-9745-8926E1ABB691}"/>
              </a:ext>
            </a:extLst>
          </p:cNvPr>
          <p:cNvCxnSpPr>
            <a:cxnSpLocks/>
          </p:cNvCxnSpPr>
          <p:nvPr userDrawn="1"/>
        </p:nvCxnSpPr>
        <p:spPr>
          <a:xfrm>
            <a:off x="587189" y="0"/>
            <a:ext cx="0" cy="3048000"/>
          </a:xfrm>
          <a:prstGeom prst="line">
            <a:avLst/>
          </a:prstGeom>
          <a:ln>
            <a:solidFill>
              <a:schemeClr val="tx2"/>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5049507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1"/>
        </a:solidFill>
        <a:effectLst/>
      </p:bgPr>
    </p:bg>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9FD50E8B-97D3-485C-9645-AACC303DDF33}"/>
              </a:ext>
            </a:extLst>
          </p:cNvPr>
          <p:cNvSpPr>
            <a:spLocks noGrp="1"/>
          </p:cNvSpPr>
          <p:nvPr>
            <p:ph type="pic" sz="quarter" idx="13" hasCustomPrompt="1"/>
          </p:nvPr>
        </p:nvSpPr>
        <p:spPr>
          <a:xfrm>
            <a:off x="-4281" y="-1"/>
            <a:ext cx="12196282" cy="2917371"/>
          </a:xfrm>
          <a:prstGeom prst="rect">
            <a:avLst/>
          </a:prstGeom>
        </p:spPr>
        <p:txBody>
          <a:bodyPr/>
          <a:lstStyle>
            <a:lvl1pPr marL="0" indent="0" algn="ctr">
              <a:buNone/>
              <a:defRPr>
                <a:solidFill>
                  <a:schemeClr val="accent6">
                    <a:lumMod val="10000"/>
                    <a:lumOff val="90000"/>
                  </a:schemeClr>
                </a:solidFill>
              </a:defRPr>
            </a:lvl1pPr>
          </a:lstStyle>
          <a:p>
            <a:r>
              <a:rPr lang="en-US"/>
              <a:t>Click to add photo</a:t>
            </a:r>
          </a:p>
        </p:txBody>
      </p:sp>
      <p:sp>
        <p:nvSpPr>
          <p:cNvPr id="10" name="Text Placeholder 4">
            <a:extLst>
              <a:ext uri="{FF2B5EF4-FFF2-40B4-BE49-F238E27FC236}">
                <a16:creationId xmlns:a16="http://schemas.microsoft.com/office/drawing/2014/main" id="{44211F90-6E18-443B-BDFF-5A72A7950276}"/>
              </a:ext>
            </a:extLst>
          </p:cNvPr>
          <p:cNvSpPr>
            <a:spLocks noGrp="1"/>
          </p:cNvSpPr>
          <p:nvPr>
            <p:ph type="body" sz="quarter" idx="19" hasCustomPrompt="1"/>
          </p:nvPr>
        </p:nvSpPr>
        <p:spPr>
          <a:xfrm>
            <a:off x="0" y="4006735"/>
            <a:ext cx="12192000" cy="2851264"/>
          </a:xfrm>
          <a:prstGeom prst="rect">
            <a:avLst/>
          </a:prstGeom>
        </p:spPr>
        <p:txBody>
          <a:bodyPr/>
          <a:lstStyle>
            <a:lvl1pPr marL="0" indent="0" algn="r">
              <a:lnSpc>
                <a:spcPct val="50000"/>
              </a:lnSpc>
              <a:spcBef>
                <a:spcPts val="0"/>
              </a:spcBef>
              <a:buNone/>
              <a:defRPr sz="50000" baseline="0">
                <a:solidFill>
                  <a:schemeClr val="bg1">
                    <a:alpha val="5000"/>
                  </a:schemeClr>
                </a:solidFill>
                <a:latin typeface="Kunstler Script" panose="030304020206070D0D06" pitchFamily="66" charset="0"/>
              </a:defRPr>
            </a:lvl1pPr>
          </a:lstStyle>
          <a:p>
            <a:r>
              <a:rPr lang="en-US"/>
              <a:t>Sum</a:t>
            </a:r>
          </a:p>
        </p:txBody>
      </p:sp>
      <p:sp>
        <p:nvSpPr>
          <p:cNvPr id="3" name="Date Placeholder 2">
            <a:extLst>
              <a:ext uri="{FF2B5EF4-FFF2-40B4-BE49-F238E27FC236}">
                <a16:creationId xmlns:a16="http://schemas.microsoft.com/office/drawing/2014/main" id="{50B2CC2F-A541-4A4B-985A-73901B9F107C}"/>
              </a:ext>
            </a:extLst>
          </p:cNvPr>
          <p:cNvSpPr>
            <a:spLocks noGrp="1"/>
          </p:cNvSpPr>
          <p:nvPr>
            <p:ph type="dt" sz="half" idx="10"/>
          </p:nvPr>
        </p:nvSpPr>
        <p:spPr/>
        <p:txBody>
          <a:bodyPr/>
          <a:lstStyle>
            <a:lvl1pPr>
              <a:defRPr>
                <a:solidFill>
                  <a:schemeClr val="accent3"/>
                </a:solidFill>
              </a:defRPr>
            </a:lvl1pPr>
          </a:lstStyle>
          <a:p>
            <a:r>
              <a:rPr lang="en-US"/>
              <a:t>8/03/20XX</a:t>
            </a:r>
          </a:p>
        </p:txBody>
      </p:sp>
      <p:sp>
        <p:nvSpPr>
          <p:cNvPr id="4" name="Footer Placeholder 3">
            <a:extLst>
              <a:ext uri="{FF2B5EF4-FFF2-40B4-BE49-F238E27FC236}">
                <a16:creationId xmlns:a16="http://schemas.microsoft.com/office/drawing/2014/main" id="{FB1D1C2B-CD69-4515-87A0-866E32DCE938}"/>
              </a:ext>
            </a:extLst>
          </p:cNvPr>
          <p:cNvSpPr>
            <a:spLocks noGrp="1"/>
          </p:cNvSpPr>
          <p:nvPr>
            <p:ph type="ftr" sz="quarter" idx="11"/>
          </p:nvPr>
        </p:nvSpPr>
        <p:spPr/>
        <p:txBody>
          <a:bodyPr/>
          <a:lstStyle>
            <a:lvl1pPr>
              <a:defRPr>
                <a:solidFill>
                  <a:schemeClr val="accent3"/>
                </a:solidFill>
              </a:defRPr>
            </a:lvl1pPr>
          </a:lstStyle>
          <a:p>
            <a:r>
              <a:rPr lang="en-US"/>
              <a:t>PITCH DECK</a:t>
            </a:r>
          </a:p>
        </p:txBody>
      </p:sp>
      <p:sp>
        <p:nvSpPr>
          <p:cNvPr id="5" name="Slide Number Placeholder 4">
            <a:extLst>
              <a:ext uri="{FF2B5EF4-FFF2-40B4-BE49-F238E27FC236}">
                <a16:creationId xmlns:a16="http://schemas.microsoft.com/office/drawing/2014/main" id="{63F4DBC1-4594-4961-A9D3-27E0113B3768}"/>
              </a:ext>
            </a:extLst>
          </p:cNvPr>
          <p:cNvSpPr>
            <a:spLocks noGrp="1"/>
          </p:cNvSpPr>
          <p:nvPr>
            <p:ph type="sldNum" sz="quarter" idx="12"/>
          </p:nvPr>
        </p:nvSpPr>
        <p:spPr/>
        <p:txBody>
          <a:bodyPr/>
          <a:lstStyle>
            <a:lvl1pPr>
              <a:defRPr>
                <a:solidFill>
                  <a:schemeClr val="accent3"/>
                </a:solidFill>
              </a:defRPr>
            </a:lvl1pPr>
          </a:lstStyle>
          <a:p>
            <a:fld id="{4F6357DA-28E9-40D3-918C-4D14E8263D81}" type="slidenum">
              <a:rPr lang="en-US" smtClean="0"/>
              <a:pPr/>
              <a:t>‹#›</a:t>
            </a:fld>
            <a:endParaRPr lang="en-US"/>
          </a:p>
        </p:txBody>
      </p:sp>
      <p:sp>
        <p:nvSpPr>
          <p:cNvPr id="7" name="Title 1">
            <a:extLst>
              <a:ext uri="{FF2B5EF4-FFF2-40B4-BE49-F238E27FC236}">
                <a16:creationId xmlns:a16="http://schemas.microsoft.com/office/drawing/2014/main" id="{C15AE508-339B-4118-9121-4A160D09F2A0}"/>
              </a:ext>
            </a:extLst>
          </p:cNvPr>
          <p:cNvSpPr>
            <a:spLocks noGrp="1"/>
          </p:cNvSpPr>
          <p:nvPr>
            <p:ph type="ctrTitle" hasCustomPrompt="1"/>
          </p:nvPr>
        </p:nvSpPr>
        <p:spPr>
          <a:xfrm>
            <a:off x="838200" y="4122721"/>
            <a:ext cx="2895600" cy="1111250"/>
          </a:xfrm>
          <a:prstGeom prst="rect">
            <a:avLst/>
          </a:prstGeom>
        </p:spPr>
        <p:txBody>
          <a:bodyPr anchor="ctr"/>
          <a:lstStyle>
            <a:lvl1pPr algn="r">
              <a:defRPr sz="2200" cap="all" spc="200" baseline="0">
                <a:solidFill>
                  <a:schemeClr val="bg1"/>
                </a:solidFill>
                <a:latin typeface="+mj-lt"/>
              </a:defRPr>
            </a:lvl1pPr>
          </a:lstStyle>
          <a:p>
            <a:r>
              <a:rPr lang="en-US"/>
              <a:t>Click to add title</a:t>
            </a:r>
          </a:p>
        </p:txBody>
      </p:sp>
      <p:sp>
        <p:nvSpPr>
          <p:cNvPr id="8" name="Subtitle 2">
            <a:extLst>
              <a:ext uri="{FF2B5EF4-FFF2-40B4-BE49-F238E27FC236}">
                <a16:creationId xmlns:a16="http://schemas.microsoft.com/office/drawing/2014/main" id="{43A3F931-4B84-489F-8B0A-7FEF462532DB}"/>
              </a:ext>
            </a:extLst>
          </p:cNvPr>
          <p:cNvSpPr>
            <a:spLocks noGrp="1"/>
          </p:cNvSpPr>
          <p:nvPr>
            <p:ph type="subTitle" idx="1" hasCustomPrompt="1"/>
          </p:nvPr>
        </p:nvSpPr>
        <p:spPr>
          <a:xfrm>
            <a:off x="4332514" y="3833158"/>
            <a:ext cx="7021287" cy="1690377"/>
          </a:xfrm>
          <a:prstGeom prst="rect">
            <a:avLst/>
          </a:prstGeom>
        </p:spPr>
        <p:txBody>
          <a:bodyPr anchor="ctr"/>
          <a:lstStyle>
            <a:lvl1pPr marL="0" indent="0" algn="l">
              <a:lnSpc>
                <a:spcPct val="125000"/>
              </a:lnSpc>
              <a:spcBef>
                <a:spcPts val="0"/>
              </a:spcBef>
              <a:spcAft>
                <a:spcPts val="1000"/>
              </a:spcAft>
              <a:buNone/>
              <a:defRPr sz="14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42919939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61D6F08F-239E-4E92-B5E7-36638ED4657D}"/>
              </a:ext>
            </a:extLst>
          </p:cNvPr>
          <p:cNvSpPr>
            <a:spLocks noGrp="1"/>
          </p:cNvSpPr>
          <p:nvPr>
            <p:ph type="pic" sz="quarter" idx="13" hasCustomPrompt="1"/>
          </p:nvPr>
        </p:nvSpPr>
        <p:spPr>
          <a:xfrm>
            <a:off x="0" y="0"/>
            <a:ext cx="7677150" cy="6858000"/>
          </a:xfrm>
          <a:prstGeom prst="rect">
            <a:avLst/>
          </a:prstGeom>
        </p:spPr>
        <p:txBody>
          <a:bodyPr/>
          <a:lstStyle>
            <a:lvl1pPr marL="0" indent="0" algn="ctr">
              <a:buNone/>
              <a:defRPr>
                <a:solidFill>
                  <a:schemeClr val="accent1"/>
                </a:solidFill>
              </a:defRPr>
            </a:lvl1pPr>
          </a:lstStyle>
          <a:p>
            <a:r>
              <a:rPr lang="en-US"/>
              <a:t>Click to add photo</a:t>
            </a:r>
          </a:p>
        </p:txBody>
      </p:sp>
      <p:sp>
        <p:nvSpPr>
          <p:cNvPr id="3" name="Date Placeholder 2">
            <a:extLst>
              <a:ext uri="{FF2B5EF4-FFF2-40B4-BE49-F238E27FC236}">
                <a16:creationId xmlns:a16="http://schemas.microsoft.com/office/drawing/2014/main" id="{E88D0F4F-65EB-4DC2-B7AD-AD23E6DBE22B}"/>
              </a:ext>
            </a:extLst>
          </p:cNvPr>
          <p:cNvSpPr>
            <a:spLocks noGrp="1"/>
          </p:cNvSpPr>
          <p:nvPr>
            <p:ph type="dt" sz="half" idx="10"/>
          </p:nvPr>
        </p:nvSpPr>
        <p:spPr/>
        <p:txBody>
          <a:bodyPr/>
          <a:lstStyle>
            <a:lvl1pPr>
              <a:defRPr>
                <a:solidFill>
                  <a:schemeClr val="bg1"/>
                </a:solidFill>
              </a:defRPr>
            </a:lvl1pPr>
          </a:lstStyle>
          <a:p>
            <a:r>
              <a:rPr lang="en-US"/>
              <a:t>8/03/20XX</a:t>
            </a:r>
          </a:p>
        </p:txBody>
      </p:sp>
      <p:sp>
        <p:nvSpPr>
          <p:cNvPr id="4" name="Footer Placeholder 3">
            <a:extLst>
              <a:ext uri="{FF2B5EF4-FFF2-40B4-BE49-F238E27FC236}">
                <a16:creationId xmlns:a16="http://schemas.microsoft.com/office/drawing/2014/main" id="{66CF9EC8-F9C6-4CE1-91F5-A956792CBC86}"/>
              </a:ext>
            </a:extLst>
          </p:cNvPr>
          <p:cNvSpPr>
            <a:spLocks noGrp="1"/>
          </p:cNvSpPr>
          <p:nvPr>
            <p:ph type="ftr" sz="quarter" idx="11"/>
          </p:nvPr>
        </p:nvSpPr>
        <p:spPr>
          <a:xfrm>
            <a:off x="4038600" y="6356350"/>
            <a:ext cx="3156857" cy="365125"/>
          </a:xfrm>
        </p:spPr>
        <p:txBody>
          <a:bodyPr/>
          <a:lstStyle>
            <a:lvl1pPr algn="r">
              <a:defRPr>
                <a:solidFill>
                  <a:schemeClr val="bg1"/>
                </a:solidFill>
              </a:defRPr>
            </a:lvl1pPr>
          </a:lstStyle>
          <a:p>
            <a:r>
              <a:rPr lang="en-US"/>
              <a:t>PITCH DECK</a:t>
            </a:r>
          </a:p>
        </p:txBody>
      </p:sp>
      <p:sp>
        <p:nvSpPr>
          <p:cNvPr id="5" name="Slide Number Placeholder 4">
            <a:extLst>
              <a:ext uri="{FF2B5EF4-FFF2-40B4-BE49-F238E27FC236}">
                <a16:creationId xmlns:a16="http://schemas.microsoft.com/office/drawing/2014/main" id="{89721C21-E285-4AF2-9E8D-243F4CBC2ABF}"/>
              </a:ext>
            </a:extLst>
          </p:cNvPr>
          <p:cNvSpPr>
            <a:spLocks noGrp="1"/>
          </p:cNvSpPr>
          <p:nvPr>
            <p:ph type="sldNum" sz="quarter" idx="12"/>
          </p:nvPr>
        </p:nvSpPr>
        <p:spPr/>
        <p:txBody>
          <a:bodyPr/>
          <a:lstStyle>
            <a:lvl1pPr>
              <a:defRPr>
                <a:solidFill>
                  <a:schemeClr val="bg2">
                    <a:lumMod val="50000"/>
                  </a:schemeClr>
                </a:solidFill>
              </a:defRPr>
            </a:lvl1pPr>
          </a:lstStyle>
          <a:p>
            <a:fld id="{4F6357DA-28E9-40D3-918C-4D14E8263D81}" type="slidenum">
              <a:rPr lang="en-US" smtClean="0"/>
              <a:pPr/>
              <a:t>‹#›</a:t>
            </a:fld>
            <a:endParaRPr lang="en-US"/>
          </a:p>
        </p:txBody>
      </p:sp>
      <p:sp>
        <p:nvSpPr>
          <p:cNvPr id="7" name="Title 1">
            <a:extLst>
              <a:ext uri="{FF2B5EF4-FFF2-40B4-BE49-F238E27FC236}">
                <a16:creationId xmlns:a16="http://schemas.microsoft.com/office/drawing/2014/main" id="{EC201BA1-98C5-4728-9204-5B3A2F7B03FD}"/>
              </a:ext>
            </a:extLst>
          </p:cNvPr>
          <p:cNvSpPr>
            <a:spLocks noGrp="1"/>
          </p:cNvSpPr>
          <p:nvPr>
            <p:ph type="ctrTitle" hasCustomPrompt="1"/>
          </p:nvPr>
        </p:nvSpPr>
        <p:spPr>
          <a:xfrm>
            <a:off x="8487939" y="1638359"/>
            <a:ext cx="3058885" cy="1111250"/>
          </a:xfrm>
          <a:prstGeom prst="rect">
            <a:avLst/>
          </a:prstGeom>
        </p:spPr>
        <p:txBody>
          <a:bodyPr anchor="b"/>
          <a:lstStyle>
            <a:lvl1pPr algn="l">
              <a:defRPr sz="2200" cap="all" spc="200" baseline="0">
                <a:solidFill>
                  <a:schemeClr val="accent6"/>
                </a:solidFill>
                <a:latin typeface="+mj-lt"/>
              </a:defRPr>
            </a:lvl1pPr>
          </a:lstStyle>
          <a:p>
            <a:r>
              <a:rPr lang="en-US"/>
              <a:t>Click to add title</a:t>
            </a:r>
          </a:p>
        </p:txBody>
      </p:sp>
      <p:sp>
        <p:nvSpPr>
          <p:cNvPr id="8" name="Subtitle 2">
            <a:extLst>
              <a:ext uri="{FF2B5EF4-FFF2-40B4-BE49-F238E27FC236}">
                <a16:creationId xmlns:a16="http://schemas.microsoft.com/office/drawing/2014/main" id="{75C106A2-F65A-4519-B7A6-CB7477C6846B}"/>
              </a:ext>
            </a:extLst>
          </p:cNvPr>
          <p:cNvSpPr>
            <a:spLocks noGrp="1"/>
          </p:cNvSpPr>
          <p:nvPr>
            <p:ph type="subTitle" idx="1" hasCustomPrompt="1"/>
          </p:nvPr>
        </p:nvSpPr>
        <p:spPr>
          <a:xfrm>
            <a:off x="8487939" y="3135086"/>
            <a:ext cx="3058885" cy="2388450"/>
          </a:xfrm>
          <a:prstGeom prst="rect">
            <a:avLst/>
          </a:prstGeom>
        </p:spPr>
        <p:txBody>
          <a:bodyPr/>
          <a:lstStyle>
            <a:lvl1pPr marL="0" indent="0" algn="l">
              <a:lnSpc>
                <a:spcPct val="125000"/>
              </a:lnSpc>
              <a:spcBef>
                <a:spcPts val="0"/>
              </a:spcBef>
              <a:spcAft>
                <a:spcPts val="1000"/>
              </a:spcAft>
              <a:buNone/>
              <a:defRPr sz="1400" spc="100" baseline="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cxnSp>
        <p:nvCxnSpPr>
          <p:cNvPr id="2" name="Straight Connector 1">
            <a:extLst>
              <a:ext uri="{FF2B5EF4-FFF2-40B4-BE49-F238E27FC236}">
                <a16:creationId xmlns:a16="http://schemas.microsoft.com/office/drawing/2014/main" id="{2E7A08CD-CF6C-4ABF-B086-481F36611730}"/>
              </a:ext>
            </a:extLst>
          </p:cNvPr>
          <p:cNvCxnSpPr>
            <a:cxnSpLocks/>
          </p:cNvCxnSpPr>
          <p:nvPr userDrawn="1"/>
        </p:nvCxnSpPr>
        <p:spPr>
          <a:xfrm>
            <a:off x="8130026" y="0"/>
            <a:ext cx="0" cy="4572000"/>
          </a:xfrm>
          <a:prstGeom prst="line">
            <a:avLst/>
          </a:prstGeom>
          <a:ln>
            <a:solidFill>
              <a:schemeClr val="tx2"/>
            </a:solidFill>
          </a:ln>
        </p:spPr>
        <p:style>
          <a:lnRef idx="1">
            <a:schemeClr val="accent3"/>
          </a:lnRef>
          <a:fillRef idx="0">
            <a:schemeClr val="accent3"/>
          </a:fillRef>
          <a:effectRef idx="0">
            <a:schemeClr val="accent3"/>
          </a:effectRef>
          <a:fontRef idx="minor">
            <a:schemeClr val="tx1"/>
          </a:fontRef>
        </p:style>
      </p:cxnSp>
      <p:sp>
        <p:nvSpPr>
          <p:cNvPr id="10" name="Text Placeholder 4">
            <a:extLst>
              <a:ext uri="{FF2B5EF4-FFF2-40B4-BE49-F238E27FC236}">
                <a16:creationId xmlns:a16="http://schemas.microsoft.com/office/drawing/2014/main" id="{E4AB2649-B78D-4A9D-9F1D-F447A521EEB4}"/>
              </a:ext>
            </a:extLst>
          </p:cNvPr>
          <p:cNvSpPr>
            <a:spLocks noGrp="1"/>
          </p:cNvSpPr>
          <p:nvPr>
            <p:ph type="body" sz="quarter" idx="23" hasCustomPrompt="1"/>
          </p:nvPr>
        </p:nvSpPr>
        <p:spPr>
          <a:xfrm>
            <a:off x="100735" y="4698088"/>
            <a:ext cx="11996058" cy="2059185"/>
          </a:xfrm>
          <a:prstGeom prst="rect">
            <a:avLst/>
          </a:prstGeom>
        </p:spPr>
        <p:txBody>
          <a:bodyPr/>
          <a:lstStyle>
            <a:lvl1pPr marL="0" indent="0" algn="r">
              <a:lnSpc>
                <a:spcPct val="37000"/>
              </a:lnSpc>
              <a:spcBef>
                <a:spcPts val="0"/>
              </a:spcBef>
              <a:buNone/>
              <a:defRPr sz="50000" baseline="0">
                <a:solidFill>
                  <a:schemeClr val="accent6">
                    <a:lumMod val="10000"/>
                    <a:lumOff val="90000"/>
                    <a:alpha val="25000"/>
                  </a:schemeClr>
                </a:solidFill>
                <a:latin typeface="Kunstler Script" panose="030304020206070D0D06" pitchFamily="66" charset="0"/>
              </a:defRPr>
            </a:lvl1pPr>
          </a:lstStyle>
          <a:p>
            <a:r>
              <a:rPr lang="en-US"/>
              <a:t>Than</a:t>
            </a:r>
          </a:p>
        </p:txBody>
      </p:sp>
    </p:spTree>
    <p:extLst>
      <p:ext uri="{BB962C8B-B14F-4D97-AF65-F5344CB8AC3E}">
        <p14:creationId xmlns:p14="http://schemas.microsoft.com/office/powerpoint/2010/main" val="2382968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3D34C3A-6235-4BB3-A283-CAE0A33D378B}"/>
              </a:ext>
            </a:extLst>
          </p:cNvPr>
          <p:cNvSpPr>
            <a:spLocks noGrp="1"/>
          </p:cNvSpPr>
          <p:nvPr>
            <p:ph type="pic" sz="quarter" idx="13" hasCustomPrompt="1"/>
          </p:nvPr>
        </p:nvSpPr>
        <p:spPr>
          <a:xfrm>
            <a:off x="0" y="0"/>
            <a:ext cx="4038600" cy="6858000"/>
          </a:xfrm>
          <a:prstGeom prst="rect">
            <a:avLst/>
          </a:prstGeom>
        </p:spPr>
        <p:txBody>
          <a:bodyPr/>
          <a:lstStyle>
            <a:lvl1pPr marL="0" indent="0" algn="ctr">
              <a:buNone/>
              <a:defRPr>
                <a:solidFill>
                  <a:schemeClr val="accent6">
                    <a:lumMod val="10000"/>
                    <a:lumOff val="90000"/>
                  </a:schemeClr>
                </a:solidFill>
              </a:defRPr>
            </a:lvl1pPr>
          </a:lstStyle>
          <a:p>
            <a:r>
              <a:rPr lang="en-US"/>
              <a:t>Click to add photo</a:t>
            </a:r>
          </a:p>
        </p:txBody>
      </p:sp>
      <p:sp>
        <p:nvSpPr>
          <p:cNvPr id="4" name="Date Placeholder 3">
            <a:extLst>
              <a:ext uri="{FF2B5EF4-FFF2-40B4-BE49-F238E27FC236}">
                <a16:creationId xmlns:a16="http://schemas.microsoft.com/office/drawing/2014/main" id="{109EDE6B-5E65-4F08-A24A-A9EC90670C80}"/>
              </a:ext>
            </a:extLst>
          </p:cNvPr>
          <p:cNvSpPr>
            <a:spLocks noGrp="1"/>
          </p:cNvSpPr>
          <p:nvPr>
            <p:ph type="dt" sz="half" idx="10"/>
          </p:nvPr>
        </p:nvSpPr>
        <p:spPr/>
        <p:txBody>
          <a:bodyPr/>
          <a:lstStyle>
            <a:lvl1pPr>
              <a:defRPr>
                <a:solidFill>
                  <a:schemeClr val="accent6">
                    <a:lumMod val="25000"/>
                    <a:lumOff val="75000"/>
                  </a:schemeClr>
                </a:solidFill>
              </a:defRPr>
            </a:lvl1pPr>
          </a:lstStyle>
          <a:p>
            <a:r>
              <a:rPr lang="en-US"/>
              <a:t>8/03/20XX</a:t>
            </a:r>
          </a:p>
        </p:txBody>
      </p:sp>
      <p:sp>
        <p:nvSpPr>
          <p:cNvPr id="5" name="Footer Placeholder 4">
            <a:extLst>
              <a:ext uri="{FF2B5EF4-FFF2-40B4-BE49-F238E27FC236}">
                <a16:creationId xmlns:a16="http://schemas.microsoft.com/office/drawing/2014/main" id="{CD674259-E892-4133-9796-2A1A30CF71E6}"/>
              </a:ext>
            </a:extLst>
          </p:cNvPr>
          <p:cNvSpPr>
            <a:spLocks noGrp="1"/>
          </p:cNvSpPr>
          <p:nvPr>
            <p:ph type="ftr" sz="quarter" idx="11"/>
          </p:nvPr>
        </p:nvSpPr>
        <p:spPr/>
        <p:txBody>
          <a:bodyPr/>
          <a:lstStyle>
            <a:lvl1pPr>
              <a:defRPr>
                <a:solidFill>
                  <a:schemeClr val="accent6">
                    <a:lumMod val="25000"/>
                    <a:lumOff val="75000"/>
                  </a:schemeClr>
                </a:solidFill>
              </a:defRPr>
            </a:lvl1pPr>
          </a:lstStyle>
          <a:p>
            <a:r>
              <a:rPr lang="en-US"/>
              <a:t>PITCH DECK</a:t>
            </a:r>
          </a:p>
        </p:txBody>
      </p:sp>
      <p:sp>
        <p:nvSpPr>
          <p:cNvPr id="6" name="Slide Number Placeholder 5">
            <a:extLst>
              <a:ext uri="{FF2B5EF4-FFF2-40B4-BE49-F238E27FC236}">
                <a16:creationId xmlns:a16="http://schemas.microsoft.com/office/drawing/2014/main" id="{E462A321-B440-475F-8F1F-B5B3B697ED39}"/>
              </a:ext>
            </a:extLst>
          </p:cNvPr>
          <p:cNvSpPr>
            <a:spLocks noGrp="1"/>
          </p:cNvSpPr>
          <p:nvPr>
            <p:ph type="sldNum" sz="quarter" idx="12"/>
          </p:nvPr>
        </p:nvSpPr>
        <p:spPr/>
        <p:txBody>
          <a:bodyPr/>
          <a:lstStyle>
            <a:lvl1pPr>
              <a:defRPr>
                <a:solidFill>
                  <a:schemeClr val="accent6">
                    <a:lumMod val="25000"/>
                    <a:lumOff val="75000"/>
                  </a:schemeClr>
                </a:solidFill>
              </a:defRPr>
            </a:lvl1pPr>
          </a:lstStyle>
          <a:p>
            <a:fld id="{4F6357DA-28E9-40D3-918C-4D14E8263D81}" type="slidenum">
              <a:rPr lang="en-US" smtClean="0"/>
              <a:pPr/>
              <a:t>‹#›</a:t>
            </a:fld>
            <a:endParaRPr lang="en-US"/>
          </a:p>
        </p:txBody>
      </p:sp>
      <p:sp>
        <p:nvSpPr>
          <p:cNvPr id="9" name="Subtitle 2">
            <a:extLst>
              <a:ext uri="{FF2B5EF4-FFF2-40B4-BE49-F238E27FC236}">
                <a16:creationId xmlns:a16="http://schemas.microsoft.com/office/drawing/2014/main" id="{ED1A311C-7C5B-4A6A-9430-1FDF9E65E23B}"/>
              </a:ext>
            </a:extLst>
          </p:cNvPr>
          <p:cNvSpPr>
            <a:spLocks noGrp="1"/>
          </p:cNvSpPr>
          <p:nvPr>
            <p:ph type="subTitle" idx="1" hasCustomPrompt="1"/>
          </p:nvPr>
        </p:nvSpPr>
        <p:spPr>
          <a:xfrm>
            <a:off x="4376050" y="2149803"/>
            <a:ext cx="2383973" cy="1583142"/>
          </a:xfrm>
          <a:prstGeom prst="rect">
            <a:avLst/>
          </a:prstGeom>
        </p:spPr>
        <p:txBody>
          <a:bodyPr/>
          <a:lstStyle>
            <a:lvl1pPr marL="0" indent="0" algn="l">
              <a:lnSpc>
                <a:spcPct val="125000"/>
              </a:lnSpc>
              <a:spcBef>
                <a:spcPts val="0"/>
              </a:spcBef>
              <a:buNone/>
              <a:defRPr sz="14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p>
        </p:txBody>
      </p:sp>
      <p:sp>
        <p:nvSpPr>
          <p:cNvPr id="10" name="Text Placeholder 15">
            <a:extLst>
              <a:ext uri="{FF2B5EF4-FFF2-40B4-BE49-F238E27FC236}">
                <a16:creationId xmlns:a16="http://schemas.microsoft.com/office/drawing/2014/main" id="{9294BC1C-A5F3-4428-A88F-0029F652AEC7}"/>
              </a:ext>
            </a:extLst>
          </p:cNvPr>
          <p:cNvSpPr>
            <a:spLocks noGrp="1"/>
          </p:cNvSpPr>
          <p:nvPr>
            <p:ph type="body" sz="quarter" idx="14" hasCustomPrompt="1"/>
          </p:nvPr>
        </p:nvSpPr>
        <p:spPr>
          <a:xfrm>
            <a:off x="4376050" y="1783378"/>
            <a:ext cx="2383973"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
        <p:nvSpPr>
          <p:cNvPr id="11" name="Text Placeholder 30">
            <a:extLst>
              <a:ext uri="{FF2B5EF4-FFF2-40B4-BE49-F238E27FC236}">
                <a16:creationId xmlns:a16="http://schemas.microsoft.com/office/drawing/2014/main" id="{E1A93ECB-2477-4750-92EB-808431F55826}"/>
              </a:ext>
            </a:extLst>
          </p:cNvPr>
          <p:cNvSpPr>
            <a:spLocks noGrp="1"/>
          </p:cNvSpPr>
          <p:nvPr>
            <p:ph type="body" sz="quarter" idx="15" hasCustomPrompt="1"/>
          </p:nvPr>
        </p:nvSpPr>
        <p:spPr>
          <a:xfrm>
            <a:off x="6934192" y="2149803"/>
            <a:ext cx="2383972" cy="1549920"/>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1B981D60-5094-418F-8053-F9AC3EE2F6F3}"/>
              </a:ext>
            </a:extLst>
          </p:cNvPr>
          <p:cNvSpPr>
            <a:spLocks noGrp="1"/>
          </p:cNvSpPr>
          <p:nvPr>
            <p:ph type="body" sz="quarter" idx="16" hasCustomPrompt="1"/>
          </p:nvPr>
        </p:nvSpPr>
        <p:spPr>
          <a:xfrm>
            <a:off x="6934192" y="1783378"/>
            <a:ext cx="2383972"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
        <p:nvSpPr>
          <p:cNvPr id="13" name="Text Placeholder 30">
            <a:extLst>
              <a:ext uri="{FF2B5EF4-FFF2-40B4-BE49-F238E27FC236}">
                <a16:creationId xmlns:a16="http://schemas.microsoft.com/office/drawing/2014/main" id="{D4577FD4-018C-4FC5-8B3C-5F10F8D1D7B8}"/>
              </a:ext>
            </a:extLst>
          </p:cNvPr>
          <p:cNvSpPr>
            <a:spLocks noGrp="1"/>
          </p:cNvSpPr>
          <p:nvPr>
            <p:ph type="body" sz="quarter" idx="17" hasCustomPrompt="1"/>
          </p:nvPr>
        </p:nvSpPr>
        <p:spPr>
          <a:xfrm>
            <a:off x="4376050" y="4414557"/>
            <a:ext cx="2383973" cy="1549920"/>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4" name="Text Placeholder 15">
            <a:extLst>
              <a:ext uri="{FF2B5EF4-FFF2-40B4-BE49-F238E27FC236}">
                <a16:creationId xmlns:a16="http://schemas.microsoft.com/office/drawing/2014/main" id="{F7BB952E-0716-4503-B1A2-C64348D4C67C}"/>
              </a:ext>
            </a:extLst>
          </p:cNvPr>
          <p:cNvSpPr>
            <a:spLocks noGrp="1"/>
          </p:cNvSpPr>
          <p:nvPr>
            <p:ph type="body" sz="quarter" idx="18" hasCustomPrompt="1"/>
          </p:nvPr>
        </p:nvSpPr>
        <p:spPr>
          <a:xfrm>
            <a:off x="4376050" y="4048132"/>
            <a:ext cx="2383973"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
        <p:nvSpPr>
          <p:cNvPr id="15" name="Text Placeholder 30">
            <a:extLst>
              <a:ext uri="{FF2B5EF4-FFF2-40B4-BE49-F238E27FC236}">
                <a16:creationId xmlns:a16="http://schemas.microsoft.com/office/drawing/2014/main" id="{31F6468A-E1B5-499E-BE6D-B6B35AB5C017}"/>
              </a:ext>
            </a:extLst>
          </p:cNvPr>
          <p:cNvSpPr>
            <a:spLocks noGrp="1"/>
          </p:cNvSpPr>
          <p:nvPr>
            <p:ph type="body" sz="quarter" idx="19" hasCustomPrompt="1"/>
          </p:nvPr>
        </p:nvSpPr>
        <p:spPr>
          <a:xfrm>
            <a:off x="6934192" y="4414557"/>
            <a:ext cx="2383972" cy="1549920"/>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6" name="Text Placeholder 15">
            <a:extLst>
              <a:ext uri="{FF2B5EF4-FFF2-40B4-BE49-F238E27FC236}">
                <a16:creationId xmlns:a16="http://schemas.microsoft.com/office/drawing/2014/main" id="{67A73001-AEEA-4FA6-BD1D-2FB7F79AB2BC}"/>
              </a:ext>
            </a:extLst>
          </p:cNvPr>
          <p:cNvSpPr>
            <a:spLocks noGrp="1"/>
          </p:cNvSpPr>
          <p:nvPr>
            <p:ph type="body" sz="quarter" idx="20" hasCustomPrompt="1"/>
          </p:nvPr>
        </p:nvSpPr>
        <p:spPr>
          <a:xfrm>
            <a:off x="6934192" y="4048132"/>
            <a:ext cx="2383972" cy="464399"/>
          </a:xfrm>
          <a:prstGeom prst="rect">
            <a:avLst/>
          </a:prstGeom>
        </p:spPr>
        <p:txBody>
          <a:bodyPr anchor="ctr"/>
          <a:lstStyle>
            <a:lvl1pPr marL="0" indent="0" algn="l">
              <a:buNone/>
              <a:defRPr sz="1400" kern="1200" cap="all" spc="200" baseline="0">
                <a:solidFill>
                  <a:schemeClr val="bg1"/>
                </a:solidFill>
                <a:latin typeface="+mj-lt"/>
              </a:defRPr>
            </a:lvl1pPr>
          </a:lstStyle>
          <a:p>
            <a:pPr lvl="0"/>
            <a:r>
              <a:rPr lang="en-US"/>
              <a:t>Click to add subtitle</a:t>
            </a:r>
          </a:p>
        </p:txBody>
      </p:sp>
      <p:sp>
        <p:nvSpPr>
          <p:cNvPr id="17" name="Title 1">
            <a:extLst>
              <a:ext uri="{FF2B5EF4-FFF2-40B4-BE49-F238E27FC236}">
                <a16:creationId xmlns:a16="http://schemas.microsoft.com/office/drawing/2014/main" id="{F7D1EE2B-BA7E-4102-A1AB-D36A04A32751}"/>
              </a:ext>
            </a:extLst>
          </p:cNvPr>
          <p:cNvSpPr>
            <a:spLocks noGrp="1"/>
          </p:cNvSpPr>
          <p:nvPr>
            <p:ph type="ctrTitle" hasCustomPrompt="1"/>
          </p:nvPr>
        </p:nvSpPr>
        <p:spPr>
          <a:xfrm>
            <a:off x="4376051" y="893523"/>
            <a:ext cx="5094517" cy="296198"/>
          </a:xfrm>
          <a:prstGeom prst="rect">
            <a:avLst/>
          </a:prstGeom>
        </p:spPr>
        <p:txBody>
          <a:bodyPr anchor="ctr"/>
          <a:lstStyle>
            <a:lvl1pPr algn="l">
              <a:defRPr sz="2200" cap="all" spc="200" baseline="0">
                <a:solidFill>
                  <a:schemeClr val="bg1"/>
                </a:solidFill>
                <a:latin typeface="+mj-lt"/>
              </a:defRPr>
            </a:lvl1pPr>
          </a:lstStyle>
          <a:p>
            <a:r>
              <a:rPr lang="en-US"/>
              <a:t>Click to add title</a:t>
            </a:r>
          </a:p>
        </p:txBody>
      </p:sp>
      <p:sp>
        <p:nvSpPr>
          <p:cNvPr id="18" name="Text Placeholder 30">
            <a:extLst>
              <a:ext uri="{FF2B5EF4-FFF2-40B4-BE49-F238E27FC236}">
                <a16:creationId xmlns:a16="http://schemas.microsoft.com/office/drawing/2014/main" id="{84447B14-E16C-4164-8093-80762E5341AC}"/>
              </a:ext>
            </a:extLst>
          </p:cNvPr>
          <p:cNvSpPr>
            <a:spLocks noGrp="1"/>
          </p:cNvSpPr>
          <p:nvPr>
            <p:ph type="body" sz="quarter" idx="21" hasCustomPrompt="1"/>
          </p:nvPr>
        </p:nvSpPr>
        <p:spPr>
          <a:xfrm>
            <a:off x="9492333" y="2149803"/>
            <a:ext cx="2383972" cy="1549920"/>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9" name="Text Placeholder 15">
            <a:extLst>
              <a:ext uri="{FF2B5EF4-FFF2-40B4-BE49-F238E27FC236}">
                <a16:creationId xmlns:a16="http://schemas.microsoft.com/office/drawing/2014/main" id="{0ADD1433-3072-4EBB-9720-0F0DB8DE2A35}"/>
              </a:ext>
            </a:extLst>
          </p:cNvPr>
          <p:cNvSpPr>
            <a:spLocks noGrp="1"/>
          </p:cNvSpPr>
          <p:nvPr>
            <p:ph type="body" sz="quarter" idx="22" hasCustomPrompt="1"/>
          </p:nvPr>
        </p:nvSpPr>
        <p:spPr>
          <a:xfrm>
            <a:off x="9492333" y="1783378"/>
            <a:ext cx="2383972"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Tree>
    <p:extLst>
      <p:ext uri="{BB962C8B-B14F-4D97-AF65-F5344CB8AC3E}">
        <p14:creationId xmlns:p14="http://schemas.microsoft.com/office/powerpoint/2010/main" val="85726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bg1">
            <a:lumMod val="50000"/>
          </a:schemeClr>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0BEAA80F-F328-4E79-9BF7-351D45B7B7FD}"/>
              </a:ext>
            </a:extLst>
          </p:cNvPr>
          <p:cNvSpPr>
            <a:spLocks noGrp="1"/>
          </p:cNvSpPr>
          <p:nvPr>
            <p:ph type="body" sz="quarter" idx="20" hasCustomPrompt="1"/>
          </p:nvPr>
        </p:nvSpPr>
        <p:spPr>
          <a:xfrm>
            <a:off x="1029788" y="1449390"/>
            <a:ext cx="15294428" cy="3076572"/>
          </a:xfrm>
          <a:prstGeom prst="rect">
            <a:avLst/>
          </a:prstGeom>
        </p:spPr>
        <p:txBody>
          <a:bodyPr/>
          <a:lstStyle>
            <a:lvl1pPr marL="0" indent="0" algn="ctr">
              <a:lnSpc>
                <a:spcPct val="40000"/>
              </a:lnSpc>
              <a:spcBef>
                <a:spcPts val="0"/>
              </a:spcBef>
              <a:buNone/>
              <a:defRPr sz="50000" baseline="0">
                <a:solidFill>
                  <a:schemeClr val="bg1">
                    <a:alpha val="5000"/>
                  </a:schemeClr>
                </a:solidFill>
                <a:latin typeface="Kunstler Script" panose="030304020206070D0D06" pitchFamily="66" charset="0"/>
              </a:defRPr>
            </a:lvl1pPr>
          </a:lstStyle>
          <a:p>
            <a:pPr lvl="0"/>
            <a:r>
              <a:rPr lang="en-US"/>
              <a:t>Solution</a:t>
            </a:r>
          </a:p>
        </p:txBody>
      </p:sp>
      <p:sp>
        <p:nvSpPr>
          <p:cNvPr id="5" name="Date Placeholder 4">
            <a:extLst>
              <a:ext uri="{FF2B5EF4-FFF2-40B4-BE49-F238E27FC236}">
                <a16:creationId xmlns:a16="http://schemas.microsoft.com/office/drawing/2014/main" id="{92A1422C-C630-4C48-A1BD-5097502AC0D2}"/>
              </a:ext>
            </a:extLst>
          </p:cNvPr>
          <p:cNvSpPr>
            <a:spLocks noGrp="1"/>
          </p:cNvSpPr>
          <p:nvPr>
            <p:ph type="dt" sz="half" idx="10"/>
          </p:nvPr>
        </p:nvSpPr>
        <p:spPr/>
        <p:txBody>
          <a:bodyPr/>
          <a:lstStyle>
            <a:lvl1pPr>
              <a:defRPr>
                <a:solidFill>
                  <a:schemeClr val="bg1"/>
                </a:solidFill>
              </a:defRPr>
            </a:lvl1pPr>
          </a:lstStyle>
          <a:p>
            <a:r>
              <a:rPr lang="en-US"/>
              <a:t>8/03/20XX</a:t>
            </a:r>
          </a:p>
        </p:txBody>
      </p:sp>
      <p:sp>
        <p:nvSpPr>
          <p:cNvPr id="6" name="Footer Placeholder 5">
            <a:extLst>
              <a:ext uri="{FF2B5EF4-FFF2-40B4-BE49-F238E27FC236}">
                <a16:creationId xmlns:a16="http://schemas.microsoft.com/office/drawing/2014/main" id="{AEAF124C-643E-4BA6-9FF7-DFF06D9A9814}"/>
              </a:ext>
            </a:extLst>
          </p:cNvPr>
          <p:cNvSpPr>
            <a:spLocks noGrp="1"/>
          </p:cNvSpPr>
          <p:nvPr>
            <p:ph type="ftr" sz="quarter" idx="11"/>
          </p:nvPr>
        </p:nvSpPr>
        <p:spPr/>
        <p:txBody>
          <a:bodyPr/>
          <a:lstStyle>
            <a:lvl1pPr>
              <a:defRPr>
                <a:solidFill>
                  <a:schemeClr val="bg1"/>
                </a:solidFill>
              </a:defRPr>
            </a:lvl1pPr>
          </a:lstStyle>
          <a:p>
            <a:r>
              <a:rPr lang="en-US"/>
              <a:t>PITCH DECK</a:t>
            </a:r>
          </a:p>
        </p:txBody>
      </p:sp>
      <p:sp>
        <p:nvSpPr>
          <p:cNvPr id="7" name="Slide Number Placeholder 6">
            <a:extLst>
              <a:ext uri="{FF2B5EF4-FFF2-40B4-BE49-F238E27FC236}">
                <a16:creationId xmlns:a16="http://schemas.microsoft.com/office/drawing/2014/main" id="{514ACCC8-5EF3-4F6A-B7EC-5208088FBA08}"/>
              </a:ext>
            </a:extLst>
          </p:cNvPr>
          <p:cNvSpPr>
            <a:spLocks noGrp="1"/>
          </p:cNvSpPr>
          <p:nvPr>
            <p:ph type="sldNum" sz="quarter" idx="12"/>
          </p:nvPr>
        </p:nvSpPr>
        <p:spPr/>
        <p:txBody>
          <a:bodyPr/>
          <a:lstStyle>
            <a:lvl1pPr>
              <a:defRPr>
                <a:solidFill>
                  <a:schemeClr val="bg1"/>
                </a:solidFill>
              </a:defRPr>
            </a:lvl1pPr>
          </a:lstStyle>
          <a:p>
            <a:fld id="{4F6357DA-28E9-40D3-918C-4D14E8263D81}" type="slidenum">
              <a:rPr lang="en-US" smtClean="0"/>
              <a:pPr/>
              <a:t>‹#›</a:t>
            </a:fld>
            <a:endParaRPr lang="en-US"/>
          </a:p>
        </p:txBody>
      </p:sp>
      <p:sp>
        <p:nvSpPr>
          <p:cNvPr id="8" name="Title 1">
            <a:extLst>
              <a:ext uri="{FF2B5EF4-FFF2-40B4-BE49-F238E27FC236}">
                <a16:creationId xmlns:a16="http://schemas.microsoft.com/office/drawing/2014/main" id="{DAD665EC-5C19-4FBE-8A06-0D1AA7483EF7}"/>
              </a:ext>
            </a:extLst>
          </p:cNvPr>
          <p:cNvSpPr>
            <a:spLocks noGrp="1"/>
          </p:cNvSpPr>
          <p:nvPr>
            <p:ph type="ctrTitle" hasCustomPrompt="1"/>
          </p:nvPr>
        </p:nvSpPr>
        <p:spPr>
          <a:xfrm>
            <a:off x="1360714" y="1863161"/>
            <a:ext cx="9993085" cy="892630"/>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
        <p:nvSpPr>
          <p:cNvPr id="9" name="Subtitle 2">
            <a:extLst>
              <a:ext uri="{FF2B5EF4-FFF2-40B4-BE49-F238E27FC236}">
                <a16:creationId xmlns:a16="http://schemas.microsoft.com/office/drawing/2014/main" id="{089BE564-7E4F-4A70-9321-1F1BB911BABC}"/>
              </a:ext>
            </a:extLst>
          </p:cNvPr>
          <p:cNvSpPr>
            <a:spLocks noGrp="1"/>
          </p:cNvSpPr>
          <p:nvPr>
            <p:ph type="subTitle" idx="1" hasCustomPrompt="1"/>
          </p:nvPr>
        </p:nvSpPr>
        <p:spPr>
          <a:xfrm>
            <a:off x="707573" y="3751002"/>
            <a:ext cx="2383973" cy="1583142"/>
          </a:xfrm>
          <a:prstGeom prst="rect">
            <a:avLst/>
          </a:prstGeom>
        </p:spPr>
        <p:txBody>
          <a:bodyPr/>
          <a:lstStyle>
            <a:lvl1pPr marL="0" indent="0" algn="ctr">
              <a:lnSpc>
                <a:spcPct val="125000"/>
              </a:lnSpc>
              <a:spcBef>
                <a:spcPts val="0"/>
              </a:spcBef>
              <a:buNone/>
              <a:defRPr sz="14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p>
        </p:txBody>
      </p:sp>
      <p:sp>
        <p:nvSpPr>
          <p:cNvPr id="16" name="Text Placeholder 15">
            <a:extLst>
              <a:ext uri="{FF2B5EF4-FFF2-40B4-BE49-F238E27FC236}">
                <a16:creationId xmlns:a16="http://schemas.microsoft.com/office/drawing/2014/main" id="{1821488E-83E5-4683-8C32-9E4E97E57CDB}"/>
              </a:ext>
            </a:extLst>
          </p:cNvPr>
          <p:cNvSpPr>
            <a:spLocks noGrp="1"/>
          </p:cNvSpPr>
          <p:nvPr>
            <p:ph type="body" sz="quarter" idx="13" hasCustomPrompt="1"/>
          </p:nvPr>
        </p:nvSpPr>
        <p:spPr>
          <a:xfrm>
            <a:off x="707573" y="3384577"/>
            <a:ext cx="2383973" cy="464399"/>
          </a:xfrm>
          <a:prstGeom prst="rect">
            <a:avLst/>
          </a:prstGeom>
        </p:spPr>
        <p:txBody>
          <a:bodyPr anchor="ctr"/>
          <a:lstStyle>
            <a:lvl1pPr marL="0" indent="0" algn="ctr">
              <a:buNone/>
              <a:defRPr sz="1400" cap="all" spc="200" baseline="0">
                <a:solidFill>
                  <a:schemeClr val="bg1"/>
                </a:solidFill>
                <a:latin typeface="+mj-lt"/>
              </a:defRPr>
            </a:lvl1pPr>
          </a:lstStyle>
          <a:p>
            <a:pPr lvl="0"/>
            <a:r>
              <a:rPr lang="en-US"/>
              <a:t>Click to add subtitle</a:t>
            </a:r>
          </a:p>
        </p:txBody>
      </p:sp>
      <p:sp>
        <p:nvSpPr>
          <p:cNvPr id="31" name="Text Placeholder 30">
            <a:extLst>
              <a:ext uri="{FF2B5EF4-FFF2-40B4-BE49-F238E27FC236}">
                <a16:creationId xmlns:a16="http://schemas.microsoft.com/office/drawing/2014/main" id="{14EE872B-A4DD-4519-AFD8-36F6339BAB44}"/>
              </a:ext>
            </a:extLst>
          </p:cNvPr>
          <p:cNvSpPr>
            <a:spLocks noGrp="1"/>
          </p:cNvSpPr>
          <p:nvPr>
            <p:ph type="body" sz="quarter" idx="14" hasCustomPrompt="1"/>
          </p:nvPr>
        </p:nvSpPr>
        <p:spPr>
          <a:xfrm>
            <a:off x="3494316" y="3751002"/>
            <a:ext cx="2383972" cy="1549920"/>
          </a:xfrm>
          <a:prstGeom prst="rect">
            <a:avLst/>
          </a:prstGeom>
        </p:spPr>
        <p:txBody>
          <a:bodyPr/>
          <a:lstStyle>
            <a:lvl1pPr marL="0" indent="0" algn="ctr">
              <a:lnSpc>
                <a:spcPct val="125000"/>
              </a:lnSpc>
              <a:spcBef>
                <a:spcPts val="0"/>
              </a:spcBef>
              <a:buNone/>
              <a:defRPr sz="1400" spc="100" baseline="0">
                <a:solidFill>
                  <a:schemeClr val="bg1"/>
                </a:solidFill>
              </a:defRPr>
            </a:lvl1pPr>
          </a:lstStyle>
          <a:p>
            <a:pPr lvl="0"/>
            <a:r>
              <a:rPr lang="en-US"/>
              <a:t>Click to add text</a:t>
            </a:r>
          </a:p>
        </p:txBody>
      </p:sp>
      <p:sp>
        <p:nvSpPr>
          <p:cNvPr id="32" name="Text Placeholder 15">
            <a:extLst>
              <a:ext uri="{FF2B5EF4-FFF2-40B4-BE49-F238E27FC236}">
                <a16:creationId xmlns:a16="http://schemas.microsoft.com/office/drawing/2014/main" id="{1577DCED-2EF9-4095-B443-E1D09F96DE16}"/>
              </a:ext>
            </a:extLst>
          </p:cNvPr>
          <p:cNvSpPr>
            <a:spLocks noGrp="1"/>
          </p:cNvSpPr>
          <p:nvPr>
            <p:ph type="body" sz="quarter" idx="15" hasCustomPrompt="1"/>
          </p:nvPr>
        </p:nvSpPr>
        <p:spPr>
          <a:xfrm>
            <a:off x="3494316" y="3384577"/>
            <a:ext cx="2383972" cy="464399"/>
          </a:xfrm>
          <a:prstGeom prst="rect">
            <a:avLst/>
          </a:prstGeom>
        </p:spPr>
        <p:txBody>
          <a:bodyPr anchor="ctr"/>
          <a:lstStyle>
            <a:lvl1pPr marL="0" indent="0" algn="ctr">
              <a:buNone/>
              <a:defRPr sz="1400" cap="all" spc="200" baseline="0">
                <a:solidFill>
                  <a:schemeClr val="bg1"/>
                </a:solidFill>
                <a:latin typeface="+mj-lt"/>
              </a:defRPr>
            </a:lvl1pPr>
          </a:lstStyle>
          <a:p>
            <a:pPr lvl="0"/>
            <a:r>
              <a:rPr lang="en-US"/>
              <a:t>Click to add subtitle</a:t>
            </a:r>
          </a:p>
        </p:txBody>
      </p:sp>
      <p:sp>
        <p:nvSpPr>
          <p:cNvPr id="33" name="Text Placeholder 30">
            <a:extLst>
              <a:ext uri="{FF2B5EF4-FFF2-40B4-BE49-F238E27FC236}">
                <a16:creationId xmlns:a16="http://schemas.microsoft.com/office/drawing/2014/main" id="{0638478C-F9BC-4D44-96AB-486806CC9C2D}"/>
              </a:ext>
            </a:extLst>
          </p:cNvPr>
          <p:cNvSpPr>
            <a:spLocks noGrp="1"/>
          </p:cNvSpPr>
          <p:nvPr>
            <p:ph type="body" sz="quarter" idx="16" hasCustomPrompt="1"/>
          </p:nvPr>
        </p:nvSpPr>
        <p:spPr>
          <a:xfrm>
            <a:off x="6281057" y="3751002"/>
            <a:ext cx="2383973" cy="1549920"/>
          </a:xfrm>
          <a:prstGeom prst="rect">
            <a:avLst/>
          </a:prstGeom>
        </p:spPr>
        <p:txBody>
          <a:bodyPr/>
          <a:lstStyle>
            <a:lvl1pPr marL="0" indent="0" algn="ctr">
              <a:lnSpc>
                <a:spcPct val="125000"/>
              </a:lnSpc>
              <a:spcBef>
                <a:spcPts val="0"/>
              </a:spcBef>
              <a:buNone/>
              <a:defRPr sz="1400" spc="100" baseline="0">
                <a:solidFill>
                  <a:schemeClr val="bg1"/>
                </a:solidFill>
              </a:defRPr>
            </a:lvl1pPr>
          </a:lstStyle>
          <a:p>
            <a:pPr lvl="0"/>
            <a:r>
              <a:rPr lang="en-US"/>
              <a:t>Click to add text</a:t>
            </a:r>
          </a:p>
        </p:txBody>
      </p:sp>
      <p:sp>
        <p:nvSpPr>
          <p:cNvPr id="34" name="Text Placeholder 15">
            <a:extLst>
              <a:ext uri="{FF2B5EF4-FFF2-40B4-BE49-F238E27FC236}">
                <a16:creationId xmlns:a16="http://schemas.microsoft.com/office/drawing/2014/main" id="{7CA913FF-6AA8-4452-95D6-DAE89F1071CC}"/>
              </a:ext>
            </a:extLst>
          </p:cNvPr>
          <p:cNvSpPr>
            <a:spLocks noGrp="1"/>
          </p:cNvSpPr>
          <p:nvPr>
            <p:ph type="body" sz="quarter" idx="17" hasCustomPrompt="1"/>
          </p:nvPr>
        </p:nvSpPr>
        <p:spPr>
          <a:xfrm>
            <a:off x="6281057" y="3384577"/>
            <a:ext cx="2383973" cy="464399"/>
          </a:xfrm>
          <a:prstGeom prst="rect">
            <a:avLst/>
          </a:prstGeom>
        </p:spPr>
        <p:txBody>
          <a:bodyPr anchor="ctr"/>
          <a:lstStyle>
            <a:lvl1pPr marL="0" indent="0" algn="ctr">
              <a:buNone/>
              <a:defRPr sz="1400" cap="all" spc="200" baseline="0">
                <a:solidFill>
                  <a:schemeClr val="bg1"/>
                </a:solidFill>
                <a:latin typeface="+mj-lt"/>
              </a:defRPr>
            </a:lvl1pPr>
          </a:lstStyle>
          <a:p>
            <a:pPr lvl="0"/>
            <a:r>
              <a:rPr lang="en-US"/>
              <a:t>Click to add subtitle</a:t>
            </a:r>
          </a:p>
        </p:txBody>
      </p:sp>
      <p:sp>
        <p:nvSpPr>
          <p:cNvPr id="35" name="Text Placeholder 30">
            <a:extLst>
              <a:ext uri="{FF2B5EF4-FFF2-40B4-BE49-F238E27FC236}">
                <a16:creationId xmlns:a16="http://schemas.microsoft.com/office/drawing/2014/main" id="{513D6F39-D316-4BC6-872C-70B2AEABF2D9}"/>
              </a:ext>
            </a:extLst>
          </p:cNvPr>
          <p:cNvSpPr>
            <a:spLocks noGrp="1"/>
          </p:cNvSpPr>
          <p:nvPr>
            <p:ph type="body" sz="quarter" idx="18" hasCustomPrompt="1"/>
          </p:nvPr>
        </p:nvSpPr>
        <p:spPr>
          <a:xfrm>
            <a:off x="9067800" y="3751002"/>
            <a:ext cx="2383972" cy="1549920"/>
          </a:xfrm>
          <a:prstGeom prst="rect">
            <a:avLst/>
          </a:prstGeom>
        </p:spPr>
        <p:txBody>
          <a:bodyPr/>
          <a:lstStyle>
            <a:lvl1pPr marL="0" indent="0" algn="ctr">
              <a:lnSpc>
                <a:spcPct val="125000"/>
              </a:lnSpc>
              <a:spcBef>
                <a:spcPts val="0"/>
              </a:spcBef>
              <a:buNone/>
              <a:defRPr sz="1400" spc="100" baseline="0">
                <a:solidFill>
                  <a:schemeClr val="bg1"/>
                </a:solidFill>
              </a:defRPr>
            </a:lvl1pPr>
          </a:lstStyle>
          <a:p>
            <a:pPr lvl="0"/>
            <a:r>
              <a:rPr lang="en-US"/>
              <a:t>Click to add text</a:t>
            </a:r>
          </a:p>
        </p:txBody>
      </p:sp>
      <p:sp>
        <p:nvSpPr>
          <p:cNvPr id="36" name="Text Placeholder 15">
            <a:extLst>
              <a:ext uri="{FF2B5EF4-FFF2-40B4-BE49-F238E27FC236}">
                <a16:creationId xmlns:a16="http://schemas.microsoft.com/office/drawing/2014/main" id="{812D9D34-44F4-4272-B889-6A16352E6CBE}"/>
              </a:ext>
            </a:extLst>
          </p:cNvPr>
          <p:cNvSpPr>
            <a:spLocks noGrp="1"/>
          </p:cNvSpPr>
          <p:nvPr>
            <p:ph type="body" sz="quarter" idx="19" hasCustomPrompt="1"/>
          </p:nvPr>
        </p:nvSpPr>
        <p:spPr>
          <a:xfrm>
            <a:off x="9067800" y="3384577"/>
            <a:ext cx="2383972" cy="464399"/>
          </a:xfrm>
          <a:prstGeom prst="rect">
            <a:avLst/>
          </a:prstGeom>
        </p:spPr>
        <p:txBody>
          <a:bodyPr anchor="ctr"/>
          <a:lstStyle>
            <a:lvl1pPr marL="0" indent="0" algn="ctr">
              <a:buNone/>
              <a:defRPr sz="1400" kern="1200" cap="all" spc="200" baseline="0">
                <a:solidFill>
                  <a:schemeClr val="bg1"/>
                </a:solidFill>
                <a:latin typeface="+mj-lt"/>
              </a:defRPr>
            </a:lvl1pPr>
          </a:lstStyle>
          <a:p>
            <a:pPr lvl="0"/>
            <a:r>
              <a:rPr lang="en-US"/>
              <a:t>Click to add subtitle</a:t>
            </a:r>
          </a:p>
        </p:txBody>
      </p:sp>
    </p:spTree>
    <p:extLst>
      <p:ext uri="{BB962C8B-B14F-4D97-AF65-F5344CB8AC3E}">
        <p14:creationId xmlns:p14="http://schemas.microsoft.com/office/powerpoint/2010/main" val="529233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accent1"/>
        </a:solidFill>
        <a:effectLst/>
      </p:bgPr>
    </p:bg>
    <p:spTree>
      <p:nvGrpSpPr>
        <p:cNvPr id="1" name=""/>
        <p:cNvGrpSpPr/>
        <p:nvPr/>
      </p:nvGrpSpPr>
      <p:grpSpPr>
        <a:xfrm>
          <a:off x="0" y="0"/>
          <a:ext cx="0" cy="0"/>
          <a:chOff x="0" y="0"/>
          <a:chExt cx="0" cy="0"/>
        </a:xfrm>
      </p:grpSpPr>
      <p:sp>
        <p:nvSpPr>
          <p:cNvPr id="19" name="Picture Placeholder 7">
            <a:extLst>
              <a:ext uri="{FF2B5EF4-FFF2-40B4-BE49-F238E27FC236}">
                <a16:creationId xmlns:a16="http://schemas.microsoft.com/office/drawing/2014/main" id="{FE652442-8170-498C-A898-AF94B2DD1175}"/>
              </a:ext>
            </a:extLst>
          </p:cNvPr>
          <p:cNvSpPr>
            <a:spLocks noGrp="1"/>
          </p:cNvSpPr>
          <p:nvPr>
            <p:ph type="pic" sz="quarter" idx="13" hasCustomPrompt="1"/>
          </p:nvPr>
        </p:nvSpPr>
        <p:spPr>
          <a:xfrm>
            <a:off x="6862439" y="0"/>
            <a:ext cx="5328822" cy="6858000"/>
          </a:xfrm>
          <a:prstGeom prst="rect">
            <a:avLst/>
          </a:prstGeom>
        </p:spPr>
        <p:txBody>
          <a:bodyPr/>
          <a:lstStyle>
            <a:lvl1pPr marL="0" indent="0" algn="ctr">
              <a:buNone/>
              <a:defRPr>
                <a:solidFill>
                  <a:schemeClr val="accent6">
                    <a:lumMod val="10000"/>
                    <a:lumOff val="90000"/>
                  </a:schemeClr>
                </a:solidFill>
              </a:defRPr>
            </a:lvl1pPr>
          </a:lstStyle>
          <a:p>
            <a:r>
              <a:rPr lang="en-US"/>
              <a:t>Click to add photo</a:t>
            </a:r>
          </a:p>
        </p:txBody>
      </p:sp>
      <p:sp>
        <p:nvSpPr>
          <p:cNvPr id="7" name="Date Placeholder 6">
            <a:extLst>
              <a:ext uri="{FF2B5EF4-FFF2-40B4-BE49-F238E27FC236}">
                <a16:creationId xmlns:a16="http://schemas.microsoft.com/office/drawing/2014/main" id="{3270AEB0-C94B-4451-9167-6BD905C0F451}"/>
              </a:ext>
            </a:extLst>
          </p:cNvPr>
          <p:cNvSpPr>
            <a:spLocks noGrp="1"/>
          </p:cNvSpPr>
          <p:nvPr>
            <p:ph type="dt" sz="half" idx="10"/>
          </p:nvPr>
        </p:nvSpPr>
        <p:spPr/>
        <p:txBody>
          <a:bodyPr/>
          <a:lstStyle>
            <a:lvl1pPr>
              <a:defRPr>
                <a:solidFill>
                  <a:schemeClr val="accent3"/>
                </a:solidFill>
              </a:defRPr>
            </a:lvl1pPr>
          </a:lstStyle>
          <a:p>
            <a:r>
              <a:rPr lang="en-US"/>
              <a:t>8/03/20XX</a:t>
            </a:r>
          </a:p>
        </p:txBody>
      </p:sp>
      <p:sp>
        <p:nvSpPr>
          <p:cNvPr id="8" name="Footer Placeholder 7">
            <a:extLst>
              <a:ext uri="{FF2B5EF4-FFF2-40B4-BE49-F238E27FC236}">
                <a16:creationId xmlns:a16="http://schemas.microsoft.com/office/drawing/2014/main" id="{972ADD39-75F0-48ED-9F83-7301863941C4}"/>
              </a:ext>
            </a:extLst>
          </p:cNvPr>
          <p:cNvSpPr>
            <a:spLocks noGrp="1"/>
          </p:cNvSpPr>
          <p:nvPr>
            <p:ph type="ftr" sz="quarter" idx="11"/>
          </p:nvPr>
        </p:nvSpPr>
        <p:spPr/>
        <p:txBody>
          <a:bodyPr/>
          <a:lstStyle>
            <a:lvl1pPr>
              <a:defRPr>
                <a:solidFill>
                  <a:schemeClr val="accent3"/>
                </a:solidFill>
              </a:defRPr>
            </a:lvl1pPr>
          </a:lstStyle>
          <a:p>
            <a:r>
              <a:rPr lang="en-US"/>
              <a:t>PITCH DECK</a:t>
            </a:r>
          </a:p>
        </p:txBody>
      </p:sp>
      <p:sp>
        <p:nvSpPr>
          <p:cNvPr id="9" name="Slide Number Placeholder 8">
            <a:extLst>
              <a:ext uri="{FF2B5EF4-FFF2-40B4-BE49-F238E27FC236}">
                <a16:creationId xmlns:a16="http://schemas.microsoft.com/office/drawing/2014/main" id="{7446418F-6895-486C-A333-AE3A509B7A5B}"/>
              </a:ext>
            </a:extLst>
          </p:cNvPr>
          <p:cNvSpPr>
            <a:spLocks noGrp="1"/>
          </p:cNvSpPr>
          <p:nvPr>
            <p:ph type="sldNum" sz="quarter" idx="12"/>
          </p:nvPr>
        </p:nvSpPr>
        <p:spPr/>
        <p:txBody>
          <a:bodyPr/>
          <a:lstStyle>
            <a:lvl1pPr>
              <a:defRPr>
                <a:solidFill>
                  <a:schemeClr val="bg1">
                    <a:lumMod val="95000"/>
                  </a:schemeClr>
                </a:solidFill>
              </a:defRPr>
            </a:lvl1pPr>
          </a:lstStyle>
          <a:p>
            <a:fld id="{4F6357DA-28E9-40D3-918C-4D14E8263D81}" type="slidenum">
              <a:rPr lang="en-US" smtClean="0"/>
              <a:pPr/>
              <a:t>‹#›</a:t>
            </a:fld>
            <a:endParaRPr lang="en-US"/>
          </a:p>
        </p:txBody>
      </p:sp>
      <p:sp>
        <p:nvSpPr>
          <p:cNvPr id="5" name="Subtitle 2">
            <a:extLst>
              <a:ext uri="{FF2B5EF4-FFF2-40B4-BE49-F238E27FC236}">
                <a16:creationId xmlns:a16="http://schemas.microsoft.com/office/drawing/2014/main" id="{AFEC7295-AA7A-4373-AFCC-01672D79269F}"/>
              </a:ext>
            </a:extLst>
          </p:cNvPr>
          <p:cNvSpPr>
            <a:spLocks noGrp="1"/>
          </p:cNvSpPr>
          <p:nvPr>
            <p:ph type="subTitle" idx="1" hasCustomPrompt="1"/>
          </p:nvPr>
        </p:nvSpPr>
        <p:spPr>
          <a:xfrm>
            <a:off x="838200" y="2154063"/>
            <a:ext cx="2383973" cy="1452926"/>
          </a:xfrm>
          <a:prstGeom prst="rect">
            <a:avLst/>
          </a:prstGeom>
        </p:spPr>
        <p:txBody>
          <a:bodyPr/>
          <a:lstStyle>
            <a:lvl1pPr marL="0" indent="0" algn="l">
              <a:lnSpc>
                <a:spcPct val="125000"/>
              </a:lnSpc>
              <a:spcBef>
                <a:spcPts val="0"/>
              </a:spcBef>
              <a:buNone/>
              <a:defRPr sz="14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p>
        </p:txBody>
      </p:sp>
      <p:sp>
        <p:nvSpPr>
          <p:cNvPr id="6" name="Text Placeholder 15">
            <a:extLst>
              <a:ext uri="{FF2B5EF4-FFF2-40B4-BE49-F238E27FC236}">
                <a16:creationId xmlns:a16="http://schemas.microsoft.com/office/drawing/2014/main" id="{598ED1F4-A00A-4498-9EE6-005CF2D8FA7F}"/>
              </a:ext>
            </a:extLst>
          </p:cNvPr>
          <p:cNvSpPr>
            <a:spLocks noGrp="1"/>
          </p:cNvSpPr>
          <p:nvPr>
            <p:ph type="body" sz="quarter" idx="14" hasCustomPrompt="1"/>
          </p:nvPr>
        </p:nvSpPr>
        <p:spPr>
          <a:xfrm>
            <a:off x="838200" y="1787638"/>
            <a:ext cx="2383973"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
        <p:nvSpPr>
          <p:cNvPr id="10" name="Text Placeholder 30">
            <a:extLst>
              <a:ext uri="{FF2B5EF4-FFF2-40B4-BE49-F238E27FC236}">
                <a16:creationId xmlns:a16="http://schemas.microsoft.com/office/drawing/2014/main" id="{CF8F506C-096D-434B-8C0A-B784CA4AC7A9}"/>
              </a:ext>
            </a:extLst>
          </p:cNvPr>
          <p:cNvSpPr>
            <a:spLocks noGrp="1"/>
          </p:cNvSpPr>
          <p:nvPr>
            <p:ph type="body" sz="quarter" idx="15" hasCustomPrompt="1"/>
          </p:nvPr>
        </p:nvSpPr>
        <p:spPr>
          <a:xfrm>
            <a:off x="3548746" y="2154063"/>
            <a:ext cx="2383972" cy="1422437"/>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1" name="Text Placeholder 15">
            <a:extLst>
              <a:ext uri="{FF2B5EF4-FFF2-40B4-BE49-F238E27FC236}">
                <a16:creationId xmlns:a16="http://schemas.microsoft.com/office/drawing/2014/main" id="{1DC47ED6-4130-40E7-8FC9-D611942ACAA4}"/>
              </a:ext>
            </a:extLst>
          </p:cNvPr>
          <p:cNvSpPr>
            <a:spLocks noGrp="1"/>
          </p:cNvSpPr>
          <p:nvPr>
            <p:ph type="body" sz="quarter" idx="16" hasCustomPrompt="1"/>
          </p:nvPr>
        </p:nvSpPr>
        <p:spPr>
          <a:xfrm>
            <a:off x="3548746" y="1787638"/>
            <a:ext cx="2383972"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
        <p:nvSpPr>
          <p:cNvPr id="12" name="Text Placeholder 30">
            <a:extLst>
              <a:ext uri="{FF2B5EF4-FFF2-40B4-BE49-F238E27FC236}">
                <a16:creationId xmlns:a16="http://schemas.microsoft.com/office/drawing/2014/main" id="{ED4BD005-97C0-42DC-8C08-6B9F4DB00199}"/>
              </a:ext>
            </a:extLst>
          </p:cNvPr>
          <p:cNvSpPr>
            <a:spLocks noGrp="1"/>
          </p:cNvSpPr>
          <p:nvPr>
            <p:ph type="body" sz="quarter" idx="17" hasCustomPrompt="1"/>
          </p:nvPr>
        </p:nvSpPr>
        <p:spPr>
          <a:xfrm>
            <a:off x="838200" y="4415035"/>
            <a:ext cx="2383973" cy="1332622"/>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3" name="Text Placeholder 15">
            <a:extLst>
              <a:ext uri="{FF2B5EF4-FFF2-40B4-BE49-F238E27FC236}">
                <a16:creationId xmlns:a16="http://schemas.microsoft.com/office/drawing/2014/main" id="{96E60615-9B40-4EAF-87C7-81C56B101A9B}"/>
              </a:ext>
            </a:extLst>
          </p:cNvPr>
          <p:cNvSpPr>
            <a:spLocks noGrp="1"/>
          </p:cNvSpPr>
          <p:nvPr>
            <p:ph type="body" sz="quarter" idx="18" hasCustomPrompt="1"/>
          </p:nvPr>
        </p:nvSpPr>
        <p:spPr>
          <a:xfrm>
            <a:off x="838200" y="4048610"/>
            <a:ext cx="2383973"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
        <p:nvSpPr>
          <p:cNvPr id="14" name="Text Placeholder 30">
            <a:extLst>
              <a:ext uri="{FF2B5EF4-FFF2-40B4-BE49-F238E27FC236}">
                <a16:creationId xmlns:a16="http://schemas.microsoft.com/office/drawing/2014/main" id="{A88908D1-7E92-448F-A890-1C2E229F6C4F}"/>
              </a:ext>
            </a:extLst>
          </p:cNvPr>
          <p:cNvSpPr>
            <a:spLocks noGrp="1"/>
          </p:cNvSpPr>
          <p:nvPr>
            <p:ph type="body" sz="quarter" idx="19" hasCustomPrompt="1"/>
          </p:nvPr>
        </p:nvSpPr>
        <p:spPr>
          <a:xfrm>
            <a:off x="3548746" y="4415035"/>
            <a:ext cx="2383972" cy="1332622"/>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5" name="Text Placeholder 15">
            <a:extLst>
              <a:ext uri="{FF2B5EF4-FFF2-40B4-BE49-F238E27FC236}">
                <a16:creationId xmlns:a16="http://schemas.microsoft.com/office/drawing/2014/main" id="{1BD5AD54-7BC4-4C94-BE3A-18B3144A2BB9}"/>
              </a:ext>
            </a:extLst>
          </p:cNvPr>
          <p:cNvSpPr>
            <a:spLocks noGrp="1"/>
          </p:cNvSpPr>
          <p:nvPr>
            <p:ph type="body" sz="quarter" idx="20" hasCustomPrompt="1"/>
          </p:nvPr>
        </p:nvSpPr>
        <p:spPr>
          <a:xfrm>
            <a:off x="3548746" y="4048610"/>
            <a:ext cx="2383972" cy="464399"/>
          </a:xfrm>
          <a:prstGeom prst="rect">
            <a:avLst/>
          </a:prstGeom>
        </p:spPr>
        <p:txBody>
          <a:bodyPr anchor="ctr"/>
          <a:lstStyle>
            <a:lvl1pPr marL="0" indent="0" algn="l">
              <a:buNone/>
              <a:defRPr sz="1400" kern="1200" cap="all" spc="200" baseline="0">
                <a:solidFill>
                  <a:schemeClr val="bg1"/>
                </a:solidFill>
                <a:latin typeface="+mj-lt"/>
              </a:defRPr>
            </a:lvl1pPr>
          </a:lstStyle>
          <a:p>
            <a:pPr lvl="0"/>
            <a:r>
              <a:rPr lang="en-US"/>
              <a:t>Click to add subtitle</a:t>
            </a:r>
          </a:p>
        </p:txBody>
      </p:sp>
      <p:sp>
        <p:nvSpPr>
          <p:cNvPr id="16" name="Title 1">
            <a:extLst>
              <a:ext uri="{FF2B5EF4-FFF2-40B4-BE49-F238E27FC236}">
                <a16:creationId xmlns:a16="http://schemas.microsoft.com/office/drawing/2014/main" id="{D3673029-D2A1-4074-ACCA-13D6DE34D6BC}"/>
              </a:ext>
            </a:extLst>
          </p:cNvPr>
          <p:cNvSpPr>
            <a:spLocks noGrp="1"/>
          </p:cNvSpPr>
          <p:nvPr>
            <p:ph type="ctrTitle" hasCustomPrompt="1"/>
          </p:nvPr>
        </p:nvSpPr>
        <p:spPr>
          <a:xfrm>
            <a:off x="838201" y="893045"/>
            <a:ext cx="5094517" cy="296676"/>
          </a:xfrm>
          <a:prstGeom prst="rect">
            <a:avLst/>
          </a:prstGeom>
        </p:spPr>
        <p:txBody>
          <a:bodyPr anchor="ctr"/>
          <a:lstStyle>
            <a:lvl1pPr algn="l">
              <a:defRPr sz="2200" cap="all" spc="200" baseline="0">
                <a:solidFill>
                  <a:schemeClr val="bg1">
                    <a:lumMod val="95000"/>
                  </a:schemeClr>
                </a:solidFill>
                <a:latin typeface="+mj-lt"/>
              </a:defRPr>
            </a:lvl1pPr>
          </a:lstStyle>
          <a:p>
            <a:r>
              <a:rPr lang="en-US"/>
              <a:t>Click to add title</a:t>
            </a:r>
          </a:p>
        </p:txBody>
      </p:sp>
    </p:spTree>
    <p:extLst>
      <p:ext uri="{BB962C8B-B14F-4D97-AF65-F5344CB8AC3E}">
        <p14:creationId xmlns:p14="http://schemas.microsoft.com/office/powerpoint/2010/main" val="389264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bg>
      <p:bgPr>
        <a:solidFill>
          <a:schemeClr val="bg1">
            <a:lumMod val="50000"/>
          </a:schemeClr>
        </a:solidFill>
        <a:effectLst/>
      </p:bgPr>
    </p:bg>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20E9FD2F-C591-4424-9786-FC0584ED99A8}"/>
              </a:ext>
            </a:extLst>
          </p:cNvPr>
          <p:cNvSpPr>
            <a:spLocks noGrp="1"/>
          </p:cNvSpPr>
          <p:nvPr>
            <p:ph type="pic" sz="quarter" idx="13" hasCustomPrompt="1"/>
          </p:nvPr>
        </p:nvSpPr>
        <p:spPr>
          <a:xfrm>
            <a:off x="-4281" y="3429000"/>
            <a:ext cx="12196282" cy="3429001"/>
          </a:xfrm>
          <a:prstGeom prst="rect">
            <a:avLst/>
          </a:prstGeom>
        </p:spPr>
        <p:txBody>
          <a:bodyPr/>
          <a:lstStyle>
            <a:lvl1pPr marL="0" indent="0" algn="ctr">
              <a:buNone/>
              <a:defRPr>
                <a:solidFill>
                  <a:schemeClr val="accent6">
                    <a:lumMod val="10000"/>
                    <a:lumOff val="90000"/>
                  </a:schemeClr>
                </a:solidFill>
              </a:defRPr>
            </a:lvl1pPr>
          </a:lstStyle>
          <a:p>
            <a:r>
              <a:rPr lang="en-US"/>
              <a:t>Click to add photo</a:t>
            </a:r>
          </a:p>
        </p:txBody>
      </p:sp>
      <p:sp>
        <p:nvSpPr>
          <p:cNvPr id="10" name="Text Placeholder 4">
            <a:extLst>
              <a:ext uri="{FF2B5EF4-FFF2-40B4-BE49-F238E27FC236}">
                <a16:creationId xmlns:a16="http://schemas.microsoft.com/office/drawing/2014/main" id="{53A582BA-E159-4C50-B38C-77C5DBB401BA}"/>
              </a:ext>
            </a:extLst>
          </p:cNvPr>
          <p:cNvSpPr>
            <a:spLocks noGrp="1"/>
          </p:cNvSpPr>
          <p:nvPr>
            <p:ph type="body" sz="quarter" idx="20" hasCustomPrompt="1"/>
          </p:nvPr>
        </p:nvSpPr>
        <p:spPr>
          <a:xfrm>
            <a:off x="838200" y="-2355262"/>
            <a:ext cx="11353799" cy="5551580"/>
          </a:xfrm>
          <a:prstGeom prst="rect">
            <a:avLst/>
          </a:prstGeom>
        </p:spPr>
        <p:txBody>
          <a:bodyPr anchor="ctr"/>
          <a:lstStyle>
            <a:lvl1pPr marL="0" indent="0" algn="r">
              <a:lnSpc>
                <a:spcPct val="100000"/>
              </a:lnSpc>
              <a:spcBef>
                <a:spcPts val="1500"/>
              </a:spcBef>
              <a:buNone/>
              <a:defRPr sz="50000" baseline="0">
                <a:solidFill>
                  <a:schemeClr val="bg1">
                    <a:alpha val="5000"/>
                  </a:schemeClr>
                </a:solidFill>
                <a:latin typeface="Kunstler Script" panose="030304020206070D0D06" pitchFamily="66" charset="0"/>
              </a:defRPr>
            </a:lvl1pPr>
          </a:lstStyle>
          <a:p>
            <a:pPr lvl="0"/>
            <a:r>
              <a:rPr lang="en-US"/>
              <a:t>Benefits</a:t>
            </a:r>
          </a:p>
        </p:txBody>
      </p:sp>
      <p:sp>
        <p:nvSpPr>
          <p:cNvPr id="3" name="Date Placeholder 2">
            <a:extLst>
              <a:ext uri="{FF2B5EF4-FFF2-40B4-BE49-F238E27FC236}">
                <a16:creationId xmlns:a16="http://schemas.microsoft.com/office/drawing/2014/main" id="{AF03B677-4EE8-4758-B5E7-E0E64796354E}"/>
              </a:ext>
            </a:extLst>
          </p:cNvPr>
          <p:cNvSpPr>
            <a:spLocks noGrp="1"/>
          </p:cNvSpPr>
          <p:nvPr>
            <p:ph type="dt" sz="half" idx="10"/>
          </p:nvPr>
        </p:nvSpPr>
        <p:spPr/>
        <p:txBody>
          <a:bodyPr/>
          <a:lstStyle>
            <a:lvl1pPr>
              <a:defRPr>
                <a:solidFill>
                  <a:schemeClr val="bg1"/>
                </a:solidFill>
              </a:defRPr>
            </a:lvl1pPr>
          </a:lstStyle>
          <a:p>
            <a:r>
              <a:rPr lang="en-US"/>
              <a:t>8/03/20XX</a:t>
            </a:r>
          </a:p>
        </p:txBody>
      </p:sp>
      <p:sp>
        <p:nvSpPr>
          <p:cNvPr id="4" name="Footer Placeholder 3">
            <a:extLst>
              <a:ext uri="{FF2B5EF4-FFF2-40B4-BE49-F238E27FC236}">
                <a16:creationId xmlns:a16="http://schemas.microsoft.com/office/drawing/2014/main" id="{5048A148-5926-44EC-857E-A52EE5AB851F}"/>
              </a:ext>
            </a:extLst>
          </p:cNvPr>
          <p:cNvSpPr>
            <a:spLocks noGrp="1"/>
          </p:cNvSpPr>
          <p:nvPr>
            <p:ph type="ftr" sz="quarter" idx="11"/>
          </p:nvPr>
        </p:nvSpPr>
        <p:spPr/>
        <p:txBody>
          <a:bodyPr/>
          <a:lstStyle>
            <a:lvl1pPr>
              <a:defRPr>
                <a:solidFill>
                  <a:schemeClr val="bg1"/>
                </a:solidFill>
              </a:defRPr>
            </a:lvl1pPr>
          </a:lstStyle>
          <a:p>
            <a:r>
              <a:rPr lang="en-US"/>
              <a:t>PITCH DECK</a:t>
            </a:r>
          </a:p>
        </p:txBody>
      </p:sp>
      <p:sp>
        <p:nvSpPr>
          <p:cNvPr id="5" name="Slide Number Placeholder 4">
            <a:extLst>
              <a:ext uri="{FF2B5EF4-FFF2-40B4-BE49-F238E27FC236}">
                <a16:creationId xmlns:a16="http://schemas.microsoft.com/office/drawing/2014/main" id="{C0ACD214-48A4-4D6C-9016-FDB6AD88C755}"/>
              </a:ext>
            </a:extLst>
          </p:cNvPr>
          <p:cNvSpPr>
            <a:spLocks noGrp="1"/>
          </p:cNvSpPr>
          <p:nvPr>
            <p:ph type="sldNum" sz="quarter" idx="12"/>
          </p:nvPr>
        </p:nvSpPr>
        <p:spPr/>
        <p:txBody>
          <a:bodyPr/>
          <a:lstStyle>
            <a:lvl1pPr>
              <a:defRPr>
                <a:solidFill>
                  <a:schemeClr val="bg1"/>
                </a:solidFill>
              </a:defRPr>
            </a:lvl1pPr>
          </a:lstStyle>
          <a:p>
            <a:fld id="{4F6357DA-28E9-40D3-918C-4D14E8263D81}" type="slidenum">
              <a:rPr lang="en-US" smtClean="0"/>
              <a:pPr/>
              <a:t>‹#›</a:t>
            </a:fld>
            <a:endParaRPr lang="en-US"/>
          </a:p>
        </p:txBody>
      </p:sp>
      <p:sp>
        <p:nvSpPr>
          <p:cNvPr id="6" name="Title 1">
            <a:extLst>
              <a:ext uri="{FF2B5EF4-FFF2-40B4-BE49-F238E27FC236}">
                <a16:creationId xmlns:a16="http://schemas.microsoft.com/office/drawing/2014/main" id="{4655EB74-3BFE-4C75-92A7-86B8A0870A27}"/>
              </a:ext>
            </a:extLst>
          </p:cNvPr>
          <p:cNvSpPr>
            <a:spLocks noGrp="1"/>
          </p:cNvSpPr>
          <p:nvPr>
            <p:ph type="ctrTitle" hasCustomPrompt="1"/>
          </p:nvPr>
        </p:nvSpPr>
        <p:spPr>
          <a:xfrm>
            <a:off x="838200" y="727508"/>
            <a:ext cx="10515600"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
        <p:nvSpPr>
          <p:cNvPr id="8" name="Subtitle 2">
            <a:extLst>
              <a:ext uri="{FF2B5EF4-FFF2-40B4-BE49-F238E27FC236}">
                <a16:creationId xmlns:a16="http://schemas.microsoft.com/office/drawing/2014/main" id="{6EBA1834-F4E8-4C34-9017-E3D85F613D44}"/>
              </a:ext>
            </a:extLst>
          </p:cNvPr>
          <p:cNvSpPr>
            <a:spLocks noGrp="1"/>
          </p:cNvSpPr>
          <p:nvPr>
            <p:ph type="subTitle" idx="1" hasCustomPrompt="1"/>
          </p:nvPr>
        </p:nvSpPr>
        <p:spPr>
          <a:xfrm>
            <a:off x="838200" y="1453589"/>
            <a:ext cx="10515600" cy="1518211"/>
          </a:xfrm>
          <a:prstGeom prst="rect">
            <a:avLst/>
          </a:prstGeom>
        </p:spPr>
        <p:txBody>
          <a:bodyPr/>
          <a:lstStyle>
            <a:lvl1pPr marL="0" indent="0" algn="ctr">
              <a:lnSpc>
                <a:spcPct val="125000"/>
              </a:lnSpc>
              <a:spcBef>
                <a:spcPts val="0"/>
              </a:spcBef>
              <a:spcAft>
                <a:spcPts val="1000"/>
              </a:spcAft>
              <a:buNone/>
              <a:defRPr sz="14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p>
        </p:txBody>
      </p:sp>
    </p:spTree>
    <p:extLst>
      <p:ext uri="{BB962C8B-B14F-4D97-AF65-F5344CB8AC3E}">
        <p14:creationId xmlns:p14="http://schemas.microsoft.com/office/powerpoint/2010/main" val="2113413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p:bg>
      <p:bgPr>
        <a:solidFill>
          <a:schemeClr val="accent6"/>
        </a:solidFill>
        <a:effectLst/>
      </p:bgPr>
    </p:bg>
    <p:spTree>
      <p:nvGrpSpPr>
        <p:cNvPr id="1" name=""/>
        <p:cNvGrpSpPr/>
        <p:nvPr/>
      </p:nvGrpSpPr>
      <p:grpSpPr>
        <a:xfrm>
          <a:off x="0" y="0"/>
          <a:ext cx="0" cy="0"/>
          <a:chOff x="0" y="0"/>
          <a:chExt cx="0" cy="0"/>
        </a:xfrm>
      </p:grpSpPr>
      <p:sp>
        <p:nvSpPr>
          <p:cNvPr id="5" name="Picture Placeholder 7">
            <a:extLst>
              <a:ext uri="{FF2B5EF4-FFF2-40B4-BE49-F238E27FC236}">
                <a16:creationId xmlns:a16="http://schemas.microsoft.com/office/drawing/2014/main" id="{F9C9AE60-466C-4BDA-9E87-7701D81CFE3C}"/>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solidFill>
                  <a:schemeClr val="accent6">
                    <a:lumMod val="10000"/>
                    <a:lumOff val="90000"/>
                  </a:schemeClr>
                </a:solidFill>
              </a:defRPr>
            </a:lvl1pPr>
          </a:lstStyle>
          <a:p>
            <a:r>
              <a:rPr lang="en-US"/>
              <a:t>Click to add photo</a:t>
            </a:r>
          </a:p>
        </p:txBody>
      </p:sp>
      <p:sp>
        <p:nvSpPr>
          <p:cNvPr id="4" name="Text Placeholder 4">
            <a:extLst>
              <a:ext uri="{FF2B5EF4-FFF2-40B4-BE49-F238E27FC236}">
                <a16:creationId xmlns:a16="http://schemas.microsoft.com/office/drawing/2014/main" id="{4DF025DF-FE0B-4046-8687-417DFBEB3113}"/>
              </a:ext>
            </a:extLst>
          </p:cNvPr>
          <p:cNvSpPr>
            <a:spLocks noGrp="1"/>
          </p:cNvSpPr>
          <p:nvPr>
            <p:ph type="body" sz="quarter" idx="20" hasCustomPrompt="1"/>
          </p:nvPr>
        </p:nvSpPr>
        <p:spPr>
          <a:xfrm>
            <a:off x="-3250937" y="1278117"/>
            <a:ext cx="19788513" cy="2514600"/>
          </a:xfrm>
          <a:prstGeom prst="rect">
            <a:avLst/>
          </a:prstGeom>
        </p:spPr>
        <p:txBody>
          <a:bodyPr/>
          <a:lstStyle>
            <a:lvl1pPr marL="0" indent="0" algn="ctr">
              <a:lnSpc>
                <a:spcPct val="40000"/>
              </a:lnSpc>
              <a:spcBef>
                <a:spcPts val="0"/>
              </a:spcBef>
              <a:buNone/>
              <a:defRPr sz="50000" baseline="0">
                <a:solidFill>
                  <a:schemeClr val="bg1">
                    <a:alpha val="8000"/>
                  </a:schemeClr>
                </a:solidFill>
                <a:latin typeface="Kunstler Script" panose="030304020206070D0D06" pitchFamily="66" charset="0"/>
              </a:defRPr>
            </a:lvl1pPr>
          </a:lstStyle>
          <a:p>
            <a:r>
              <a:rPr lang="en-US"/>
              <a:t>Company</a:t>
            </a:r>
          </a:p>
        </p:txBody>
      </p:sp>
      <p:sp>
        <p:nvSpPr>
          <p:cNvPr id="6" name="Title 1">
            <a:extLst>
              <a:ext uri="{FF2B5EF4-FFF2-40B4-BE49-F238E27FC236}">
                <a16:creationId xmlns:a16="http://schemas.microsoft.com/office/drawing/2014/main" id="{254DB932-57BE-437E-B336-17F289AFD79B}"/>
              </a:ext>
            </a:extLst>
          </p:cNvPr>
          <p:cNvSpPr>
            <a:spLocks noGrp="1"/>
          </p:cNvSpPr>
          <p:nvPr>
            <p:ph type="ctrTitle" hasCustomPrompt="1"/>
          </p:nvPr>
        </p:nvSpPr>
        <p:spPr>
          <a:xfrm>
            <a:off x="1253218" y="2685143"/>
            <a:ext cx="9685563" cy="1487714"/>
          </a:xfrm>
          <a:prstGeom prst="rect">
            <a:avLst/>
          </a:prstGeom>
        </p:spPr>
        <p:txBody>
          <a:bodyPr anchor="ctr"/>
          <a:lstStyle>
            <a:lvl1pPr algn="ctr">
              <a:defRPr sz="5000" cap="all" spc="200" baseline="0">
                <a:solidFill>
                  <a:schemeClr val="accent6">
                    <a:lumMod val="10000"/>
                    <a:lumOff val="90000"/>
                  </a:schemeClr>
                </a:solidFill>
                <a:latin typeface="Avenir Next LT Pro" panose="020B0504020202020204" pitchFamily="34" charset="0"/>
              </a:defRPr>
            </a:lvl1pPr>
          </a:lstStyle>
          <a:p>
            <a:r>
              <a:rPr lang="en-US"/>
              <a:t>Click to add title</a:t>
            </a:r>
          </a:p>
        </p:txBody>
      </p:sp>
    </p:spTree>
    <p:extLst>
      <p:ext uri="{BB962C8B-B14F-4D97-AF65-F5344CB8AC3E}">
        <p14:creationId xmlns:p14="http://schemas.microsoft.com/office/powerpoint/2010/main" val="782318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bg>
      <p:bgPr>
        <a:solidFill>
          <a:schemeClr val="accent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F9D74B8-165B-49A6-ACBB-8B7950289D66}"/>
              </a:ext>
            </a:extLst>
          </p:cNvPr>
          <p:cNvSpPr>
            <a:spLocks noGrp="1"/>
          </p:cNvSpPr>
          <p:nvPr>
            <p:ph type="pic" sz="quarter" idx="13" hasCustomPrompt="1"/>
          </p:nvPr>
        </p:nvSpPr>
        <p:spPr>
          <a:xfrm>
            <a:off x="6096001" y="0"/>
            <a:ext cx="6096000" cy="6858000"/>
          </a:xfrm>
          <a:prstGeom prst="rect">
            <a:avLst/>
          </a:prstGeom>
        </p:spPr>
        <p:txBody>
          <a:bodyPr/>
          <a:lstStyle>
            <a:lvl1pPr marL="0" indent="0" algn="ctr">
              <a:buNone/>
              <a:defRPr>
                <a:solidFill>
                  <a:schemeClr val="accent6">
                    <a:lumMod val="10000"/>
                    <a:lumOff val="90000"/>
                  </a:schemeClr>
                </a:solidFill>
              </a:defRPr>
            </a:lvl1pPr>
          </a:lstStyle>
          <a:p>
            <a:r>
              <a:rPr lang="en-US"/>
              <a:t>Click to add photo</a:t>
            </a:r>
          </a:p>
        </p:txBody>
      </p:sp>
      <p:sp>
        <p:nvSpPr>
          <p:cNvPr id="21" name="Text Placeholder 4">
            <a:extLst>
              <a:ext uri="{FF2B5EF4-FFF2-40B4-BE49-F238E27FC236}">
                <a16:creationId xmlns:a16="http://schemas.microsoft.com/office/drawing/2014/main" id="{00B316D0-6EE1-4FB2-A993-B0CD4CFE5026}"/>
              </a:ext>
            </a:extLst>
          </p:cNvPr>
          <p:cNvSpPr>
            <a:spLocks noGrp="1"/>
          </p:cNvSpPr>
          <p:nvPr>
            <p:ph type="body" sz="quarter" idx="19" hasCustomPrompt="1"/>
          </p:nvPr>
        </p:nvSpPr>
        <p:spPr>
          <a:xfrm>
            <a:off x="-1325217" y="3977202"/>
            <a:ext cx="16229934" cy="2852057"/>
          </a:xfrm>
          <a:prstGeom prst="rect">
            <a:avLst/>
          </a:prstGeom>
        </p:spPr>
        <p:txBody>
          <a:bodyPr/>
          <a:lstStyle>
            <a:lvl1pPr marL="0" indent="0" algn="r">
              <a:lnSpc>
                <a:spcPct val="50000"/>
              </a:lnSpc>
              <a:spcBef>
                <a:spcPts val="0"/>
              </a:spcBef>
              <a:buNone/>
              <a:defRPr sz="50000" baseline="0">
                <a:solidFill>
                  <a:schemeClr val="bg1">
                    <a:alpha val="8000"/>
                  </a:schemeClr>
                </a:solidFill>
                <a:latin typeface="Kunstler Script" panose="030304020206070D0D06" pitchFamily="66" charset="0"/>
              </a:defRPr>
            </a:lvl1pPr>
          </a:lstStyle>
          <a:p>
            <a:r>
              <a:rPr lang="en-US"/>
              <a:t>Business</a:t>
            </a:r>
          </a:p>
        </p:txBody>
      </p:sp>
      <p:sp>
        <p:nvSpPr>
          <p:cNvPr id="5" name="Date Placeholder 4">
            <a:extLst>
              <a:ext uri="{FF2B5EF4-FFF2-40B4-BE49-F238E27FC236}">
                <a16:creationId xmlns:a16="http://schemas.microsoft.com/office/drawing/2014/main" id="{6D10495B-28B8-4389-8E1C-F335846C93C2}"/>
              </a:ext>
            </a:extLst>
          </p:cNvPr>
          <p:cNvSpPr>
            <a:spLocks noGrp="1"/>
          </p:cNvSpPr>
          <p:nvPr>
            <p:ph type="dt" sz="half" idx="10"/>
          </p:nvPr>
        </p:nvSpPr>
        <p:spPr/>
        <p:txBody>
          <a:bodyPr/>
          <a:lstStyle>
            <a:lvl1pPr>
              <a:defRPr>
                <a:solidFill>
                  <a:schemeClr val="accent3"/>
                </a:solidFill>
              </a:defRPr>
            </a:lvl1pPr>
          </a:lstStyle>
          <a:p>
            <a:r>
              <a:rPr lang="en-US"/>
              <a:t>8/03/20XX</a:t>
            </a:r>
          </a:p>
        </p:txBody>
      </p:sp>
      <p:sp>
        <p:nvSpPr>
          <p:cNvPr id="6" name="Footer Placeholder 5">
            <a:extLst>
              <a:ext uri="{FF2B5EF4-FFF2-40B4-BE49-F238E27FC236}">
                <a16:creationId xmlns:a16="http://schemas.microsoft.com/office/drawing/2014/main" id="{841E258A-A128-4BAF-B8C3-723C638236F6}"/>
              </a:ext>
            </a:extLst>
          </p:cNvPr>
          <p:cNvSpPr>
            <a:spLocks noGrp="1"/>
          </p:cNvSpPr>
          <p:nvPr>
            <p:ph type="ftr" sz="quarter" idx="11"/>
          </p:nvPr>
        </p:nvSpPr>
        <p:spPr/>
        <p:txBody>
          <a:bodyPr/>
          <a:lstStyle>
            <a:lvl1pPr>
              <a:defRPr>
                <a:solidFill>
                  <a:schemeClr val="accent3"/>
                </a:solidFill>
              </a:defRPr>
            </a:lvl1pPr>
          </a:lstStyle>
          <a:p>
            <a:r>
              <a:rPr lang="en-US"/>
              <a:t>PITCH DECK</a:t>
            </a:r>
          </a:p>
        </p:txBody>
      </p:sp>
      <p:sp>
        <p:nvSpPr>
          <p:cNvPr id="7" name="Slide Number Placeholder 6">
            <a:extLst>
              <a:ext uri="{FF2B5EF4-FFF2-40B4-BE49-F238E27FC236}">
                <a16:creationId xmlns:a16="http://schemas.microsoft.com/office/drawing/2014/main" id="{AD369002-18F2-427F-A791-0E26DD2F0A57}"/>
              </a:ext>
            </a:extLst>
          </p:cNvPr>
          <p:cNvSpPr>
            <a:spLocks noGrp="1"/>
          </p:cNvSpPr>
          <p:nvPr>
            <p:ph type="sldNum" sz="quarter" idx="12"/>
          </p:nvPr>
        </p:nvSpPr>
        <p:spPr/>
        <p:txBody>
          <a:bodyPr/>
          <a:lstStyle>
            <a:lvl1pPr>
              <a:defRPr>
                <a:solidFill>
                  <a:schemeClr val="bg1">
                    <a:lumMod val="95000"/>
                  </a:schemeClr>
                </a:solidFill>
              </a:defRPr>
            </a:lvl1pPr>
          </a:lstStyle>
          <a:p>
            <a:fld id="{4F6357DA-28E9-40D3-918C-4D14E8263D81}" type="slidenum">
              <a:rPr lang="en-US" smtClean="0"/>
              <a:pPr/>
              <a:t>‹#›</a:t>
            </a:fld>
            <a:endParaRPr lang="en-US"/>
          </a:p>
        </p:txBody>
      </p:sp>
      <p:sp>
        <p:nvSpPr>
          <p:cNvPr id="9" name="Subtitle 2">
            <a:extLst>
              <a:ext uri="{FF2B5EF4-FFF2-40B4-BE49-F238E27FC236}">
                <a16:creationId xmlns:a16="http://schemas.microsoft.com/office/drawing/2014/main" id="{23AD8AD8-9C40-44FB-8FF8-815C53458223}"/>
              </a:ext>
            </a:extLst>
          </p:cNvPr>
          <p:cNvSpPr>
            <a:spLocks noGrp="1"/>
          </p:cNvSpPr>
          <p:nvPr>
            <p:ph type="subTitle" idx="1" hasCustomPrompt="1"/>
          </p:nvPr>
        </p:nvSpPr>
        <p:spPr>
          <a:xfrm>
            <a:off x="838199" y="2067161"/>
            <a:ext cx="4386945" cy="1006199"/>
          </a:xfrm>
          <a:prstGeom prst="rect">
            <a:avLst/>
          </a:prstGeom>
        </p:spPr>
        <p:txBody>
          <a:bodyPr/>
          <a:lstStyle>
            <a:lvl1pPr marL="0" indent="0" algn="l">
              <a:lnSpc>
                <a:spcPct val="125000"/>
              </a:lnSpc>
              <a:spcBef>
                <a:spcPts val="0"/>
              </a:spcBef>
              <a:buNone/>
              <a:defRPr sz="14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p>
        </p:txBody>
      </p:sp>
      <p:sp>
        <p:nvSpPr>
          <p:cNvPr id="10" name="Text Placeholder 15">
            <a:extLst>
              <a:ext uri="{FF2B5EF4-FFF2-40B4-BE49-F238E27FC236}">
                <a16:creationId xmlns:a16="http://schemas.microsoft.com/office/drawing/2014/main" id="{1411AFC0-5C52-4C0E-AD29-3DFFD3039CEC}"/>
              </a:ext>
            </a:extLst>
          </p:cNvPr>
          <p:cNvSpPr>
            <a:spLocks noGrp="1"/>
          </p:cNvSpPr>
          <p:nvPr>
            <p:ph type="body" sz="quarter" idx="14" hasCustomPrompt="1"/>
          </p:nvPr>
        </p:nvSpPr>
        <p:spPr>
          <a:xfrm>
            <a:off x="838199" y="1766051"/>
            <a:ext cx="4386945" cy="464399"/>
          </a:xfrm>
          <a:prstGeom prst="rect">
            <a:avLst/>
          </a:prstGeom>
        </p:spPr>
        <p:txBody>
          <a:bodyPr anchor="t"/>
          <a:lstStyle>
            <a:lvl1pPr marL="0" indent="0" algn="l">
              <a:buNone/>
              <a:defRPr sz="1400" cap="all" spc="200" baseline="0">
                <a:solidFill>
                  <a:schemeClr val="bg1"/>
                </a:solidFill>
                <a:latin typeface="+mj-lt"/>
              </a:defRPr>
            </a:lvl1pPr>
          </a:lstStyle>
          <a:p>
            <a:pPr lvl="0"/>
            <a:r>
              <a:rPr lang="en-US"/>
              <a:t>Click to add subtitle</a:t>
            </a:r>
          </a:p>
        </p:txBody>
      </p:sp>
      <p:sp>
        <p:nvSpPr>
          <p:cNvPr id="11" name="Title 1">
            <a:extLst>
              <a:ext uri="{FF2B5EF4-FFF2-40B4-BE49-F238E27FC236}">
                <a16:creationId xmlns:a16="http://schemas.microsoft.com/office/drawing/2014/main" id="{42010AEB-C0FD-48C8-A1FA-1BD96B6A548E}"/>
              </a:ext>
            </a:extLst>
          </p:cNvPr>
          <p:cNvSpPr>
            <a:spLocks noGrp="1"/>
          </p:cNvSpPr>
          <p:nvPr>
            <p:ph type="ctrTitle" hasCustomPrompt="1"/>
          </p:nvPr>
        </p:nvSpPr>
        <p:spPr>
          <a:xfrm>
            <a:off x="838200" y="722217"/>
            <a:ext cx="4386945" cy="639955"/>
          </a:xfrm>
          <a:prstGeom prst="rect">
            <a:avLst/>
          </a:prstGeom>
        </p:spPr>
        <p:txBody>
          <a:bodyPr anchor="ctr"/>
          <a:lstStyle>
            <a:lvl1pPr algn="l">
              <a:defRPr sz="2200" cap="all" spc="200" baseline="0">
                <a:solidFill>
                  <a:schemeClr val="bg1">
                    <a:lumMod val="95000"/>
                  </a:schemeClr>
                </a:solidFill>
                <a:latin typeface="+mj-lt"/>
              </a:defRPr>
            </a:lvl1pPr>
          </a:lstStyle>
          <a:p>
            <a:r>
              <a:rPr lang="en-US"/>
              <a:t>Click to add title</a:t>
            </a:r>
          </a:p>
        </p:txBody>
      </p:sp>
      <p:sp>
        <p:nvSpPr>
          <p:cNvPr id="15" name="Text Placeholder 15">
            <a:extLst>
              <a:ext uri="{FF2B5EF4-FFF2-40B4-BE49-F238E27FC236}">
                <a16:creationId xmlns:a16="http://schemas.microsoft.com/office/drawing/2014/main" id="{8B45D3B9-84F4-4A17-9D4D-8CBE603A1433}"/>
              </a:ext>
            </a:extLst>
          </p:cNvPr>
          <p:cNvSpPr>
            <a:spLocks noGrp="1"/>
          </p:cNvSpPr>
          <p:nvPr>
            <p:ph type="body" sz="quarter" idx="15" hasCustomPrompt="1"/>
          </p:nvPr>
        </p:nvSpPr>
        <p:spPr>
          <a:xfrm>
            <a:off x="838199" y="3199611"/>
            <a:ext cx="4386945" cy="464399"/>
          </a:xfrm>
          <a:prstGeom prst="rect">
            <a:avLst/>
          </a:prstGeom>
        </p:spPr>
        <p:txBody>
          <a:bodyPr anchor="t"/>
          <a:lstStyle>
            <a:lvl1pPr marL="0" indent="0" algn="l">
              <a:buNone/>
              <a:defRPr sz="1400" cap="all" spc="200" baseline="0">
                <a:solidFill>
                  <a:schemeClr val="bg1"/>
                </a:solidFill>
                <a:latin typeface="+mj-lt"/>
              </a:defRPr>
            </a:lvl1pPr>
          </a:lstStyle>
          <a:p>
            <a:pPr lvl="0"/>
            <a:r>
              <a:rPr lang="en-US"/>
              <a:t>Click to add subtitle</a:t>
            </a:r>
          </a:p>
        </p:txBody>
      </p:sp>
      <p:sp>
        <p:nvSpPr>
          <p:cNvPr id="18" name="Text Placeholder 17">
            <a:extLst>
              <a:ext uri="{FF2B5EF4-FFF2-40B4-BE49-F238E27FC236}">
                <a16:creationId xmlns:a16="http://schemas.microsoft.com/office/drawing/2014/main" id="{27A1B57C-13D8-4BB6-9D45-D83EB1BD6657}"/>
              </a:ext>
            </a:extLst>
          </p:cNvPr>
          <p:cNvSpPr>
            <a:spLocks noGrp="1"/>
          </p:cNvSpPr>
          <p:nvPr>
            <p:ph type="body" sz="quarter" idx="16" hasCustomPrompt="1"/>
          </p:nvPr>
        </p:nvSpPr>
        <p:spPr>
          <a:xfrm>
            <a:off x="838200" y="3512803"/>
            <a:ext cx="4386758" cy="1006475"/>
          </a:xfrm>
          <a:prstGeom prst="rect">
            <a:avLst/>
          </a:prstGeom>
        </p:spPr>
        <p:txBody>
          <a:bodyPr/>
          <a:lstStyle>
            <a:lvl1pPr marL="0" indent="0">
              <a:lnSpc>
                <a:spcPct val="125000"/>
              </a:lnSpc>
              <a:spcBef>
                <a:spcPts val="0"/>
              </a:spcBef>
              <a:buNone/>
              <a:defRPr sz="1400" spc="100" baseline="0">
                <a:solidFill>
                  <a:schemeClr val="bg1"/>
                </a:solidFill>
              </a:defRPr>
            </a:lvl1pPr>
          </a:lstStyle>
          <a:p>
            <a:r>
              <a:rPr lang="en-US"/>
              <a:t>Click to add text</a:t>
            </a:r>
          </a:p>
        </p:txBody>
      </p:sp>
      <p:sp>
        <p:nvSpPr>
          <p:cNvPr id="19" name="Text Placeholder 15">
            <a:extLst>
              <a:ext uri="{FF2B5EF4-FFF2-40B4-BE49-F238E27FC236}">
                <a16:creationId xmlns:a16="http://schemas.microsoft.com/office/drawing/2014/main" id="{2301C86B-1946-426F-9494-C64455A7E670}"/>
              </a:ext>
            </a:extLst>
          </p:cNvPr>
          <p:cNvSpPr>
            <a:spLocks noGrp="1"/>
          </p:cNvSpPr>
          <p:nvPr>
            <p:ph type="body" sz="quarter" idx="17" hasCustomPrompt="1"/>
          </p:nvPr>
        </p:nvSpPr>
        <p:spPr>
          <a:xfrm>
            <a:off x="837976" y="4643683"/>
            <a:ext cx="4386945" cy="464399"/>
          </a:xfrm>
          <a:prstGeom prst="rect">
            <a:avLst/>
          </a:prstGeom>
        </p:spPr>
        <p:txBody>
          <a:bodyPr anchor="t"/>
          <a:lstStyle>
            <a:lvl1pPr marL="0" indent="0" algn="l">
              <a:buNone/>
              <a:defRPr sz="1400" cap="all" spc="200" baseline="0">
                <a:solidFill>
                  <a:schemeClr val="bg1"/>
                </a:solidFill>
                <a:latin typeface="+mj-lt"/>
              </a:defRPr>
            </a:lvl1pPr>
          </a:lstStyle>
          <a:p>
            <a:pPr lvl="0"/>
            <a:r>
              <a:rPr lang="en-US"/>
              <a:t>Click to add subtitle</a:t>
            </a:r>
          </a:p>
        </p:txBody>
      </p:sp>
      <p:sp>
        <p:nvSpPr>
          <p:cNvPr id="20" name="Text Placeholder 17">
            <a:extLst>
              <a:ext uri="{FF2B5EF4-FFF2-40B4-BE49-F238E27FC236}">
                <a16:creationId xmlns:a16="http://schemas.microsoft.com/office/drawing/2014/main" id="{3BD347B5-FD69-4D61-BBDA-09FB8EF51B58}"/>
              </a:ext>
            </a:extLst>
          </p:cNvPr>
          <p:cNvSpPr>
            <a:spLocks noGrp="1"/>
          </p:cNvSpPr>
          <p:nvPr>
            <p:ph type="body" sz="quarter" idx="18" hasCustomPrompt="1"/>
          </p:nvPr>
        </p:nvSpPr>
        <p:spPr>
          <a:xfrm>
            <a:off x="837977" y="4956875"/>
            <a:ext cx="4386758" cy="1006475"/>
          </a:xfrm>
          <a:prstGeom prst="rect">
            <a:avLst/>
          </a:prstGeom>
        </p:spPr>
        <p:txBody>
          <a:bodyPr/>
          <a:lstStyle>
            <a:lvl1pPr marL="0" indent="0">
              <a:lnSpc>
                <a:spcPct val="125000"/>
              </a:lnSpc>
              <a:spcBef>
                <a:spcPts val="0"/>
              </a:spcBef>
              <a:buNone/>
              <a:defRPr sz="1400" spc="100" baseline="0">
                <a:solidFill>
                  <a:schemeClr val="bg1"/>
                </a:solidFill>
              </a:defRPr>
            </a:lvl1pPr>
          </a:lstStyle>
          <a:p>
            <a:r>
              <a:rPr lang="en-US"/>
              <a:t>Click to add text</a:t>
            </a:r>
          </a:p>
        </p:txBody>
      </p:sp>
      <p:cxnSp>
        <p:nvCxnSpPr>
          <p:cNvPr id="2" name="Straight Connector 1">
            <a:extLst>
              <a:ext uri="{FF2B5EF4-FFF2-40B4-BE49-F238E27FC236}">
                <a16:creationId xmlns:a16="http://schemas.microsoft.com/office/drawing/2014/main" id="{ACBD29BE-7E3F-457E-808D-E151E479D755}"/>
              </a:ext>
            </a:extLst>
          </p:cNvPr>
          <p:cNvCxnSpPr>
            <a:cxnSpLocks/>
          </p:cNvCxnSpPr>
          <p:nvPr userDrawn="1"/>
        </p:nvCxnSpPr>
        <p:spPr>
          <a:xfrm>
            <a:off x="590349" y="923365"/>
            <a:ext cx="0" cy="5934635"/>
          </a:xfrm>
          <a:prstGeom prst="line">
            <a:avLst/>
          </a:prstGeom>
          <a:ln>
            <a:solidFill>
              <a:schemeClr val="tx2"/>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64030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solidFill>
        <a:effectLst/>
      </p:bgPr>
    </p:bg>
    <p:spTree>
      <p:nvGrpSpPr>
        <p:cNvPr id="1" name=""/>
        <p:cNvGrpSpPr/>
        <p:nvPr/>
      </p:nvGrpSpPr>
      <p:grpSpPr>
        <a:xfrm>
          <a:off x="0" y="0"/>
          <a:ext cx="0" cy="0"/>
          <a:chOff x="0" y="0"/>
          <a:chExt cx="0" cy="0"/>
        </a:xfrm>
      </p:grpSpPr>
      <p:sp>
        <p:nvSpPr>
          <p:cNvPr id="18" name="Text Placeholder 4">
            <a:extLst>
              <a:ext uri="{FF2B5EF4-FFF2-40B4-BE49-F238E27FC236}">
                <a16:creationId xmlns:a16="http://schemas.microsoft.com/office/drawing/2014/main" id="{4721D2A8-92CC-4A4D-9252-1D5E72D9996D}"/>
              </a:ext>
            </a:extLst>
          </p:cNvPr>
          <p:cNvSpPr>
            <a:spLocks noGrp="1"/>
          </p:cNvSpPr>
          <p:nvPr>
            <p:ph type="body" sz="quarter" idx="26" hasCustomPrompt="1"/>
          </p:nvPr>
        </p:nvSpPr>
        <p:spPr>
          <a:xfrm>
            <a:off x="0" y="0"/>
            <a:ext cx="13879773" cy="2514600"/>
          </a:xfrm>
          <a:prstGeom prst="rect">
            <a:avLst/>
          </a:prstGeom>
        </p:spPr>
        <p:txBody>
          <a:bodyPr/>
          <a:lstStyle>
            <a:lvl1pPr marL="0" indent="0" algn="r">
              <a:lnSpc>
                <a:spcPct val="40000"/>
              </a:lnSpc>
              <a:spcBef>
                <a:spcPts val="0"/>
              </a:spcBef>
              <a:buNone/>
              <a:defRPr sz="50000" baseline="0">
                <a:solidFill>
                  <a:schemeClr val="bg1">
                    <a:alpha val="8000"/>
                  </a:schemeClr>
                </a:solidFill>
                <a:latin typeface="Kunstler Script" panose="030304020206070D0D06" pitchFamily="66" charset="0"/>
              </a:defRPr>
            </a:lvl1pPr>
          </a:lstStyle>
          <a:p>
            <a:r>
              <a:rPr lang="en-US"/>
              <a:t>Market</a:t>
            </a:r>
          </a:p>
        </p:txBody>
      </p:sp>
      <p:sp>
        <p:nvSpPr>
          <p:cNvPr id="5" name="Date Placeholder 4">
            <a:extLst>
              <a:ext uri="{FF2B5EF4-FFF2-40B4-BE49-F238E27FC236}">
                <a16:creationId xmlns:a16="http://schemas.microsoft.com/office/drawing/2014/main" id="{D4D09877-9D5E-4728-9E1B-F801C727CDBA}"/>
              </a:ext>
            </a:extLst>
          </p:cNvPr>
          <p:cNvSpPr>
            <a:spLocks noGrp="1"/>
          </p:cNvSpPr>
          <p:nvPr>
            <p:ph type="dt" sz="half" idx="10"/>
          </p:nvPr>
        </p:nvSpPr>
        <p:spPr/>
        <p:txBody>
          <a:bodyPr/>
          <a:lstStyle>
            <a:lvl1pPr>
              <a:defRPr>
                <a:solidFill>
                  <a:schemeClr val="accent6">
                    <a:lumMod val="25000"/>
                    <a:lumOff val="75000"/>
                  </a:schemeClr>
                </a:solidFill>
              </a:defRPr>
            </a:lvl1pPr>
          </a:lstStyle>
          <a:p>
            <a:r>
              <a:rPr lang="en-US"/>
              <a:t>8/03/20XX</a:t>
            </a:r>
          </a:p>
        </p:txBody>
      </p:sp>
      <p:sp>
        <p:nvSpPr>
          <p:cNvPr id="6" name="Footer Placeholder 5">
            <a:extLst>
              <a:ext uri="{FF2B5EF4-FFF2-40B4-BE49-F238E27FC236}">
                <a16:creationId xmlns:a16="http://schemas.microsoft.com/office/drawing/2014/main" id="{3435AAD1-49C3-459F-8752-6773813AA19E}"/>
              </a:ext>
            </a:extLst>
          </p:cNvPr>
          <p:cNvSpPr>
            <a:spLocks noGrp="1"/>
          </p:cNvSpPr>
          <p:nvPr>
            <p:ph type="ftr" sz="quarter" idx="11"/>
          </p:nvPr>
        </p:nvSpPr>
        <p:spPr/>
        <p:txBody>
          <a:bodyPr/>
          <a:lstStyle>
            <a:lvl1pPr>
              <a:defRPr>
                <a:solidFill>
                  <a:schemeClr val="accent6">
                    <a:lumMod val="25000"/>
                    <a:lumOff val="75000"/>
                  </a:schemeClr>
                </a:solidFill>
              </a:defRPr>
            </a:lvl1pPr>
          </a:lstStyle>
          <a:p>
            <a:r>
              <a:rPr lang="en-US"/>
              <a:t>PITCH DECK</a:t>
            </a:r>
          </a:p>
        </p:txBody>
      </p:sp>
      <p:sp>
        <p:nvSpPr>
          <p:cNvPr id="7" name="Slide Number Placeholder 6">
            <a:extLst>
              <a:ext uri="{FF2B5EF4-FFF2-40B4-BE49-F238E27FC236}">
                <a16:creationId xmlns:a16="http://schemas.microsoft.com/office/drawing/2014/main" id="{D0DC1F07-5ADF-4FA1-890D-55E05685BDA8}"/>
              </a:ext>
            </a:extLst>
          </p:cNvPr>
          <p:cNvSpPr>
            <a:spLocks noGrp="1"/>
          </p:cNvSpPr>
          <p:nvPr>
            <p:ph type="sldNum" sz="quarter" idx="12"/>
          </p:nvPr>
        </p:nvSpPr>
        <p:spPr/>
        <p:txBody>
          <a:bodyPr/>
          <a:lstStyle>
            <a:lvl1pPr>
              <a:defRPr>
                <a:solidFill>
                  <a:schemeClr val="accent6">
                    <a:lumMod val="25000"/>
                    <a:lumOff val="75000"/>
                  </a:schemeClr>
                </a:solidFill>
              </a:defRPr>
            </a:lvl1pPr>
          </a:lstStyle>
          <a:p>
            <a:fld id="{4F6357DA-28E9-40D3-918C-4D14E8263D81}" type="slidenum">
              <a:rPr lang="en-US" smtClean="0"/>
              <a:pPr/>
              <a:t>‹#›</a:t>
            </a:fld>
            <a:endParaRPr lang="en-US"/>
          </a:p>
        </p:txBody>
      </p:sp>
      <p:sp>
        <p:nvSpPr>
          <p:cNvPr id="8" name="Title 1">
            <a:extLst>
              <a:ext uri="{FF2B5EF4-FFF2-40B4-BE49-F238E27FC236}">
                <a16:creationId xmlns:a16="http://schemas.microsoft.com/office/drawing/2014/main" id="{5E430114-0FFE-44D3-9D11-77F649F9B108}"/>
              </a:ext>
            </a:extLst>
          </p:cNvPr>
          <p:cNvSpPr>
            <a:spLocks noGrp="1"/>
          </p:cNvSpPr>
          <p:nvPr>
            <p:ph type="ctrTitle" hasCustomPrompt="1"/>
          </p:nvPr>
        </p:nvSpPr>
        <p:spPr>
          <a:xfrm>
            <a:off x="7075483" y="1941509"/>
            <a:ext cx="4386945" cy="639955"/>
          </a:xfrm>
          <a:prstGeom prst="rect">
            <a:avLst/>
          </a:prstGeom>
        </p:spPr>
        <p:txBody>
          <a:bodyPr anchor="ctr"/>
          <a:lstStyle>
            <a:lvl1pPr algn="r">
              <a:defRPr sz="2200" cap="all" spc="200" baseline="0">
                <a:solidFill>
                  <a:schemeClr val="bg1"/>
                </a:solidFill>
                <a:latin typeface="+mj-lt"/>
              </a:defRPr>
            </a:lvl1pPr>
          </a:lstStyle>
          <a:p>
            <a:r>
              <a:rPr lang="en-US"/>
              <a:t>Click to add title</a:t>
            </a:r>
          </a:p>
        </p:txBody>
      </p:sp>
      <p:sp>
        <p:nvSpPr>
          <p:cNvPr id="9" name="Text Placeholder 14">
            <a:extLst>
              <a:ext uri="{FF2B5EF4-FFF2-40B4-BE49-F238E27FC236}">
                <a16:creationId xmlns:a16="http://schemas.microsoft.com/office/drawing/2014/main" id="{4A448A10-6C5A-42B4-AFD7-DF6DD58F0737}"/>
              </a:ext>
            </a:extLst>
          </p:cNvPr>
          <p:cNvSpPr>
            <a:spLocks noGrp="1"/>
          </p:cNvSpPr>
          <p:nvPr>
            <p:ph type="body" sz="quarter" idx="20" hasCustomPrompt="1"/>
          </p:nvPr>
        </p:nvSpPr>
        <p:spPr>
          <a:xfrm>
            <a:off x="860223" y="4076963"/>
            <a:ext cx="2834640" cy="1151633"/>
          </a:xfrm>
          <a:prstGeom prst="rect">
            <a:avLst/>
          </a:prstGeom>
        </p:spPr>
        <p:txBody>
          <a:bodyPr anchor="t"/>
          <a:lstStyle>
            <a:lvl1pPr marL="0" indent="0" algn="r">
              <a:lnSpc>
                <a:spcPct val="150000"/>
              </a:lnSpc>
              <a:spcBef>
                <a:spcPts val="0"/>
              </a:spcBef>
              <a:buClr>
                <a:schemeClr val="accent6"/>
              </a:buClr>
              <a:buFont typeface="Courier New" panose="02070309020205020404" pitchFamily="49" charset="0"/>
              <a:buNone/>
              <a:defRPr sz="1400" cap="none" spc="100" baseline="0">
                <a:solidFill>
                  <a:schemeClr val="bg1"/>
                </a:solidFill>
                <a:latin typeface="+mn-lt"/>
              </a:defRPr>
            </a:lvl1pPr>
          </a:lstStyle>
          <a:p>
            <a:pPr lvl="0"/>
            <a:r>
              <a:rPr lang="en-US"/>
              <a:t>Add text here</a:t>
            </a:r>
          </a:p>
        </p:txBody>
      </p:sp>
      <p:sp>
        <p:nvSpPr>
          <p:cNvPr id="10" name="Text Placeholder 10">
            <a:extLst>
              <a:ext uri="{FF2B5EF4-FFF2-40B4-BE49-F238E27FC236}">
                <a16:creationId xmlns:a16="http://schemas.microsoft.com/office/drawing/2014/main" id="{6D1B0E05-9C40-4BB7-B07F-D8FD6B11F6AF}"/>
              </a:ext>
            </a:extLst>
          </p:cNvPr>
          <p:cNvSpPr>
            <a:spLocks noGrp="1"/>
          </p:cNvSpPr>
          <p:nvPr>
            <p:ph type="body" sz="quarter" idx="14" hasCustomPrompt="1"/>
          </p:nvPr>
        </p:nvSpPr>
        <p:spPr>
          <a:xfrm>
            <a:off x="1070773" y="2806964"/>
            <a:ext cx="2693128" cy="991689"/>
          </a:xfrm>
          <a:prstGeom prst="rect">
            <a:avLst/>
          </a:prstGeom>
        </p:spPr>
        <p:txBody>
          <a:bodyPr anchor="b"/>
          <a:lstStyle>
            <a:lvl1pPr marL="0" indent="0" algn="r">
              <a:buNone/>
              <a:defRPr sz="4000" kern="0" cap="all" spc="400" baseline="0">
                <a:solidFill>
                  <a:schemeClr val="tx2"/>
                </a:solidFill>
                <a:latin typeface="+mj-lt"/>
              </a:defRPr>
            </a:lvl1pPr>
          </a:lstStyle>
          <a:p>
            <a:pPr lvl="0"/>
            <a:r>
              <a:rPr lang="en-US"/>
              <a:t>Add title</a:t>
            </a:r>
          </a:p>
        </p:txBody>
      </p:sp>
      <p:sp>
        <p:nvSpPr>
          <p:cNvPr id="11" name="Text Placeholder 14">
            <a:extLst>
              <a:ext uri="{FF2B5EF4-FFF2-40B4-BE49-F238E27FC236}">
                <a16:creationId xmlns:a16="http://schemas.microsoft.com/office/drawing/2014/main" id="{FF94E508-0A60-413A-9DE0-DE8BDEC1FC2E}"/>
              </a:ext>
            </a:extLst>
          </p:cNvPr>
          <p:cNvSpPr>
            <a:spLocks noGrp="1"/>
          </p:cNvSpPr>
          <p:nvPr>
            <p:ph type="body" sz="quarter" idx="21" hasCustomPrompt="1"/>
          </p:nvPr>
        </p:nvSpPr>
        <p:spPr>
          <a:xfrm>
            <a:off x="4728372" y="4076963"/>
            <a:ext cx="2833338" cy="1151633"/>
          </a:xfrm>
          <a:prstGeom prst="rect">
            <a:avLst/>
          </a:prstGeom>
        </p:spPr>
        <p:txBody>
          <a:bodyPr anchor="t"/>
          <a:lstStyle>
            <a:lvl1pPr marL="0" indent="0" algn="r">
              <a:lnSpc>
                <a:spcPct val="150000"/>
              </a:lnSpc>
              <a:spcBef>
                <a:spcPts val="0"/>
              </a:spcBef>
              <a:buClr>
                <a:schemeClr val="accent6"/>
              </a:buClr>
              <a:buFont typeface="Courier New" panose="02070309020205020404" pitchFamily="49" charset="0"/>
              <a:buNone/>
              <a:defRPr sz="1400" cap="none" spc="100" baseline="0">
                <a:solidFill>
                  <a:schemeClr val="bg1"/>
                </a:solidFill>
                <a:latin typeface="+mn-lt"/>
              </a:defRPr>
            </a:lvl1pPr>
          </a:lstStyle>
          <a:p>
            <a:pPr lvl="0"/>
            <a:r>
              <a:rPr lang="en-US"/>
              <a:t>Add text here</a:t>
            </a:r>
          </a:p>
        </p:txBody>
      </p:sp>
      <p:sp>
        <p:nvSpPr>
          <p:cNvPr id="12" name="Text Placeholder 14">
            <a:extLst>
              <a:ext uri="{FF2B5EF4-FFF2-40B4-BE49-F238E27FC236}">
                <a16:creationId xmlns:a16="http://schemas.microsoft.com/office/drawing/2014/main" id="{3A34A8A7-647E-4685-A99B-1177931A13C7}"/>
              </a:ext>
            </a:extLst>
          </p:cNvPr>
          <p:cNvSpPr>
            <a:spLocks noGrp="1"/>
          </p:cNvSpPr>
          <p:nvPr>
            <p:ph type="body" sz="quarter" idx="23" hasCustomPrompt="1"/>
          </p:nvPr>
        </p:nvSpPr>
        <p:spPr>
          <a:xfrm>
            <a:off x="8595219" y="4076963"/>
            <a:ext cx="2833339" cy="1151633"/>
          </a:xfrm>
          <a:prstGeom prst="rect">
            <a:avLst/>
          </a:prstGeom>
        </p:spPr>
        <p:txBody>
          <a:bodyPr anchor="t"/>
          <a:lstStyle>
            <a:lvl1pPr marL="0" indent="0" algn="r">
              <a:lnSpc>
                <a:spcPct val="150000"/>
              </a:lnSpc>
              <a:spcBef>
                <a:spcPts val="0"/>
              </a:spcBef>
              <a:buClr>
                <a:schemeClr val="accent6"/>
              </a:buClr>
              <a:buFont typeface="Courier New" panose="02070309020205020404" pitchFamily="49" charset="0"/>
              <a:buNone/>
              <a:defRPr sz="1400" cap="none" spc="100" baseline="0">
                <a:solidFill>
                  <a:schemeClr val="bg1"/>
                </a:solidFill>
                <a:latin typeface="+mn-lt"/>
              </a:defRPr>
            </a:lvl1pPr>
          </a:lstStyle>
          <a:p>
            <a:pPr lvl="0"/>
            <a:r>
              <a:rPr lang="en-US"/>
              <a:t>Add text here</a:t>
            </a:r>
          </a:p>
        </p:txBody>
      </p:sp>
      <p:cxnSp>
        <p:nvCxnSpPr>
          <p:cNvPr id="13" name="Straight Connector 12">
            <a:extLst>
              <a:ext uri="{FF2B5EF4-FFF2-40B4-BE49-F238E27FC236}">
                <a16:creationId xmlns:a16="http://schemas.microsoft.com/office/drawing/2014/main" id="{FCECDC73-A31B-4C94-AE4B-BDC32D94F1EA}"/>
              </a:ext>
            </a:extLst>
          </p:cNvPr>
          <p:cNvCxnSpPr>
            <a:cxnSpLocks/>
          </p:cNvCxnSpPr>
          <p:nvPr userDrawn="1"/>
        </p:nvCxnSpPr>
        <p:spPr>
          <a:xfrm>
            <a:off x="860223" y="3939883"/>
            <a:ext cx="290367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DD83A920-6634-4731-94D5-4186C82C6A93}"/>
              </a:ext>
            </a:extLst>
          </p:cNvPr>
          <p:cNvSpPr>
            <a:spLocks noGrp="1"/>
          </p:cNvSpPr>
          <p:nvPr>
            <p:ph type="body" sz="quarter" idx="24" hasCustomPrompt="1"/>
          </p:nvPr>
        </p:nvSpPr>
        <p:spPr>
          <a:xfrm>
            <a:off x="4937619" y="2806964"/>
            <a:ext cx="2693128" cy="991689"/>
          </a:xfrm>
          <a:prstGeom prst="rect">
            <a:avLst/>
          </a:prstGeom>
        </p:spPr>
        <p:txBody>
          <a:bodyPr anchor="b"/>
          <a:lstStyle>
            <a:lvl1pPr marL="0" indent="0" algn="r">
              <a:buNone/>
              <a:defRPr sz="4000" kern="0" cap="all" spc="400" baseline="0">
                <a:solidFill>
                  <a:schemeClr val="tx2"/>
                </a:solidFill>
                <a:latin typeface="+mj-lt"/>
              </a:defRPr>
            </a:lvl1pPr>
          </a:lstStyle>
          <a:p>
            <a:pPr lvl="0"/>
            <a:r>
              <a:rPr lang="en-US"/>
              <a:t>Add title</a:t>
            </a:r>
          </a:p>
        </p:txBody>
      </p:sp>
      <p:sp>
        <p:nvSpPr>
          <p:cNvPr id="15" name="Text Placeholder 10">
            <a:extLst>
              <a:ext uri="{FF2B5EF4-FFF2-40B4-BE49-F238E27FC236}">
                <a16:creationId xmlns:a16="http://schemas.microsoft.com/office/drawing/2014/main" id="{16592B16-F73C-4572-ACB3-FBB03EE7EE7F}"/>
              </a:ext>
            </a:extLst>
          </p:cNvPr>
          <p:cNvSpPr>
            <a:spLocks noGrp="1"/>
          </p:cNvSpPr>
          <p:nvPr>
            <p:ph type="body" sz="quarter" idx="25" hasCustomPrompt="1"/>
          </p:nvPr>
        </p:nvSpPr>
        <p:spPr>
          <a:xfrm>
            <a:off x="8804467" y="2806964"/>
            <a:ext cx="2693128" cy="991689"/>
          </a:xfrm>
          <a:prstGeom prst="rect">
            <a:avLst/>
          </a:prstGeom>
        </p:spPr>
        <p:txBody>
          <a:bodyPr anchor="b"/>
          <a:lstStyle>
            <a:lvl1pPr marL="0" indent="0" algn="r">
              <a:buNone/>
              <a:defRPr sz="4000" kern="0" cap="all" spc="400" baseline="0">
                <a:solidFill>
                  <a:schemeClr val="tx2"/>
                </a:solidFill>
                <a:latin typeface="+mj-lt"/>
              </a:defRPr>
            </a:lvl1pPr>
          </a:lstStyle>
          <a:p>
            <a:pPr lvl="0"/>
            <a:r>
              <a:rPr lang="en-US"/>
              <a:t>Add title</a:t>
            </a:r>
          </a:p>
        </p:txBody>
      </p:sp>
      <p:cxnSp>
        <p:nvCxnSpPr>
          <p:cNvPr id="27" name="Straight Connector 26">
            <a:extLst>
              <a:ext uri="{FF2B5EF4-FFF2-40B4-BE49-F238E27FC236}">
                <a16:creationId xmlns:a16="http://schemas.microsoft.com/office/drawing/2014/main" id="{E8685373-D021-44D0-B9F5-DD46F7C2EACA}"/>
              </a:ext>
            </a:extLst>
          </p:cNvPr>
          <p:cNvCxnSpPr>
            <a:cxnSpLocks/>
          </p:cNvCxnSpPr>
          <p:nvPr userDrawn="1"/>
        </p:nvCxnSpPr>
        <p:spPr>
          <a:xfrm>
            <a:off x="8593917" y="3939883"/>
            <a:ext cx="274111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B6020995-72BD-4944-B899-E6DA4064D131}"/>
              </a:ext>
            </a:extLst>
          </p:cNvPr>
          <p:cNvCxnSpPr>
            <a:cxnSpLocks/>
          </p:cNvCxnSpPr>
          <p:nvPr userDrawn="1"/>
        </p:nvCxnSpPr>
        <p:spPr>
          <a:xfrm>
            <a:off x="4727069" y="3939883"/>
            <a:ext cx="290367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C0C8E87B-2B7F-4A86-8EE0-6B1F9CDB72CD}"/>
              </a:ext>
            </a:extLst>
          </p:cNvPr>
          <p:cNvCxnSpPr>
            <a:cxnSpLocks/>
          </p:cNvCxnSpPr>
          <p:nvPr userDrawn="1"/>
        </p:nvCxnSpPr>
        <p:spPr>
          <a:xfrm>
            <a:off x="8593917" y="3939883"/>
            <a:ext cx="290367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009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1A4C966-5542-475A-B224-2E541D9AEB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spc="100" baseline="0">
                <a:solidFill>
                  <a:schemeClr val="bg2">
                    <a:lumMod val="25000"/>
                  </a:schemeClr>
                </a:solidFill>
                <a:latin typeface="Avenir Next LT Pro" panose="020B0504020202020204" pitchFamily="34" charset="0"/>
              </a:defRPr>
            </a:lvl1pPr>
          </a:lstStyle>
          <a:p>
            <a:r>
              <a:rPr lang="en-US"/>
              <a:t>8/03/20XX</a:t>
            </a:r>
          </a:p>
        </p:txBody>
      </p:sp>
      <p:sp>
        <p:nvSpPr>
          <p:cNvPr id="5" name="Footer Placeholder 4">
            <a:extLst>
              <a:ext uri="{FF2B5EF4-FFF2-40B4-BE49-F238E27FC236}">
                <a16:creationId xmlns:a16="http://schemas.microsoft.com/office/drawing/2014/main" id="{68F1E08C-E5A1-412C-88D3-C6BF9430DA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cap="all" spc="100" baseline="0">
                <a:solidFill>
                  <a:schemeClr val="bg2">
                    <a:lumMod val="25000"/>
                  </a:schemeClr>
                </a:solidFill>
                <a:latin typeface="Avenir Next LT Pro" panose="020B0504020202020204" pitchFamily="34" charset="0"/>
              </a:defRPr>
            </a:lvl1pPr>
          </a:lstStyle>
          <a:p>
            <a:r>
              <a:rPr lang="en-US"/>
              <a:t>PITCH DECK</a:t>
            </a:r>
          </a:p>
        </p:txBody>
      </p:sp>
      <p:sp>
        <p:nvSpPr>
          <p:cNvPr id="6" name="Slide Number Placeholder 5">
            <a:extLst>
              <a:ext uri="{FF2B5EF4-FFF2-40B4-BE49-F238E27FC236}">
                <a16:creationId xmlns:a16="http://schemas.microsoft.com/office/drawing/2014/main" id="{466BAFCC-DBDE-4891-B3DD-4B3754E7DD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spc="100" baseline="0">
                <a:solidFill>
                  <a:schemeClr val="bg2">
                    <a:lumMod val="25000"/>
                  </a:schemeClr>
                </a:solidFill>
                <a:latin typeface="Avenir Next LT Pro" panose="020B0504020202020204" pitchFamily="34" charset="0"/>
              </a:defRPr>
            </a:lvl1pPr>
          </a:lstStyle>
          <a:p>
            <a:fld id="{4F6357DA-28E9-40D3-918C-4D14E8263D81}" type="slidenum">
              <a:rPr lang="en-US" smtClean="0"/>
              <a:pPr/>
              <a:t>‹#›</a:t>
            </a:fld>
            <a:endParaRPr lang="en-US"/>
          </a:p>
        </p:txBody>
      </p:sp>
    </p:spTree>
    <p:extLst>
      <p:ext uri="{BB962C8B-B14F-4D97-AF65-F5344CB8AC3E}">
        <p14:creationId xmlns:p14="http://schemas.microsoft.com/office/powerpoint/2010/main" val="2887958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59" r:id="rId12"/>
    <p:sldLayoutId id="2147483666" r:id="rId13"/>
    <p:sldLayoutId id="2147483667" r:id="rId14"/>
    <p:sldLayoutId id="2147483668" r:id="rId15"/>
    <p:sldLayoutId id="2147483669" r:id="rId16"/>
    <p:sldLayoutId id="2147483663" r:id="rId17"/>
    <p:sldLayoutId id="2147483665" r:id="rId18"/>
    <p:sldLayoutId id="2147483664" r:id="rId19"/>
    <p:sldLayoutId id="2147483661" r:id="rId20"/>
    <p:sldLayoutId id="2147483662" r:id="rId2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A small white car&#10;&#10;Description automatically generated with medium confidence">
            <a:extLst>
              <a:ext uri="{FF2B5EF4-FFF2-40B4-BE49-F238E27FC236}">
                <a16:creationId xmlns:a16="http://schemas.microsoft.com/office/drawing/2014/main" id="{43474057-1F43-4A8C-A00F-A151DC1D1075}"/>
              </a:ext>
            </a:extLst>
          </p:cNvPr>
          <p:cNvPicPr>
            <a:picLocks noGrp="1" noChangeAspect="1"/>
          </p:cNvPicPr>
          <p:nvPr>
            <p:ph type="pic" sz="quarter" idx="10"/>
          </p:nvPr>
        </p:nvPicPr>
        <p:blipFill rotWithShape="1">
          <a:blip r:embed="rId2">
            <a:alphaModFix amt="20000"/>
          </a:blip>
          <a:stretch/>
        </p:blipFill>
        <p:spPr>
          <a:xfrm>
            <a:off x="0" y="0"/>
            <a:ext cx="12192000" cy="6858000"/>
          </a:xfrm>
          <a:noFill/>
        </p:spPr>
      </p:pic>
      <p:sp>
        <p:nvSpPr>
          <p:cNvPr id="7" name="Title 6">
            <a:extLst>
              <a:ext uri="{FF2B5EF4-FFF2-40B4-BE49-F238E27FC236}">
                <a16:creationId xmlns:a16="http://schemas.microsoft.com/office/drawing/2014/main" id="{934056CF-DEDB-4079-BF11-FA4761D09BCF}"/>
              </a:ext>
            </a:extLst>
          </p:cNvPr>
          <p:cNvSpPr>
            <a:spLocks noGrp="1"/>
          </p:cNvSpPr>
          <p:nvPr>
            <p:ph type="body" sz="quarter" idx="20"/>
          </p:nvPr>
        </p:nvSpPr>
        <p:spPr>
          <a:xfrm>
            <a:off x="2676525" y="1733550"/>
            <a:ext cx="5638800" cy="1609725"/>
          </a:xfrm>
        </p:spPr>
        <p:txBody>
          <a:bodyPr>
            <a:normAutofit/>
          </a:bodyPr>
          <a:lstStyle/>
          <a:p>
            <a:pPr>
              <a:spcAft>
                <a:spcPts val="600"/>
              </a:spcAft>
            </a:pPr>
            <a:r>
              <a:rPr lang="en-US" sz="15000"/>
              <a:t>Microvan</a:t>
            </a:r>
          </a:p>
        </p:txBody>
      </p:sp>
      <p:sp>
        <p:nvSpPr>
          <p:cNvPr id="8" name="Subtitle 7">
            <a:extLst>
              <a:ext uri="{FF2B5EF4-FFF2-40B4-BE49-F238E27FC236}">
                <a16:creationId xmlns:a16="http://schemas.microsoft.com/office/drawing/2014/main" id="{D79862A8-72F8-4043-A021-816AC74E8776}"/>
              </a:ext>
            </a:extLst>
          </p:cNvPr>
          <p:cNvSpPr>
            <a:spLocks noGrp="1"/>
          </p:cNvSpPr>
          <p:nvPr>
            <p:ph type="ctrTitle"/>
          </p:nvPr>
        </p:nvSpPr>
        <p:spPr>
          <a:xfrm>
            <a:off x="276225" y="278043"/>
            <a:ext cx="5966731" cy="781501"/>
          </a:xfrm>
        </p:spPr>
        <p:txBody>
          <a:bodyPr anchor="ctr">
            <a:normAutofit/>
          </a:bodyPr>
          <a:lstStyle/>
          <a:p>
            <a:r>
              <a:rPr lang="en-US" sz="2800"/>
              <a:t>Grosse Pointe Associates</a:t>
            </a:r>
            <a:endParaRPr lang="en-US" sz="1600"/>
          </a:p>
        </p:txBody>
      </p:sp>
      <p:sp>
        <p:nvSpPr>
          <p:cNvPr id="10" name="Subtitle 7">
            <a:extLst>
              <a:ext uri="{FF2B5EF4-FFF2-40B4-BE49-F238E27FC236}">
                <a16:creationId xmlns:a16="http://schemas.microsoft.com/office/drawing/2014/main" id="{C13819B3-25E3-43F6-9F05-6F20B83D11B3}"/>
              </a:ext>
            </a:extLst>
          </p:cNvPr>
          <p:cNvSpPr txBox="1">
            <a:spLocks/>
          </p:cNvSpPr>
          <p:nvPr/>
        </p:nvSpPr>
        <p:spPr>
          <a:xfrm>
            <a:off x="2569710" y="2300061"/>
            <a:ext cx="7052581" cy="2257878"/>
          </a:xfrm>
          <a:prstGeom prst="rect">
            <a:avLst/>
          </a:prstGeom>
        </p:spPr>
        <p:txBody>
          <a:bodyPr lIns="91440" tIns="45720" rIns="91440" bIns="45720" anchor="ctr">
            <a:normAutofit fontScale="97500"/>
          </a:bodyPr>
          <a:lstStyle>
            <a:lvl1pPr algn="ctr" defTabSz="914400" rtl="0" eaLnBrk="1" latinLnBrk="0" hangingPunct="1">
              <a:lnSpc>
                <a:spcPct val="90000"/>
              </a:lnSpc>
              <a:spcBef>
                <a:spcPct val="0"/>
              </a:spcBef>
              <a:buNone/>
              <a:defRPr sz="5000" kern="1200" cap="all" spc="200" baseline="0">
                <a:solidFill>
                  <a:schemeClr val="accent6">
                    <a:lumMod val="10000"/>
                    <a:lumOff val="90000"/>
                  </a:schemeClr>
                </a:solidFill>
                <a:latin typeface="Avenir Next LT Pro" panose="020B0504020202020204" pitchFamily="34" charset="0"/>
                <a:ea typeface="+mj-ea"/>
                <a:cs typeface="+mj-cs"/>
              </a:defRPr>
            </a:lvl1pPr>
          </a:lstStyle>
          <a:p>
            <a:r>
              <a:rPr lang="en-US">
                <a:latin typeface="Avenir Next LT Pro"/>
              </a:rPr>
              <a:t>Customer Perception &amp; More </a:t>
            </a:r>
            <a:br>
              <a:rPr lang="en-US"/>
            </a:br>
            <a:r>
              <a:rPr lang="en-US" sz="1600">
                <a:latin typeface="Avenir Next LT Pro"/>
              </a:rPr>
              <a:t>2-22-22 </a:t>
            </a:r>
            <a:endParaRPr lang="en-US" sz="1600"/>
          </a:p>
        </p:txBody>
      </p:sp>
      <p:sp>
        <p:nvSpPr>
          <p:cNvPr id="11" name="Subtitle 7">
            <a:extLst>
              <a:ext uri="{FF2B5EF4-FFF2-40B4-BE49-F238E27FC236}">
                <a16:creationId xmlns:a16="http://schemas.microsoft.com/office/drawing/2014/main" id="{AD81DD91-E383-4A62-BFE8-C1F120BB471F}"/>
              </a:ext>
            </a:extLst>
          </p:cNvPr>
          <p:cNvSpPr txBox="1">
            <a:spLocks/>
          </p:cNvSpPr>
          <p:nvPr/>
        </p:nvSpPr>
        <p:spPr>
          <a:xfrm>
            <a:off x="8601075" y="5076826"/>
            <a:ext cx="3590925" cy="1727428"/>
          </a:xfrm>
          <a:prstGeom prst="rect">
            <a:avLst/>
          </a:prstGeom>
        </p:spPr>
        <p:txBody>
          <a:bodyPr anchor="ctr">
            <a:normAutofit/>
          </a:bodyPr>
          <a:lstStyle>
            <a:lvl1pPr algn="ctr" defTabSz="914400" rtl="0" eaLnBrk="1" latinLnBrk="0" hangingPunct="1">
              <a:lnSpc>
                <a:spcPct val="90000"/>
              </a:lnSpc>
              <a:spcBef>
                <a:spcPct val="0"/>
              </a:spcBef>
              <a:buNone/>
              <a:defRPr sz="5000" kern="1200" cap="all" spc="200" baseline="0">
                <a:solidFill>
                  <a:schemeClr val="accent6">
                    <a:lumMod val="10000"/>
                    <a:lumOff val="90000"/>
                  </a:schemeClr>
                </a:solidFill>
                <a:latin typeface="Avenir Next LT Pro" panose="020B0504020202020204" pitchFamily="34" charset="0"/>
                <a:ea typeface="+mj-ea"/>
                <a:cs typeface="+mj-cs"/>
              </a:defRPr>
            </a:lvl1pPr>
          </a:lstStyle>
          <a:p>
            <a:r>
              <a:rPr lang="en-US" sz="1800" err="1"/>
              <a:t>TEAm</a:t>
            </a:r>
            <a:r>
              <a:rPr lang="en-US" sz="1800"/>
              <a:t> 32</a:t>
            </a:r>
          </a:p>
          <a:p>
            <a:endParaRPr lang="en-US" sz="1800"/>
          </a:p>
          <a:p>
            <a:r>
              <a:rPr lang="en-US" sz="1400"/>
              <a:t>Shiven Ahuja (ska21)</a:t>
            </a:r>
          </a:p>
          <a:p>
            <a:r>
              <a:rPr lang="en-US" sz="1400"/>
              <a:t>Joyce Gao(lg251)</a:t>
            </a:r>
          </a:p>
          <a:p>
            <a:r>
              <a:rPr lang="en-US" sz="1400"/>
              <a:t>Benazir Khurshid (bk190)</a:t>
            </a:r>
          </a:p>
          <a:p>
            <a:r>
              <a:rPr lang="en-US" sz="1400"/>
              <a:t>Zhiyang Ou (zo11)</a:t>
            </a:r>
          </a:p>
          <a:p>
            <a:r>
              <a:rPr lang="en-US" sz="1400"/>
              <a:t>Jason Yang(zy145)</a:t>
            </a:r>
          </a:p>
          <a:p>
            <a:endParaRPr lang="en-US" sz="1400"/>
          </a:p>
        </p:txBody>
      </p:sp>
    </p:spTree>
    <p:extLst>
      <p:ext uri="{BB962C8B-B14F-4D97-AF65-F5344CB8AC3E}">
        <p14:creationId xmlns:p14="http://schemas.microsoft.com/office/powerpoint/2010/main" val="2835773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173CF312-33FE-4C78-AF0C-380127412913}"/>
              </a:ext>
            </a:extLst>
          </p:cNvPr>
          <p:cNvPicPr>
            <a:picLocks noGrp="1" noChangeAspect="1"/>
          </p:cNvPicPr>
          <p:nvPr>
            <p:ph type="pic" sz="quarter" idx="13"/>
          </p:nvPr>
        </p:nvPicPr>
        <p:blipFill rotWithShape="1">
          <a:blip r:embed="rId2"/>
          <a:srcRect t="28434" r="1" b="23726"/>
          <a:stretch/>
        </p:blipFill>
        <p:spPr>
          <a:xfrm>
            <a:off x="-4281" y="-1"/>
            <a:ext cx="12196282" cy="2917371"/>
          </a:xfrm>
        </p:spPr>
      </p:pic>
      <p:sp>
        <p:nvSpPr>
          <p:cNvPr id="11" name="Text Placeholder 10">
            <a:extLst>
              <a:ext uri="{FF2B5EF4-FFF2-40B4-BE49-F238E27FC236}">
                <a16:creationId xmlns:a16="http://schemas.microsoft.com/office/drawing/2014/main" id="{8C553516-5C72-4D87-B46F-91D466877B67}"/>
              </a:ext>
            </a:extLst>
          </p:cNvPr>
          <p:cNvSpPr>
            <a:spLocks noGrp="1"/>
          </p:cNvSpPr>
          <p:nvPr>
            <p:ph type="body" sz="quarter" idx="19"/>
          </p:nvPr>
        </p:nvSpPr>
        <p:spPr>
          <a:xfrm>
            <a:off x="0" y="4006735"/>
            <a:ext cx="12192000" cy="2851264"/>
          </a:xfrm>
        </p:spPr>
        <p:txBody>
          <a:bodyPr>
            <a:normAutofit/>
          </a:bodyPr>
          <a:lstStyle/>
          <a:p>
            <a:pPr>
              <a:spcAft>
                <a:spcPts val="600"/>
              </a:spcAft>
            </a:pPr>
            <a:r>
              <a:rPr lang="en-US" sz="27500"/>
              <a:t>About</a:t>
            </a:r>
          </a:p>
        </p:txBody>
      </p:sp>
      <p:sp>
        <p:nvSpPr>
          <p:cNvPr id="5" name="Slide Number Placeholder 4">
            <a:extLst>
              <a:ext uri="{FF2B5EF4-FFF2-40B4-BE49-F238E27FC236}">
                <a16:creationId xmlns:a16="http://schemas.microsoft.com/office/drawing/2014/main" id="{E419B032-9B39-4E33-A8E4-7843247F4036}"/>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4F6357DA-28E9-40D3-918C-4D14E8263D81}" type="slidenum">
              <a:rPr lang="en-US" smtClean="0"/>
              <a:pPr>
                <a:spcAft>
                  <a:spcPts val="600"/>
                </a:spcAft>
              </a:pPr>
              <a:t>2</a:t>
            </a:fld>
            <a:endParaRPr lang="en-US"/>
          </a:p>
        </p:txBody>
      </p:sp>
      <p:sp>
        <p:nvSpPr>
          <p:cNvPr id="17" name="Title 16">
            <a:extLst>
              <a:ext uri="{FF2B5EF4-FFF2-40B4-BE49-F238E27FC236}">
                <a16:creationId xmlns:a16="http://schemas.microsoft.com/office/drawing/2014/main" id="{9B7C68D5-425C-4465-842E-6EC3B305DF8F}"/>
              </a:ext>
            </a:extLst>
          </p:cNvPr>
          <p:cNvSpPr>
            <a:spLocks noGrp="1"/>
          </p:cNvSpPr>
          <p:nvPr>
            <p:ph type="ctrTitle"/>
          </p:nvPr>
        </p:nvSpPr>
        <p:spPr>
          <a:xfrm>
            <a:off x="838200" y="4122721"/>
            <a:ext cx="2895600" cy="1111250"/>
          </a:xfrm>
        </p:spPr>
        <p:txBody>
          <a:bodyPr anchor="ctr">
            <a:normAutofit/>
          </a:bodyPr>
          <a:lstStyle/>
          <a:p>
            <a:r>
              <a:rPr lang="en-US"/>
              <a:t>About us</a:t>
            </a:r>
          </a:p>
        </p:txBody>
      </p:sp>
      <p:sp>
        <p:nvSpPr>
          <p:cNvPr id="18" name="Subtitle 17">
            <a:extLst>
              <a:ext uri="{FF2B5EF4-FFF2-40B4-BE49-F238E27FC236}">
                <a16:creationId xmlns:a16="http://schemas.microsoft.com/office/drawing/2014/main" id="{37F7ED61-C894-4A41-AC49-EFA304B05229}"/>
              </a:ext>
            </a:extLst>
          </p:cNvPr>
          <p:cNvSpPr>
            <a:spLocks noGrp="1"/>
          </p:cNvSpPr>
          <p:nvPr>
            <p:ph type="subTitle" idx="1"/>
          </p:nvPr>
        </p:nvSpPr>
        <p:spPr>
          <a:xfrm>
            <a:off x="4332514" y="3833158"/>
            <a:ext cx="7021287" cy="1690377"/>
          </a:xfrm>
        </p:spPr>
        <p:txBody>
          <a:bodyPr anchor="ctr">
            <a:normAutofit/>
          </a:bodyPr>
          <a:lstStyle/>
          <a:p>
            <a:pPr>
              <a:spcAft>
                <a:spcPts val="600"/>
              </a:spcAft>
            </a:pPr>
            <a:r>
              <a:rPr lang="en-US"/>
              <a:t>At Grosse Pointe Associates, we empower businesses through data driven decision making to further drive innovation. By closing the loop on customer requirements, we help automotive giants brainstorm better features for each target segment. ​</a:t>
            </a:r>
          </a:p>
        </p:txBody>
      </p:sp>
      <p:sp>
        <p:nvSpPr>
          <p:cNvPr id="2" name="Rectangle: Rounded Corners 1">
            <a:extLst>
              <a:ext uri="{FF2B5EF4-FFF2-40B4-BE49-F238E27FC236}">
                <a16:creationId xmlns:a16="http://schemas.microsoft.com/office/drawing/2014/main" id="{4C5E8CB6-F7D4-4018-B7A1-5AC891D1ABBD}"/>
              </a:ext>
            </a:extLst>
          </p:cNvPr>
          <p:cNvSpPr/>
          <p:nvPr/>
        </p:nvSpPr>
        <p:spPr>
          <a:xfrm>
            <a:off x="10354257" y="1667069"/>
            <a:ext cx="361950" cy="3429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03902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515C45EA-3D67-4B00-9B3A-CF3180E412D9}"/>
              </a:ext>
            </a:extLst>
          </p:cNvPr>
          <p:cNvSpPr>
            <a:spLocks noGrp="1"/>
          </p:cNvSpPr>
          <p:nvPr>
            <p:ph type="body" sz="quarter" idx="14"/>
          </p:nvPr>
        </p:nvSpPr>
        <p:spPr>
          <a:xfrm>
            <a:off x="0" y="4002437"/>
            <a:ext cx="12186555" cy="2855564"/>
          </a:xfrm>
        </p:spPr>
        <p:txBody>
          <a:bodyPr>
            <a:normAutofit/>
          </a:bodyPr>
          <a:lstStyle/>
          <a:p>
            <a:pPr algn="l">
              <a:spcAft>
                <a:spcPts val="600"/>
              </a:spcAft>
            </a:pPr>
            <a:r>
              <a:rPr lang="en-US" sz="27500"/>
              <a:t>Market</a:t>
            </a:r>
          </a:p>
        </p:txBody>
      </p:sp>
      <p:pic>
        <p:nvPicPr>
          <p:cNvPr id="6" name="Picture 5" descr="A picture containing car, outdoor, tree, parked&#10;&#10;Description automatically generated">
            <a:extLst>
              <a:ext uri="{FF2B5EF4-FFF2-40B4-BE49-F238E27FC236}">
                <a16:creationId xmlns:a16="http://schemas.microsoft.com/office/drawing/2014/main" id="{72C71B62-BAEC-40E9-B0D0-A5359DB0ACD8}"/>
              </a:ext>
            </a:extLst>
          </p:cNvPr>
          <p:cNvPicPr>
            <a:picLocks noChangeAspect="1"/>
          </p:cNvPicPr>
          <p:nvPr/>
        </p:nvPicPr>
        <p:blipFill rotWithShape="1">
          <a:blip r:embed="rId2"/>
          <a:srcRect l="10450" r="25803"/>
          <a:stretch/>
        </p:blipFill>
        <p:spPr>
          <a:xfrm>
            <a:off x="5361215" y="10"/>
            <a:ext cx="6830785" cy="6857990"/>
          </a:xfrm>
          <a:prstGeom prst="rect">
            <a:avLst/>
          </a:prstGeom>
          <a:noFill/>
        </p:spPr>
      </p:pic>
      <p:sp>
        <p:nvSpPr>
          <p:cNvPr id="4" name="Footer Placeholder 3">
            <a:extLst>
              <a:ext uri="{FF2B5EF4-FFF2-40B4-BE49-F238E27FC236}">
                <a16:creationId xmlns:a16="http://schemas.microsoft.com/office/drawing/2014/main" id="{10E3C0D1-A0E4-4E8C-BE1E-4E1639C59E5D}"/>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PITCH DECK</a:t>
            </a:r>
          </a:p>
        </p:txBody>
      </p:sp>
      <p:sp>
        <p:nvSpPr>
          <p:cNvPr id="5" name="Slide Number Placeholder 4">
            <a:extLst>
              <a:ext uri="{FF2B5EF4-FFF2-40B4-BE49-F238E27FC236}">
                <a16:creationId xmlns:a16="http://schemas.microsoft.com/office/drawing/2014/main" id="{A4192C76-963F-40D9-85E5-6FACCA8BA2A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4F6357DA-28E9-40D3-918C-4D14E8263D81}" type="slidenum">
              <a:rPr lang="en-US" smtClean="0"/>
              <a:pPr>
                <a:spcAft>
                  <a:spcPts val="600"/>
                </a:spcAft>
              </a:pPr>
              <a:t>3</a:t>
            </a:fld>
            <a:endParaRPr lang="en-US"/>
          </a:p>
        </p:txBody>
      </p:sp>
      <p:sp>
        <p:nvSpPr>
          <p:cNvPr id="11" name="Title 10">
            <a:extLst>
              <a:ext uri="{FF2B5EF4-FFF2-40B4-BE49-F238E27FC236}">
                <a16:creationId xmlns:a16="http://schemas.microsoft.com/office/drawing/2014/main" id="{FCC2A221-B199-4A29-BC00-83D349B94F14}"/>
              </a:ext>
            </a:extLst>
          </p:cNvPr>
          <p:cNvSpPr>
            <a:spLocks noGrp="1"/>
          </p:cNvSpPr>
          <p:nvPr>
            <p:ph type="ctrTitle"/>
          </p:nvPr>
        </p:nvSpPr>
        <p:spPr>
          <a:xfrm>
            <a:off x="838201" y="901598"/>
            <a:ext cx="3684814" cy="336548"/>
          </a:xfrm>
        </p:spPr>
        <p:txBody>
          <a:bodyPr anchor="b">
            <a:normAutofit/>
          </a:bodyPr>
          <a:lstStyle/>
          <a:p>
            <a:r>
              <a:rPr lang="en-US" sz="1700"/>
              <a:t>Problem</a:t>
            </a:r>
          </a:p>
        </p:txBody>
      </p:sp>
      <p:sp>
        <p:nvSpPr>
          <p:cNvPr id="12" name="Subtitle 11">
            <a:extLst>
              <a:ext uri="{FF2B5EF4-FFF2-40B4-BE49-F238E27FC236}">
                <a16:creationId xmlns:a16="http://schemas.microsoft.com/office/drawing/2014/main" id="{4C47F3D7-2E0A-4565-95F1-798A78C8044F}"/>
              </a:ext>
            </a:extLst>
          </p:cNvPr>
          <p:cNvSpPr>
            <a:spLocks noGrp="1"/>
          </p:cNvSpPr>
          <p:nvPr>
            <p:ph type="subTitle" idx="1"/>
          </p:nvPr>
        </p:nvSpPr>
        <p:spPr>
          <a:xfrm>
            <a:off x="838201" y="1454765"/>
            <a:ext cx="3684814" cy="1723864"/>
          </a:xfrm>
        </p:spPr>
        <p:txBody>
          <a:bodyPr>
            <a:normAutofit/>
          </a:bodyPr>
          <a:lstStyle/>
          <a:p>
            <a:pPr>
              <a:spcAft>
                <a:spcPts val="600"/>
              </a:spcAft>
            </a:pPr>
            <a:r>
              <a:rPr lang="en-US" altLang="zh-CN"/>
              <a:t>To</a:t>
            </a:r>
            <a:r>
              <a:rPr lang="zh-CN" altLang="en-US"/>
              <a:t> </a:t>
            </a:r>
            <a:r>
              <a:rPr lang="en-US" altLang="zh-CN"/>
              <a:t>better</a:t>
            </a:r>
            <a:r>
              <a:rPr lang="zh-CN" altLang="en-US"/>
              <a:t> </a:t>
            </a:r>
            <a:r>
              <a:rPr lang="en-US" altLang="zh-CN"/>
              <a:t>understand</a:t>
            </a:r>
            <a:r>
              <a:rPr lang="zh-CN" altLang="en-US"/>
              <a:t> </a:t>
            </a:r>
            <a:r>
              <a:rPr lang="en-US" altLang="zh-CN"/>
              <a:t>the</a:t>
            </a:r>
            <a:r>
              <a:rPr lang="zh-CN" altLang="en-US"/>
              <a:t> </a:t>
            </a:r>
            <a:r>
              <a:rPr lang="en-US" altLang="zh-CN"/>
              <a:t>possible</a:t>
            </a:r>
            <a:r>
              <a:rPr lang="zh-CN" altLang="en-US"/>
              <a:t> </a:t>
            </a:r>
            <a:r>
              <a:rPr lang="en-US"/>
              <a:t>automobile attributes and psychographic variables that might </a:t>
            </a:r>
            <a:r>
              <a:rPr lang="en-US" altLang="zh-CN"/>
              <a:t>affect</a:t>
            </a:r>
            <a:r>
              <a:rPr lang="en-US"/>
              <a:t> consumer</a:t>
            </a:r>
            <a:r>
              <a:rPr lang="en-US" altLang="zh-CN"/>
              <a:t>s’</a:t>
            </a:r>
            <a:r>
              <a:rPr lang="zh-CN" altLang="en-US"/>
              <a:t> </a:t>
            </a:r>
            <a:r>
              <a:rPr lang="en-US" altLang="zh-CN"/>
              <a:t>buying</a:t>
            </a:r>
            <a:r>
              <a:rPr lang="zh-CN" altLang="en-US"/>
              <a:t> </a:t>
            </a:r>
            <a:r>
              <a:rPr lang="en-US" altLang="zh-CN"/>
              <a:t>decisions</a:t>
            </a:r>
            <a:r>
              <a:rPr lang="zh-CN" altLang="en-US"/>
              <a:t> </a:t>
            </a:r>
            <a:r>
              <a:rPr lang="en-US" altLang="zh-CN"/>
              <a:t>towards</a:t>
            </a:r>
            <a:r>
              <a:rPr lang="zh-CN" altLang="en-US"/>
              <a:t> </a:t>
            </a:r>
            <a:r>
              <a:rPr lang="en-US"/>
              <a:t>the microvan</a:t>
            </a:r>
            <a:r>
              <a:rPr lang="en-US" altLang="zh-CN"/>
              <a:t>.</a:t>
            </a:r>
            <a:endParaRPr lang="en-US"/>
          </a:p>
        </p:txBody>
      </p:sp>
    </p:spTree>
    <p:extLst>
      <p:ext uri="{BB962C8B-B14F-4D97-AF65-F5344CB8AC3E}">
        <p14:creationId xmlns:p14="http://schemas.microsoft.com/office/powerpoint/2010/main" val="30060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8C553516-5C72-4D87-B46F-91D466877B67}"/>
              </a:ext>
            </a:extLst>
          </p:cNvPr>
          <p:cNvSpPr>
            <a:spLocks noGrp="1"/>
          </p:cNvSpPr>
          <p:nvPr>
            <p:ph type="body" sz="quarter" idx="14"/>
          </p:nvPr>
        </p:nvSpPr>
        <p:spPr>
          <a:xfrm>
            <a:off x="0" y="4002437"/>
            <a:ext cx="12186555" cy="2855564"/>
          </a:xfrm>
        </p:spPr>
        <p:txBody>
          <a:bodyPr>
            <a:normAutofit/>
          </a:bodyPr>
          <a:lstStyle/>
          <a:p>
            <a:pPr>
              <a:spcAft>
                <a:spcPts val="600"/>
              </a:spcAft>
            </a:pPr>
            <a:r>
              <a:rPr lang="en-US" sz="27500"/>
              <a:t>Solution</a:t>
            </a:r>
          </a:p>
        </p:txBody>
      </p:sp>
      <p:sp>
        <p:nvSpPr>
          <p:cNvPr id="5" name="Slide Number Placeholder 4">
            <a:extLst>
              <a:ext uri="{FF2B5EF4-FFF2-40B4-BE49-F238E27FC236}">
                <a16:creationId xmlns:a16="http://schemas.microsoft.com/office/drawing/2014/main" id="{E419B032-9B39-4E33-A8E4-7843247F4036}"/>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4F6357DA-28E9-40D3-918C-4D14E8263D81}" type="slidenum">
              <a:rPr lang="en-US" smtClean="0"/>
              <a:pPr>
                <a:spcAft>
                  <a:spcPts val="600"/>
                </a:spcAft>
              </a:pPr>
              <a:t>4</a:t>
            </a:fld>
            <a:endParaRPr lang="en-US"/>
          </a:p>
        </p:txBody>
      </p:sp>
      <p:sp>
        <p:nvSpPr>
          <p:cNvPr id="17" name="Title 16">
            <a:extLst>
              <a:ext uri="{FF2B5EF4-FFF2-40B4-BE49-F238E27FC236}">
                <a16:creationId xmlns:a16="http://schemas.microsoft.com/office/drawing/2014/main" id="{9B7C68D5-425C-4465-842E-6EC3B305DF8F}"/>
              </a:ext>
            </a:extLst>
          </p:cNvPr>
          <p:cNvSpPr>
            <a:spLocks noGrp="1"/>
          </p:cNvSpPr>
          <p:nvPr>
            <p:ph type="ctrTitle"/>
          </p:nvPr>
        </p:nvSpPr>
        <p:spPr>
          <a:xfrm>
            <a:off x="838201" y="901598"/>
            <a:ext cx="3684814" cy="336548"/>
          </a:xfrm>
        </p:spPr>
        <p:txBody>
          <a:bodyPr anchor="b">
            <a:normAutofit/>
          </a:bodyPr>
          <a:lstStyle/>
          <a:p>
            <a:r>
              <a:rPr lang="en-US" sz="1700"/>
              <a:t>SOLUTION</a:t>
            </a:r>
          </a:p>
        </p:txBody>
      </p:sp>
      <p:grpSp>
        <p:nvGrpSpPr>
          <p:cNvPr id="183" name="Group 182">
            <a:extLst>
              <a:ext uri="{FF2B5EF4-FFF2-40B4-BE49-F238E27FC236}">
                <a16:creationId xmlns:a16="http://schemas.microsoft.com/office/drawing/2014/main" id="{2EA0701C-23E0-428D-A79E-F058079F917F}"/>
              </a:ext>
            </a:extLst>
          </p:cNvPr>
          <p:cNvGrpSpPr/>
          <p:nvPr/>
        </p:nvGrpSpPr>
        <p:grpSpPr>
          <a:xfrm>
            <a:off x="832754" y="1397726"/>
            <a:ext cx="10521046" cy="4774638"/>
            <a:chOff x="1071829" y="1132576"/>
            <a:chExt cx="7000341" cy="3176880"/>
          </a:xfrm>
        </p:grpSpPr>
        <p:grpSp>
          <p:nvGrpSpPr>
            <p:cNvPr id="184" name="Google Shape;2429;p44">
              <a:extLst>
                <a:ext uri="{FF2B5EF4-FFF2-40B4-BE49-F238E27FC236}">
                  <a16:creationId xmlns:a16="http://schemas.microsoft.com/office/drawing/2014/main" id="{AF3908CC-33CE-4450-9A41-4D77E28197C3}"/>
                </a:ext>
              </a:extLst>
            </p:cNvPr>
            <p:cNvGrpSpPr/>
            <p:nvPr/>
          </p:nvGrpSpPr>
          <p:grpSpPr>
            <a:xfrm>
              <a:off x="1071829" y="1759837"/>
              <a:ext cx="1397112" cy="2549619"/>
              <a:chOff x="1071829" y="1759837"/>
              <a:chExt cx="1397112" cy="2549619"/>
            </a:xfrm>
          </p:grpSpPr>
          <p:sp>
            <p:nvSpPr>
              <p:cNvPr id="238" name="Google Shape;2430;p44">
                <a:extLst>
                  <a:ext uri="{FF2B5EF4-FFF2-40B4-BE49-F238E27FC236}">
                    <a16:creationId xmlns:a16="http://schemas.microsoft.com/office/drawing/2014/main" id="{E7710ABA-310E-48CC-B3E3-6D7D19E831DF}"/>
                  </a:ext>
                </a:extLst>
              </p:cNvPr>
              <p:cNvSpPr/>
              <p:nvPr/>
            </p:nvSpPr>
            <p:spPr>
              <a:xfrm>
                <a:off x="1071829" y="2610537"/>
                <a:ext cx="1397112" cy="171339"/>
              </a:xfrm>
              <a:custGeom>
                <a:avLst/>
                <a:gdLst/>
                <a:ahLst/>
                <a:cxnLst/>
                <a:rect l="l" t="t" r="r" b="b"/>
                <a:pathLst>
                  <a:path w="63985" h="7847" extrusionOk="0">
                    <a:moveTo>
                      <a:pt x="2679" y="703"/>
                    </a:moveTo>
                    <a:cubicBezTo>
                      <a:pt x="2429" y="846"/>
                      <a:pt x="2167" y="1179"/>
                      <a:pt x="1917" y="1429"/>
                    </a:cubicBezTo>
                    <a:lnTo>
                      <a:pt x="1334" y="703"/>
                    </a:lnTo>
                    <a:close/>
                    <a:moveTo>
                      <a:pt x="4239" y="703"/>
                    </a:moveTo>
                    <a:cubicBezTo>
                      <a:pt x="3703" y="1143"/>
                      <a:pt x="3167" y="1774"/>
                      <a:pt x="2644" y="2322"/>
                    </a:cubicBezTo>
                    <a:lnTo>
                      <a:pt x="2048" y="1572"/>
                    </a:lnTo>
                    <a:cubicBezTo>
                      <a:pt x="2358" y="1262"/>
                      <a:pt x="2667" y="1000"/>
                      <a:pt x="2977" y="703"/>
                    </a:cubicBezTo>
                    <a:close/>
                    <a:moveTo>
                      <a:pt x="6215" y="703"/>
                    </a:moveTo>
                    <a:cubicBezTo>
                      <a:pt x="5299" y="1596"/>
                      <a:pt x="4394" y="2477"/>
                      <a:pt x="3501" y="3394"/>
                    </a:cubicBezTo>
                    <a:lnTo>
                      <a:pt x="2917" y="2655"/>
                    </a:lnTo>
                    <a:cubicBezTo>
                      <a:pt x="3572" y="2001"/>
                      <a:pt x="4227" y="1298"/>
                      <a:pt x="4882" y="703"/>
                    </a:cubicBezTo>
                    <a:close/>
                    <a:moveTo>
                      <a:pt x="22134" y="703"/>
                    </a:moveTo>
                    <a:cubicBezTo>
                      <a:pt x="19979" y="2786"/>
                      <a:pt x="17824" y="5037"/>
                      <a:pt x="15681" y="7239"/>
                    </a:cubicBezTo>
                    <a:lnTo>
                      <a:pt x="14204" y="7227"/>
                    </a:lnTo>
                    <a:cubicBezTo>
                      <a:pt x="16467" y="5025"/>
                      <a:pt x="18765" y="2786"/>
                      <a:pt x="21051" y="703"/>
                    </a:cubicBezTo>
                    <a:close/>
                    <a:moveTo>
                      <a:pt x="54079" y="703"/>
                    </a:moveTo>
                    <a:cubicBezTo>
                      <a:pt x="51828" y="2786"/>
                      <a:pt x="49578" y="5049"/>
                      <a:pt x="47328" y="7239"/>
                    </a:cubicBezTo>
                    <a:lnTo>
                      <a:pt x="46447" y="7227"/>
                    </a:lnTo>
                    <a:cubicBezTo>
                      <a:pt x="48578" y="5037"/>
                      <a:pt x="50697" y="2786"/>
                      <a:pt x="52840" y="703"/>
                    </a:cubicBezTo>
                    <a:close/>
                    <a:moveTo>
                      <a:pt x="61079" y="1203"/>
                    </a:moveTo>
                    <a:lnTo>
                      <a:pt x="61651" y="1941"/>
                    </a:lnTo>
                    <a:cubicBezTo>
                      <a:pt x="59948" y="3691"/>
                      <a:pt x="58270" y="5453"/>
                      <a:pt x="56591" y="7239"/>
                    </a:cubicBezTo>
                    <a:lnTo>
                      <a:pt x="55579" y="7239"/>
                    </a:lnTo>
                    <a:cubicBezTo>
                      <a:pt x="55885" y="6944"/>
                      <a:pt x="56190" y="6604"/>
                      <a:pt x="56495" y="6299"/>
                    </a:cubicBezTo>
                    <a:cubicBezTo>
                      <a:pt x="58091" y="4668"/>
                      <a:pt x="59567" y="2917"/>
                      <a:pt x="61079" y="1203"/>
                    </a:cubicBezTo>
                    <a:close/>
                    <a:moveTo>
                      <a:pt x="8013" y="703"/>
                    </a:moveTo>
                    <a:cubicBezTo>
                      <a:pt x="5858" y="2786"/>
                      <a:pt x="3703" y="5013"/>
                      <a:pt x="1584" y="7251"/>
                    </a:cubicBezTo>
                    <a:lnTo>
                      <a:pt x="1334" y="7251"/>
                    </a:lnTo>
                    <a:lnTo>
                      <a:pt x="3941" y="3941"/>
                    </a:lnTo>
                    <a:lnTo>
                      <a:pt x="3703" y="3667"/>
                    </a:lnTo>
                    <a:cubicBezTo>
                      <a:pt x="4691" y="2655"/>
                      <a:pt x="5680" y="1596"/>
                      <a:pt x="6680" y="703"/>
                    </a:cubicBezTo>
                    <a:close/>
                    <a:moveTo>
                      <a:pt x="9835" y="703"/>
                    </a:moveTo>
                    <a:cubicBezTo>
                      <a:pt x="7597" y="2786"/>
                      <a:pt x="5358" y="5013"/>
                      <a:pt x="3144" y="7251"/>
                    </a:cubicBezTo>
                    <a:lnTo>
                      <a:pt x="2084" y="7251"/>
                    </a:lnTo>
                    <a:cubicBezTo>
                      <a:pt x="4370" y="5013"/>
                      <a:pt x="6644" y="2786"/>
                      <a:pt x="8906" y="703"/>
                    </a:cubicBezTo>
                    <a:close/>
                    <a:moveTo>
                      <a:pt x="11240" y="703"/>
                    </a:moveTo>
                    <a:cubicBezTo>
                      <a:pt x="9109" y="2786"/>
                      <a:pt x="6989" y="5013"/>
                      <a:pt x="4906" y="7251"/>
                    </a:cubicBezTo>
                    <a:lnTo>
                      <a:pt x="3453" y="7251"/>
                    </a:lnTo>
                    <a:cubicBezTo>
                      <a:pt x="5703" y="5013"/>
                      <a:pt x="7930" y="2786"/>
                      <a:pt x="10168" y="703"/>
                    </a:cubicBezTo>
                    <a:close/>
                    <a:moveTo>
                      <a:pt x="13026" y="703"/>
                    </a:moveTo>
                    <a:cubicBezTo>
                      <a:pt x="10859" y="2786"/>
                      <a:pt x="8716" y="5013"/>
                      <a:pt x="6608" y="7251"/>
                    </a:cubicBezTo>
                    <a:lnTo>
                      <a:pt x="5406" y="7251"/>
                    </a:lnTo>
                    <a:cubicBezTo>
                      <a:pt x="7489" y="5013"/>
                      <a:pt x="9561" y="2786"/>
                      <a:pt x="11645" y="703"/>
                    </a:cubicBezTo>
                    <a:close/>
                    <a:moveTo>
                      <a:pt x="16038" y="703"/>
                    </a:moveTo>
                    <a:cubicBezTo>
                      <a:pt x="13752" y="2786"/>
                      <a:pt x="11430" y="5013"/>
                      <a:pt x="9144" y="7251"/>
                    </a:cubicBezTo>
                    <a:lnTo>
                      <a:pt x="7096" y="7251"/>
                    </a:lnTo>
                    <a:cubicBezTo>
                      <a:pt x="9216" y="5013"/>
                      <a:pt x="11347" y="2786"/>
                      <a:pt x="13490" y="703"/>
                    </a:cubicBezTo>
                    <a:close/>
                    <a:moveTo>
                      <a:pt x="16348" y="667"/>
                    </a:moveTo>
                    <a:lnTo>
                      <a:pt x="18372" y="679"/>
                    </a:lnTo>
                    <a:cubicBezTo>
                      <a:pt x="16062" y="2870"/>
                      <a:pt x="13752" y="5013"/>
                      <a:pt x="11454" y="7251"/>
                    </a:cubicBezTo>
                    <a:lnTo>
                      <a:pt x="9621" y="7251"/>
                    </a:lnTo>
                    <a:cubicBezTo>
                      <a:pt x="11859" y="5013"/>
                      <a:pt x="14109" y="2870"/>
                      <a:pt x="16348" y="667"/>
                    </a:cubicBezTo>
                    <a:close/>
                    <a:moveTo>
                      <a:pt x="20658" y="703"/>
                    </a:moveTo>
                    <a:cubicBezTo>
                      <a:pt x="18336" y="2786"/>
                      <a:pt x="15979" y="5013"/>
                      <a:pt x="13740" y="7251"/>
                    </a:cubicBezTo>
                    <a:lnTo>
                      <a:pt x="11835" y="7251"/>
                    </a:lnTo>
                    <a:cubicBezTo>
                      <a:pt x="14085" y="5013"/>
                      <a:pt x="16336" y="2786"/>
                      <a:pt x="18586" y="703"/>
                    </a:cubicBezTo>
                    <a:close/>
                    <a:moveTo>
                      <a:pt x="24122" y="703"/>
                    </a:moveTo>
                    <a:cubicBezTo>
                      <a:pt x="21944" y="2786"/>
                      <a:pt x="19777" y="5013"/>
                      <a:pt x="17610" y="7251"/>
                    </a:cubicBezTo>
                    <a:lnTo>
                      <a:pt x="15824" y="7251"/>
                    </a:lnTo>
                    <a:cubicBezTo>
                      <a:pt x="18014" y="5013"/>
                      <a:pt x="20229" y="2786"/>
                      <a:pt x="22444" y="703"/>
                    </a:cubicBezTo>
                    <a:close/>
                    <a:moveTo>
                      <a:pt x="25420" y="703"/>
                    </a:moveTo>
                    <a:cubicBezTo>
                      <a:pt x="23229" y="2786"/>
                      <a:pt x="21122" y="5013"/>
                      <a:pt x="19038" y="7251"/>
                    </a:cubicBezTo>
                    <a:lnTo>
                      <a:pt x="17955" y="7251"/>
                    </a:lnTo>
                    <a:cubicBezTo>
                      <a:pt x="20098" y="5013"/>
                      <a:pt x="22265" y="2786"/>
                      <a:pt x="24444" y="703"/>
                    </a:cubicBezTo>
                    <a:close/>
                    <a:moveTo>
                      <a:pt x="27956" y="703"/>
                    </a:moveTo>
                    <a:cubicBezTo>
                      <a:pt x="27456" y="1143"/>
                      <a:pt x="26944" y="1667"/>
                      <a:pt x="26456" y="2155"/>
                    </a:cubicBezTo>
                    <a:cubicBezTo>
                      <a:pt x="24730" y="3858"/>
                      <a:pt x="23003" y="5465"/>
                      <a:pt x="21277" y="7251"/>
                    </a:cubicBezTo>
                    <a:lnTo>
                      <a:pt x="19348" y="7251"/>
                    </a:lnTo>
                    <a:cubicBezTo>
                      <a:pt x="21086" y="5310"/>
                      <a:pt x="22848" y="3548"/>
                      <a:pt x="24658" y="1762"/>
                    </a:cubicBezTo>
                    <a:cubicBezTo>
                      <a:pt x="25015" y="1393"/>
                      <a:pt x="25384" y="1000"/>
                      <a:pt x="25754" y="703"/>
                    </a:cubicBezTo>
                    <a:close/>
                    <a:moveTo>
                      <a:pt x="30183" y="703"/>
                    </a:moveTo>
                    <a:cubicBezTo>
                      <a:pt x="29599" y="1298"/>
                      <a:pt x="29004" y="1893"/>
                      <a:pt x="28421" y="2501"/>
                    </a:cubicBezTo>
                    <a:cubicBezTo>
                      <a:pt x="26897" y="4096"/>
                      <a:pt x="25349" y="5608"/>
                      <a:pt x="23801" y="7251"/>
                    </a:cubicBezTo>
                    <a:lnTo>
                      <a:pt x="21467" y="7251"/>
                    </a:lnTo>
                    <a:cubicBezTo>
                      <a:pt x="22944" y="5763"/>
                      <a:pt x="24420" y="4429"/>
                      <a:pt x="25849" y="3001"/>
                    </a:cubicBezTo>
                    <a:cubicBezTo>
                      <a:pt x="26611" y="2227"/>
                      <a:pt x="27397" y="1441"/>
                      <a:pt x="28171" y="703"/>
                    </a:cubicBezTo>
                    <a:close/>
                    <a:moveTo>
                      <a:pt x="33100" y="703"/>
                    </a:moveTo>
                    <a:cubicBezTo>
                      <a:pt x="31635" y="2191"/>
                      <a:pt x="30159" y="3632"/>
                      <a:pt x="28671" y="5084"/>
                    </a:cubicBezTo>
                    <a:cubicBezTo>
                      <a:pt x="27932" y="5811"/>
                      <a:pt x="27194" y="6501"/>
                      <a:pt x="26456" y="7251"/>
                    </a:cubicBezTo>
                    <a:lnTo>
                      <a:pt x="24087" y="7251"/>
                    </a:lnTo>
                    <a:cubicBezTo>
                      <a:pt x="25587" y="5608"/>
                      <a:pt x="27075" y="4179"/>
                      <a:pt x="28563" y="2632"/>
                    </a:cubicBezTo>
                    <a:cubicBezTo>
                      <a:pt x="29183" y="1977"/>
                      <a:pt x="29825" y="1298"/>
                      <a:pt x="30468" y="703"/>
                    </a:cubicBezTo>
                    <a:close/>
                    <a:moveTo>
                      <a:pt x="35005" y="703"/>
                    </a:moveTo>
                    <a:cubicBezTo>
                      <a:pt x="33219" y="2489"/>
                      <a:pt x="31397" y="4358"/>
                      <a:pt x="29516" y="6132"/>
                    </a:cubicBezTo>
                    <a:cubicBezTo>
                      <a:pt x="29123" y="6501"/>
                      <a:pt x="28742" y="6799"/>
                      <a:pt x="28349" y="7251"/>
                    </a:cubicBezTo>
                    <a:lnTo>
                      <a:pt x="26789" y="7251"/>
                    </a:lnTo>
                    <a:cubicBezTo>
                      <a:pt x="29040" y="5013"/>
                      <a:pt x="31290" y="2786"/>
                      <a:pt x="33528" y="703"/>
                    </a:cubicBezTo>
                    <a:close/>
                    <a:moveTo>
                      <a:pt x="36314" y="703"/>
                    </a:moveTo>
                    <a:cubicBezTo>
                      <a:pt x="34576" y="2334"/>
                      <a:pt x="32838" y="4120"/>
                      <a:pt x="31099" y="5834"/>
                    </a:cubicBezTo>
                    <a:cubicBezTo>
                      <a:pt x="30611" y="6299"/>
                      <a:pt x="30135" y="6799"/>
                      <a:pt x="29647" y="7251"/>
                    </a:cubicBezTo>
                    <a:lnTo>
                      <a:pt x="28635" y="7251"/>
                    </a:lnTo>
                    <a:cubicBezTo>
                      <a:pt x="28730" y="7096"/>
                      <a:pt x="28825" y="7061"/>
                      <a:pt x="28933" y="6965"/>
                    </a:cubicBezTo>
                    <a:cubicBezTo>
                      <a:pt x="31111" y="4918"/>
                      <a:pt x="33243" y="2786"/>
                      <a:pt x="35362" y="703"/>
                    </a:cubicBezTo>
                    <a:close/>
                    <a:moveTo>
                      <a:pt x="37684" y="703"/>
                    </a:moveTo>
                    <a:cubicBezTo>
                      <a:pt x="35540" y="2786"/>
                      <a:pt x="33397" y="5013"/>
                      <a:pt x="31266" y="7251"/>
                    </a:cubicBezTo>
                    <a:lnTo>
                      <a:pt x="29897" y="7251"/>
                    </a:lnTo>
                    <a:cubicBezTo>
                      <a:pt x="30099" y="6954"/>
                      <a:pt x="30290" y="6870"/>
                      <a:pt x="30480" y="6680"/>
                    </a:cubicBezTo>
                    <a:cubicBezTo>
                      <a:pt x="32516" y="4679"/>
                      <a:pt x="34576" y="2632"/>
                      <a:pt x="36636" y="703"/>
                    </a:cubicBezTo>
                    <a:close/>
                    <a:moveTo>
                      <a:pt x="39601" y="703"/>
                    </a:moveTo>
                    <a:cubicBezTo>
                      <a:pt x="37600" y="2632"/>
                      <a:pt x="35600" y="4608"/>
                      <a:pt x="33647" y="6596"/>
                    </a:cubicBezTo>
                    <a:cubicBezTo>
                      <a:pt x="33433" y="6811"/>
                      <a:pt x="33231" y="6954"/>
                      <a:pt x="33028" y="7251"/>
                    </a:cubicBezTo>
                    <a:lnTo>
                      <a:pt x="32278" y="7251"/>
                    </a:lnTo>
                    <a:cubicBezTo>
                      <a:pt x="34421" y="5013"/>
                      <a:pt x="36564" y="2786"/>
                      <a:pt x="38684" y="703"/>
                    </a:cubicBezTo>
                    <a:close/>
                    <a:moveTo>
                      <a:pt x="41541" y="703"/>
                    </a:moveTo>
                    <a:cubicBezTo>
                      <a:pt x="39374" y="2786"/>
                      <a:pt x="37195" y="5013"/>
                      <a:pt x="35005" y="7251"/>
                    </a:cubicBezTo>
                    <a:lnTo>
                      <a:pt x="33338" y="7251"/>
                    </a:lnTo>
                    <a:cubicBezTo>
                      <a:pt x="33493" y="7096"/>
                      <a:pt x="33647" y="6930"/>
                      <a:pt x="33814" y="6763"/>
                    </a:cubicBezTo>
                    <a:cubicBezTo>
                      <a:pt x="35814" y="4703"/>
                      <a:pt x="37898" y="2632"/>
                      <a:pt x="39993" y="703"/>
                    </a:cubicBezTo>
                    <a:close/>
                    <a:moveTo>
                      <a:pt x="44327" y="703"/>
                    </a:moveTo>
                    <a:cubicBezTo>
                      <a:pt x="42029" y="2786"/>
                      <a:pt x="39720" y="5013"/>
                      <a:pt x="37422" y="7251"/>
                    </a:cubicBezTo>
                    <a:lnTo>
                      <a:pt x="35445" y="7251"/>
                    </a:lnTo>
                    <a:cubicBezTo>
                      <a:pt x="37672" y="5013"/>
                      <a:pt x="39922" y="2786"/>
                      <a:pt x="42160" y="703"/>
                    </a:cubicBezTo>
                    <a:close/>
                    <a:moveTo>
                      <a:pt x="46208" y="703"/>
                    </a:moveTo>
                    <a:cubicBezTo>
                      <a:pt x="43982" y="2786"/>
                      <a:pt x="41744" y="5013"/>
                      <a:pt x="39481" y="7251"/>
                    </a:cubicBezTo>
                    <a:lnTo>
                      <a:pt x="37684" y="7251"/>
                    </a:lnTo>
                    <a:cubicBezTo>
                      <a:pt x="39993" y="5013"/>
                      <a:pt x="42315" y="2786"/>
                      <a:pt x="44613" y="703"/>
                    </a:cubicBezTo>
                    <a:close/>
                    <a:moveTo>
                      <a:pt x="49030" y="703"/>
                    </a:moveTo>
                    <a:cubicBezTo>
                      <a:pt x="46828" y="2786"/>
                      <a:pt x="44649" y="5013"/>
                      <a:pt x="42458" y="7251"/>
                    </a:cubicBezTo>
                    <a:lnTo>
                      <a:pt x="39791" y="7251"/>
                    </a:lnTo>
                    <a:cubicBezTo>
                      <a:pt x="42053" y="5013"/>
                      <a:pt x="44303" y="2786"/>
                      <a:pt x="46530" y="703"/>
                    </a:cubicBezTo>
                    <a:close/>
                    <a:moveTo>
                      <a:pt x="50792" y="703"/>
                    </a:moveTo>
                    <a:cubicBezTo>
                      <a:pt x="50721" y="703"/>
                      <a:pt x="50650" y="846"/>
                      <a:pt x="50578" y="917"/>
                    </a:cubicBezTo>
                    <a:cubicBezTo>
                      <a:pt x="48483" y="3048"/>
                      <a:pt x="46363" y="5168"/>
                      <a:pt x="44244" y="7251"/>
                    </a:cubicBezTo>
                    <a:lnTo>
                      <a:pt x="42744" y="7251"/>
                    </a:lnTo>
                    <a:cubicBezTo>
                      <a:pt x="44970" y="5013"/>
                      <a:pt x="47185" y="2786"/>
                      <a:pt x="49411" y="703"/>
                    </a:cubicBezTo>
                    <a:close/>
                    <a:moveTo>
                      <a:pt x="52662" y="703"/>
                    </a:moveTo>
                    <a:cubicBezTo>
                      <a:pt x="51733" y="1596"/>
                      <a:pt x="50804" y="2691"/>
                      <a:pt x="49852" y="3656"/>
                    </a:cubicBezTo>
                    <a:cubicBezTo>
                      <a:pt x="48661" y="4858"/>
                      <a:pt x="47471" y="6061"/>
                      <a:pt x="46280" y="7251"/>
                    </a:cubicBezTo>
                    <a:lnTo>
                      <a:pt x="44613" y="7251"/>
                    </a:lnTo>
                    <a:cubicBezTo>
                      <a:pt x="46673" y="5168"/>
                      <a:pt x="48721" y="3167"/>
                      <a:pt x="50769" y="1108"/>
                    </a:cubicBezTo>
                    <a:cubicBezTo>
                      <a:pt x="50900" y="977"/>
                      <a:pt x="51031" y="846"/>
                      <a:pt x="51161" y="703"/>
                    </a:cubicBezTo>
                    <a:close/>
                    <a:moveTo>
                      <a:pt x="56781" y="703"/>
                    </a:moveTo>
                    <a:cubicBezTo>
                      <a:pt x="54579" y="2786"/>
                      <a:pt x="52376" y="5013"/>
                      <a:pt x="50149" y="7251"/>
                    </a:cubicBezTo>
                    <a:lnTo>
                      <a:pt x="48090" y="7251"/>
                    </a:lnTo>
                    <a:cubicBezTo>
                      <a:pt x="50280" y="5013"/>
                      <a:pt x="52459" y="2786"/>
                      <a:pt x="54638" y="703"/>
                    </a:cubicBezTo>
                    <a:close/>
                    <a:moveTo>
                      <a:pt x="58484" y="703"/>
                    </a:moveTo>
                    <a:cubicBezTo>
                      <a:pt x="56365" y="2929"/>
                      <a:pt x="54186" y="5013"/>
                      <a:pt x="51983" y="7251"/>
                    </a:cubicBezTo>
                    <a:lnTo>
                      <a:pt x="50471" y="7251"/>
                    </a:lnTo>
                    <a:cubicBezTo>
                      <a:pt x="52709" y="5013"/>
                      <a:pt x="54924" y="2786"/>
                      <a:pt x="57138" y="703"/>
                    </a:cubicBezTo>
                    <a:close/>
                    <a:moveTo>
                      <a:pt x="59651" y="703"/>
                    </a:moveTo>
                    <a:cubicBezTo>
                      <a:pt x="58210" y="2191"/>
                      <a:pt x="56805" y="3929"/>
                      <a:pt x="55329" y="5501"/>
                    </a:cubicBezTo>
                    <a:cubicBezTo>
                      <a:pt x="54793" y="6084"/>
                      <a:pt x="54233" y="6656"/>
                      <a:pt x="53686" y="7251"/>
                    </a:cubicBezTo>
                    <a:lnTo>
                      <a:pt x="52566" y="7251"/>
                    </a:lnTo>
                    <a:cubicBezTo>
                      <a:pt x="54757" y="5013"/>
                      <a:pt x="56924" y="2929"/>
                      <a:pt x="58996" y="703"/>
                    </a:cubicBezTo>
                    <a:close/>
                    <a:moveTo>
                      <a:pt x="60663" y="703"/>
                    </a:moveTo>
                    <a:lnTo>
                      <a:pt x="60901" y="977"/>
                    </a:lnTo>
                    <a:cubicBezTo>
                      <a:pt x="59377" y="2703"/>
                      <a:pt x="57912" y="4501"/>
                      <a:pt x="56329" y="6156"/>
                    </a:cubicBezTo>
                    <a:cubicBezTo>
                      <a:pt x="55984" y="6513"/>
                      <a:pt x="55626" y="6799"/>
                      <a:pt x="55281" y="7251"/>
                    </a:cubicBezTo>
                    <a:lnTo>
                      <a:pt x="53876" y="7251"/>
                    </a:lnTo>
                    <a:cubicBezTo>
                      <a:pt x="55936" y="5013"/>
                      <a:pt x="57960" y="2786"/>
                      <a:pt x="59996" y="703"/>
                    </a:cubicBezTo>
                    <a:close/>
                    <a:moveTo>
                      <a:pt x="61829" y="2167"/>
                    </a:moveTo>
                    <a:lnTo>
                      <a:pt x="62675" y="3251"/>
                    </a:lnTo>
                    <a:cubicBezTo>
                      <a:pt x="61532" y="4608"/>
                      <a:pt x="60353" y="5906"/>
                      <a:pt x="59162" y="7251"/>
                    </a:cubicBezTo>
                    <a:lnTo>
                      <a:pt x="57007" y="7251"/>
                    </a:lnTo>
                    <a:cubicBezTo>
                      <a:pt x="58615" y="5465"/>
                      <a:pt x="60222" y="3846"/>
                      <a:pt x="61829" y="2167"/>
                    </a:cubicBezTo>
                    <a:close/>
                    <a:moveTo>
                      <a:pt x="62830" y="3441"/>
                    </a:moveTo>
                    <a:lnTo>
                      <a:pt x="63175" y="3882"/>
                    </a:lnTo>
                    <a:lnTo>
                      <a:pt x="60651" y="7251"/>
                    </a:lnTo>
                    <a:lnTo>
                      <a:pt x="59532" y="7251"/>
                    </a:lnTo>
                    <a:cubicBezTo>
                      <a:pt x="60651" y="5906"/>
                      <a:pt x="61746" y="4715"/>
                      <a:pt x="62830" y="3441"/>
                    </a:cubicBezTo>
                    <a:close/>
                    <a:moveTo>
                      <a:pt x="0" y="0"/>
                    </a:moveTo>
                    <a:lnTo>
                      <a:pt x="3120" y="3917"/>
                    </a:lnTo>
                    <a:lnTo>
                      <a:pt x="0" y="7847"/>
                    </a:lnTo>
                    <a:lnTo>
                      <a:pt x="60972" y="7847"/>
                    </a:lnTo>
                    <a:lnTo>
                      <a:pt x="63985" y="3846"/>
                    </a:lnTo>
                    <a:lnTo>
                      <a:pt x="60972" y="0"/>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431;p44">
                <a:extLst>
                  <a:ext uri="{FF2B5EF4-FFF2-40B4-BE49-F238E27FC236}">
                    <a16:creationId xmlns:a16="http://schemas.microsoft.com/office/drawing/2014/main" id="{446D98CE-64BC-495B-834E-429C3D5249EA}"/>
                  </a:ext>
                </a:extLst>
              </p:cNvPr>
              <p:cNvSpPr/>
              <p:nvPr/>
            </p:nvSpPr>
            <p:spPr>
              <a:xfrm>
                <a:off x="1716683" y="2726744"/>
                <a:ext cx="107406" cy="344229"/>
              </a:xfrm>
              <a:custGeom>
                <a:avLst/>
                <a:gdLst/>
                <a:ahLst/>
                <a:cxnLst/>
                <a:rect l="l" t="t" r="r" b="b"/>
                <a:pathLst>
                  <a:path w="4919" h="15765" extrusionOk="0">
                    <a:moveTo>
                      <a:pt x="2454" y="0"/>
                    </a:moveTo>
                    <a:cubicBezTo>
                      <a:pt x="1084" y="0"/>
                      <a:pt x="1" y="1108"/>
                      <a:pt x="1" y="2477"/>
                    </a:cubicBezTo>
                    <a:cubicBezTo>
                      <a:pt x="1" y="3727"/>
                      <a:pt x="977" y="4763"/>
                      <a:pt x="2168" y="4918"/>
                    </a:cubicBezTo>
                    <a:lnTo>
                      <a:pt x="2168" y="15764"/>
                    </a:lnTo>
                    <a:lnTo>
                      <a:pt x="2763" y="15764"/>
                    </a:lnTo>
                    <a:lnTo>
                      <a:pt x="2763" y="4918"/>
                    </a:lnTo>
                    <a:cubicBezTo>
                      <a:pt x="3954" y="4763"/>
                      <a:pt x="4918" y="3727"/>
                      <a:pt x="4918" y="2477"/>
                    </a:cubicBezTo>
                    <a:cubicBezTo>
                      <a:pt x="4918" y="1108"/>
                      <a:pt x="3823" y="0"/>
                      <a:pt x="2454"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 name="Google Shape;2432;p44">
                <a:extLst>
                  <a:ext uri="{FF2B5EF4-FFF2-40B4-BE49-F238E27FC236}">
                    <a16:creationId xmlns:a16="http://schemas.microsoft.com/office/drawing/2014/main" id="{2E50E8CD-1AFD-431A-9774-F81C29A49651}"/>
                  </a:ext>
                </a:extLst>
              </p:cNvPr>
              <p:cNvGrpSpPr/>
              <p:nvPr/>
            </p:nvGrpSpPr>
            <p:grpSpPr>
              <a:xfrm>
                <a:off x="1218579" y="3419216"/>
                <a:ext cx="1103613" cy="890240"/>
                <a:chOff x="1259262" y="3408616"/>
                <a:chExt cx="1103613" cy="890240"/>
              </a:xfrm>
            </p:grpSpPr>
            <p:sp>
              <p:nvSpPr>
                <p:cNvPr id="243" name="Google Shape;2433;p44">
                  <a:extLst>
                    <a:ext uri="{FF2B5EF4-FFF2-40B4-BE49-F238E27FC236}">
                      <a16:creationId xmlns:a16="http://schemas.microsoft.com/office/drawing/2014/main" id="{24272505-E453-4691-886A-7486C996A390}"/>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34;p44">
                  <a:extLst>
                    <a:ext uri="{FF2B5EF4-FFF2-40B4-BE49-F238E27FC236}">
                      <a16:creationId xmlns:a16="http://schemas.microsoft.com/office/drawing/2014/main" id="{729CABBA-A649-4C69-8C30-36CEB83F30C4}"/>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35;p44">
                  <a:extLst>
                    <a:ext uri="{FF2B5EF4-FFF2-40B4-BE49-F238E27FC236}">
                      <a16:creationId xmlns:a16="http://schemas.microsoft.com/office/drawing/2014/main" id="{94DF113B-6583-49A8-9D98-7980D0067E84}"/>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36;p44">
                  <a:extLst>
                    <a:ext uri="{FF2B5EF4-FFF2-40B4-BE49-F238E27FC236}">
                      <a16:creationId xmlns:a16="http://schemas.microsoft.com/office/drawing/2014/main" id="{9E8A2429-ABF3-414E-BDAE-9403BAE93A22}"/>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37;p44">
                  <a:extLst>
                    <a:ext uri="{FF2B5EF4-FFF2-40B4-BE49-F238E27FC236}">
                      <a16:creationId xmlns:a16="http://schemas.microsoft.com/office/drawing/2014/main" id="{A304F873-57E6-4F03-BB6B-39DFB4F23E6F}"/>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38;p44">
                  <a:extLst>
                    <a:ext uri="{FF2B5EF4-FFF2-40B4-BE49-F238E27FC236}">
                      <a16:creationId xmlns:a16="http://schemas.microsoft.com/office/drawing/2014/main" id="{FDB44F93-5BFC-4E2D-B4AC-5F266D304725}"/>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39;p44">
                  <a:extLst>
                    <a:ext uri="{FF2B5EF4-FFF2-40B4-BE49-F238E27FC236}">
                      <a16:creationId xmlns:a16="http://schemas.microsoft.com/office/drawing/2014/main" id="{B8BA4E86-B2A2-4141-9F91-CDA6C5C7D61E}"/>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440;p44">
                  <a:extLst>
                    <a:ext uri="{FF2B5EF4-FFF2-40B4-BE49-F238E27FC236}">
                      <a16:creationId xmlns:a16="http://schemas.microsoft.com/office/drawing/2014/main" id="{56E95152-F6D8-4C58-920E-98B67E6CF335}"/>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441;p44">
                  <a:extLst>
                    <a:ext uri="{FF2B5EF4-FFF2-40B4-BE49-F238E27FC236}">
                      <a16:creationId xmlns:a16="http://schemas.microsoft.com/office/drawing/2014/main" id="{CA157E06-3F9A-4B00-B701-E1FFEC51BE42}"/>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442;p44">
                  <a:extLst>
                    <a:ext uri="{FF2B5EF4-FFF2-40B4-BE49-F238E27FC236}">
                      <a16:creationId xmlns:a16="http://schemas.microsoft.com/office/drawing/2014/main" id="{4A2D56EC-0E61-4D72-B5F6-B10FDB1D74CE}"/>
                    </a:ext>
                  </a:extLst>
                </p:cNvPr>
                <p:cNvSpPr/>
                <p:nvPr/>
              </p:nvSpPr>
              <p:spPr>
                <a:xfrm>
                  <a:off x="1401737" y="3571769"/>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 name="Google Shape;2443;p44">
                <a:extLst>
                  <a:ext uri="{FF2B5EF4-FFF2-40B4-BE49-F238E27FC236}">
                    <a16:creationId xmlns:a16="http://schemas.microsoft.com/office/drawing/2014/main" id="{9472DE62-DED9-439E-BAA7-168222F9E0AE}"/>
                  </a:ext>
                </a:extLst>
              </p:cNvPr>
              <p:cNvSpPr txBox="1"/>
              <p:nvPr/>
            </p:nvSpPr>
            <p:spPr>
              <a:xfrm>
                <a:off x="1093286" y="1759837"/>
                <a:ext cx="1354200" cy="765000"/>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Font typeface="Arial" panose="020B0604020202020204" pitchFamily="34" charset="0"/>
                  <a:buChar char="•"/>
                </a:pPr>
                <a:r>
                  <a:rPr lang="en-US" sz="1200">
                    <a:solidFill>
                      <a:schemeClr val="bg1">
                        <a:lumMod val="95000"/>
                      </a:schemeClr>
                    </a:solidFill>
                    <a:latin typeface="Roboto"/>
                    <a:ea typeface="Roboto"/>
                    <a:cs typeface="Roboto"/>
                    <a:sym typeface="Roboto"/>
                  </a:rPr>
                  <a:t>Understand correlation between variables</a:t>
                </a:r>
              </a:p>
              <a:p>
                <a:pPr marL="171450" lvl="0" indent="-171450" rtl="0">
                  <a:spcBef>
                    <a:spcPts val="0"/>
                  </a:spcBef>
                  <a:spcAft>
                    <a:spcPts val="0"/>
                  </a:spcAft>
                  <a:buFont typeface="Arial" panose="020B0604020202020204" pitchFamily="34" charset="0"/>
                  <a:buChar char="•"/>
                </a:pPr>
                <a:r>
                  <a:rPr lang="en-US" sz="1200">
                    <a:solidFill>
                      <a:schemeClr val="bg1">
                        <a:lumMod val="95000"/>
                      </a:schemeClr>
                    </a:solidFill>
                    <a:latin typeface="Roboto"/>
                    <a:ea typeface="Roboto"/>
                    <a:cs typeface="Roboto"/>
                    <a:sym typeface="Roboto"/>
                  </a:rPr>
                  <a:t>Check distributions using histogram</a:t>
                </a:r>
              </a:p>
              <a:p>
                <a:pPr marL="171450" lvl="0" indent="-171450" rtl="0">
                  <a:spcBef>
                    <a:spcPts val="0"/>
                  </a:spcBef>
                  <a:spcAft>
                    <a:spcPts val="0"/>
                  </a:spcAft>
                  <a:buFont typeface="Arial" panose="020B0604020202020204" pitchFamily="34" charset="0"/>
                  <a:buChar char="•"/>
                </a:pPr>
                <a:r>
                  <a:rPr lang="en-US" sz="1200">
                    <a:solidFill>
                      <a:schemeClr val="bg1">
                        <a:lumMod val="95000"/>
                      </a:schemeClr>
                    </a:solidFill>
                    <a:latin typeface="Roboto"/>
                    <a:ea typeface="Roboto"/>
                    <a:cs typeface="Roboto"/>
                    <a:sym typeface="Roboto"/>
                  </a:rPr>
                  <a:t>Check for significant variables in initial model</a:t>
                </a:r>
              </a:p>
            </p:txBody>
          </p:sp>
          <p:sp>
            <p:nvSpPr>
              <p:cNvPr id="242" name="Google Shape;2444;p44">
                <a:extLst>
                  <a:ext uri="{FF2B5EF4-FFF2-40B4-BE49-F238E27FC236}">
                    <a16:creationId xmlns:a16="http://schemas.microsoft.com/office/drawing/2014/main" id="{717EF9C4-3586-4B6B-9B30-396745518404}"/>
                  </a:ext>
                </a:extLst>
              </p:cNvPr>
              <p:cNvSpPr txBox="1"/>
              <p:nvPr/>
            </p:nvSpPr>
            <p:spPr>
              <a:xfrm>
                <a:off x="1093286" y="3065870"/>
                <a:ext cx="13542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bg1">
                        <a:lumMod val="95000"/>
                      </a:schemeClr>
                    </a:solidFill>
                    <a:latin typeface="Fira Sans Extra Condensed Medium"/>
                    <a:ea typeface="Fira Sans Extra Condensed Medium"/>
                    <a:cs typeface="Fira Sans Extra Condensed Medium"/>
                    <a:sym typeface="Fira Sans Extra Condensed Medium"/>
                  </a:rPr>
                  <a:t>Initial Model</a:t>
                </a:r>
                <a:endParaRPr sz="1500">
                  <a:solidFill>
                    <a:schemeClr val="bg1">
                      <a:lumMod val="95000"/>
                    </a:schemeClr>
                  </a:solidFill>
                  <a:latin typeface="Fira Sans Extra Condensed Medium"/>
                  <a:ea typeface="Fira Sans Extra Condensed Medium"/>
                  <a:cs typeface="Fira Sans Extra Condensed Medium"/>
                  <a:sym typeface="Fira Sans Extra Condensed Medium"/>
                </a:endParaRPr>
              </a:p>
            </p:txBody>
          </p:sp>
        </p:grpSp>
        <p:grpSp>
          <p:nvGrpSpPr>
            <p:cNvPr id="185" name="Google Shape;2445;p44">
              <a:extLst>
                <a:ext uri="{FF2B5EF4-FFF2-40B4-BE49-F238E27FC236}">
                  <a16:creationId xmlns:a16="http://schemas.microsoft.com/office/drawing/2014/main" id="{DF31002A-7304-4105-ABAF-0D25998C1055}"/>
                </a:ext>
              </a:extLst>
            </p:cNvPr>
            <p:cNvGrpSpPr/>
            <p:nvPr/>
          </p:nvGrpSpPr>
          <p:grpSpPr>
            <a:xfrm>
              <a:off x="3873564" y="1759837"/>
              <a:ext cx="1396872" cy="2463811"/>
              <a:chOff x="3873564" y="1759837"/>
              <a:chExt cx="1396872" cy="2463811"/>
            </a:xfrm>
          </p:grpSpPr>
          <p:sp>
            <p:nvSpPr>
              <p:cNvPr id="230" name="Google Shape;2446;p44">
                <a:extLst>
                  <a:ext uri="{FF2B5EF4-FFF2-40B4-BE49-F238E27FC236}">
                    <a16:creationId xmlns:a16="http://schemas.microsoft.com/office/drawing/2014/main" id="{CD647BFD-F6C2-4E2F-8818-58716F5AC5A2}"/>
                  </a:ext>
                </a:extLst>
              </p:cNvPr>
              <p:cNvSpPr/>
              <p:nvPr/>
            </p:nvSpPr>
            <p:spPr>
              <a:xfrm>
                <a:off x="3873564" y="2610537"/>
                <a:ext cx="1396872" cy="171339"/>
              </a:xfrm>
              <a:custGeom>
                <a:avLst/>
                <a:gdLst/>
                <a:ahLst/>
                <a:cxnLst/>
                <a:rect l="l" t="t" r="r" b="b"/>
                <a:pathLst>
                  <a:path w="63974" h="7847" extrusionOk="0">
                    <a:moveTo>
                      <a:pt x="2668" y="703"/>
                    </a:moveTo>
                    <a:cubicBezTo>
                      <a:pt x="2418" y="846"/>
                      <a:pt x="2168" y="1179"/>
                      <a:pt x="1918" y="1429"/>
                    </a:cubicBezTo>
                    <a:lnTo>
                      <a:pt x="1334" y="703"/>
                    </a:lnTo>
                    <a:close/>
                    <a:moveTo>
                      <a:pt x="4228" y="703"/>
                    </a:moveTo>
                    <a:cubicBezTo>
                      <a:pt x="3692" y="1143"/>
                      <a:pt x="3168" y="1774"/>
                      <a:pt x="2632" y="2322"/>
                    </a:cubicBezTo>
                    <a:lnTo>
                      <a:pt x="2037" y="1572"/>
                    </a:lnTo>
                    <a:cubicBezTo>
                      <a:pt x="2347" y="1262"/>
                      <a:pt x="2668" y="1000"/>
                      <a:pt x="2978" y="703"/>
                    </a:cubicBezTo>
                    <a:close/>
                    <a:moveTo>
                      <a:pt x="6204" y="703"/>
                    </a:moveTo>
                    <a:cubicBezTo>
                      <a:pt x="5287" y="1596"/>
                      <a:pt x="4382" y="2477"/>
                      <a:pt x="3490" y="3394"/>
                    </a:cubicBezTo>
                    <a:lnTo>
                      <a:pt x="2906" y="2655"/>
                    </a:lnTo>
                    <a:cubicBezTo>
                      <a:pt x="3573" y="2001"/>
                      <a:pt x="4228" y="1298"/>
                      <a:pt x="4883" y="703"/>
                    </a:cubicBezTo>
                    <a:close/>
                    <a:moveTo>
                      <a:pt x="22135" y="703"/>
                    </a:moveTo>
                    <a:cubicBezTo>
                      <a:pt x="19968" y="2786"/>
                      <a:pt x="17825" y="5037"/>
                      <a:pt x="15670" y="7239"/>
                    </a:cubicBezTo>
                    <a:lnTo>
                      <a:pt x="14205" y="7227"/>
                    </a:lnTo>
                    <a:cubicBezTo>
                      <a:pt x="16467" y="5025"/>
                      <a:pt x="18753" y="2786"/>
                      <a:pt x="21039" y="703"/>
                    </a:cubicBezTo>
                    <a:close/>
                    <a:moveTo>
                      <a:pt x="54067" y="703"/>
                    </a:moveTo>
                    <a:cubicBezTo>
                      <a:pt x="51829" y="2786"/>
                      <a:pt x="49579" y="5049"/>
                      <a:pt x="47316" y="7239"/>
                    </a:cubicBezTo>
                    <a:lnTo>
                      <a:pt x="46435" y="7227"/>
                    </a:lnTo>
                    <a:cubicBezTo>
                      <a:pt x="48567" y="5037"/>
                      <a:pt x="50698" y="2786"/>
                      <a:pt x="52829" y="703"/>
                    </a:cubicBezTo>
                    <a:close/>
                    <a:moveTo>
                      <a:pt x="61080" y="1203"/>
                    </a:moveTo>
                    <a:lnTo>
                      <a:pt x="61652" y="1941"/>
                    </a:lnTo>
                    <a:cubicBezTo>
                      <a:pt x="59949" y="3691"/>
                      <a:pt x="58258" y="5453"/>
                      <a:pt x="56591" y="7239"/>
                    </a:cubicBezTo>
                    <a:lnTo>
                      <a:pt x="55580" y="7239"/>
                    </a:lnTo>
                    <a:cubicBezTo>
                      <a:pt x="55885" y="6944"/>
                      <a:pt x="56191" y="6604"/>
                      <a:pt x="56484" y="6299"/>
                    </a:cubicBezTo>
                    <a:cubicBezTo>
                      <a:pt x="58092" y="4668"/>
                      <a:pt x="59568" y="2917"/>
                      <a:pt x="61080" y="1203"/>
                    </a:cubicBezTo>
                    <a:close/>
                    <a:moveTo>
                      <a:pt x="8014" y="703"/>
                    </a:moveTo>
                    <a:cubicBezTo>
                      <a:pt x="5847" y="2786"/>
                      <a:pt x="3704" y="5013"/>
                      <a:pt x="1585" y="7251"/>
                    </a:cubicBezTo>
                    <a:lnTo>
                      <a:pt x="1334" y="7251"/>
                    </a:lnTo>
                    <a:lnTo>
                      <a:pt x="3942" y="3941"/>
                    </a:lnTo>
                    <a:lnTo>
                      <a:pt x="3704" y="3667"/>
                    </a:lnTo>
                    <a:cubicBezTo>
                      <a:pt x="4680" y="2655"/>
                      <a:pt x="5680" y="1596"/>
                      <a:pt x="6680" y="703"/>
                    </a:cubicBezTo>
                    <a:close/>
                    <a:moveTo>
                      <a:pt x="9836" y="703"/>
                    </a:moveTo>
                    <a:cubicBezTo>
                      <a:pt x="7585" y="2786"/>
                      <a:pt x="5347" y="5013"/>
                      <a:pt x="3132" y="7251"/>
                    </a:cubicBezTo>
                    <a:lnTo>
                      <a:pt x="2073" y="7251"/>
                    </a:lnTo>
                    <a:cubicBezTo>
                      <a:pt x="4359" y="5013"/>
                      <a:pt x="6633" y="2786"/>
                      <a:pt x="8907" y="703"/>
                    </a:cubicBezTo>
                    <a:close/>
                    <a:moveTo>
                      <a:pt x="11229" y="703"/>
                    </a:moveTo>
                    <a:cubicBezTo>
                      <a:pt x="9097" y="2786"/>
                      <a:pt x="6990" y="5013"/>
                      <a:pt x="4906" y="7251"/>
                    </a:cubicBezTo>
                    <a:lnTo>
                      <a:pt x="3454" y="7251"/>
                    </a:lnTo>
                    <a:cubicBezTo>
                      <a:pt x="5692" y="5013"/>
                      <a:pt x="7931" y="2786"/>
                      <a:pt x="10157" y="703"/>
                    </a:cubicBezTo>
                    <a:close/>
                    <a:moveTo>
                      <a:pt x="13015" y="703"/>
                    </a:moveTo>
                    <a:cubicBezTo>
                      <a:pt x="10848" y="2786"/>
                      <a:pt x="8704" y="5013"/>
                      <a:pt x="6597" y="7251"/>
                    </a:cubicBezTo>
                    <a:lnTo>
                      <a:pt x="5406" y="7251"/>
                    </a:lnTo>
                    <a:cubicBezTo>
                      <a:pt x="7478" y="5013"/>
                      <a:pt x="9550" y="2786"/>
                      <a:pt x="11645" y="703"/>
                    </a:cubicBezTo>
                    <a:close/>
                    <a:moveTo>
                      <a:pt x="16027" y="703"/>
                    </a:moveTo>
                    <a:cubicBezTo>
                      <a:pt x="13753" y="2786"/>
                      <a:pt x="11431" y="5013"/>
                      <a:pt x="9145" y="7251"/>
                    </a:cubicBezTo>
                    <a:lnTo>
                      <a:pt x="7097" y="7251"/>
                    </a:lnTo>
                    <a:cubicBezTo>
                      <a:pt x="9205" y="5013"/>
                      <a:pt x="11336" y="2786"/>
                      <a:pt x="13491" y="703"/>
                    </a:cubicBezTo>
                    <a:close/>
                    <a:moveTo>
                      <a:pt x="16336" y="667"/>
                    </a:moveTo>
                    <a:lnTo>
                      <a:pt x="18372" y="679"/>
                    </a:lnTo>
                    <a:cubicBezTo>
                      <a:pt x="16063" y="2870"/>
                      <a:pt x="13741" y="5013"/>
                      <a:pt x="11455" y="7251"/>
                    </a:cubicBezTo>
                    <a:lnTo>
                      <a:pt x="9609" y="7251"/>
                    </a:lnTo>
                    <a:cubicBezTo>
                      <a:pt x="11848" y="5013"/>
                      <a:pt x="14110" y="2870"/>
                      <a:pt x="16336" y="667"/>
                    </a:cubicBezTo>
                    <a:close/>
                    <a:moveTo>
                      <a:pt x="20658" y="703"/>
                    </a:moveTo>
                    <a:cubicBezTo>
                      <a:pt x="18325" y="2786"/>
                      <a:pt x="15967" y="5013"/>
                      <a:pt x="13741" y="7251"/>
                    </a:cubicBezTo>
                    <a:lnTo>
                      <a:pt x="11836" y="7251"/>
                    </a:lnTo>
                    <a:cubicBezTo>
                      <a:pt x="14074" y="5013"/>
                      <a:pt x="16324" y="2786"/>
                      <a:pt x="18587" y="703"/>
                    </a:cubicBezTo>
                    <a:close/>
                    <a:moveTo>
                      <a:pt x="24111" y="703"/>
                    </a:moveTo>
                    <a:cubicBezTo>
                      <a:pt x="21932" y="2786"/>
                      <a:pt x="19765" y="5013"/>
                      <a:pt x="17598" y="7251"/>
                    </a:cubicBezTo>
                    <a:lnTo>
                      <a:pt x="15812" y="7251"/>
                    </a:lnTo>
                    <a:cubicBezTo>
                      <a:pt x="18015" y="5013"/>
                      <a:pt x="20230" y="2786"/>
                      <a:pt x="22432" y="703"/>
                    </a:cubicBezTo>
                    <a:close/>
                    <a:moveTo>
                      <a:pt x="25409" y="703"/>
                    </a:moveTo>
                    <a:cubicBezTo>
                      <a:pt x="23218" y="2786"/>
                      <a:pt x="21111" y="5013"/>
                      <a:pt x="19027" y="7251"/>
                    </a:cubicBezTo>
                    <a:lnTo>
                      <a:pt x="17944" y="7251"/>
                    </a:lnTo>
                    <a:cubicBezTo>
                      <a:pt x="20099" y="5013"/>
                      <a:pt x="22254" y="2786"/>
                      <a:pt x="24433" y="703"/>
                    </a:cubicBezTo>
                    <a:close/>
                    <a:moveTo>
                      <a:pt x="27945" y="703"/>
                    </a:moveTo>
                    <a:cubicBezTo>
                      <a:pt x="27445" y="1143"/>
                      <a:pt x="26945" y="1667"/>
                      <a:pt x="26445" y="2155"/>
                    </a:cubicBezTo>
                    <a:cubicBezTo>
                      <a:pt x="24730" y="3858"/>
                      <a:pt x="23004" y="5465"/>
                      <a:pt x="21277" y="7251"/>
                    </a:cubicBezTo>
                    <a:lnTo>
                      <a:pt x="19337" y="7251"/>
                    </a:lnTo>
                    <a:cubicBezTo>
                      <a:pt x="21087" y="5310"/>
                      <a:pt x="22837" y="3548"/>
                      <a:pt x="24647" y="1762"/>
                    </a:cubicBezTo>
                    <a:cubicBezTo>
                      <a:pt x="25016" y="1393"/>
                      <a:pt x="25385" y="1000"/>
                      <a:pt x="25754" y="703"/>
                    </a:cubicBezTo>
                    <a:close/>
                    <a:moveTo>
                      <a:pt x="30183" y="703"/>
                    </a:moveTo>
                    <a:cubicBezTo>
                      <a:pt x="29588" y="1298"/>
                      <a:pt x="29005" y="1893"/>
                      <a:pt x="28421" y="2501"/>
                    </a:cubicBezTo>
                    <a:cubicBezTo>
                      <a:pt x="26885" y="4096"/>
                      <a:pt x="25349" y="5608"/>
                      <a:pt x="23802" y="7251"/>
                    </a:cubicBezTo>
                    <a:lnTo>
                      <a:pt x="21468" y="7251"/>
                    </a:lnTo>
                    <a:cubicBezTo>
                      <a:pt x="22944" y="5763"/>
                      <a:pt x="24409" y="4429"/>
                      <a:pt x="25838" y="3001"/>
                    </a:cubicBezTo>
                    <a:cubicBezTo>
                      <a:pt x="26611" y="2227"/>
                      <a:pt x="27385" y="1441"/>
                      <a:pt x="28159" y="703"/>
                    </a:cubicBezTo>
                    <a:close/>
                    <a:moveTo>
                      <a:pt x="33088" y="703"/>
                    </a:moveTo>
                    <a:cubicBezTo>
                      <a:pt x="31624" y="2191"/>
                      <a:pt x="30160" y="3632"/>
                      <a:pt x="28659" y="5084"/>
                    </a:cubicBezTo>
                    <a:cubicBezTo>
                      <a:pt x="27921" y="5811"/>
                      <a:pt x="27183" y="6501"/>
                      <a:pt x="26445" y="7251"/>
                    </a:cubicBezTo>
                    <a:lnTo>
                      <a:pt x="24075" y="7251"/>
                    </a:lnTo>
                    <a:cubicBezTo>
                      <a:pt x="25576" y="5608"/>
                      <a:pt x="27076" y="4179"/>
                      <a:pt x="28552" y="2632"/>
                    </a:cubicBezTo>
                    <a:cubicBezTo>
                      <a:pt x="29183" y="1977"/>
                      <a:pt x="29814" y="1298"/>
                      <a:pt x="30457" y="703"/>
                    </a:cubicBezTo>
                    <a:close/>
                    <a:moveTo>
                      <a:pt x="35005" y="703"/>
                    </a:moveTo>
                    <a:cubicBezTo>
                      <a:pt x="33208" y="2489"/>
                      <a:pt x="31386" y="4358"/>
                      <a:pt x="29517" y="6132"/>
                    </a:cubicBezTo>
                    <a:cubicBezTo>
                      <a:pt x="29124" y="6501"/>
                      <a:pt x="28731" y="6799"/>
                      <a:pt x="28338" y="7251"/>
                    </a:cubicBezTo>
                    <a:lnTo>
                      <a:pt x="26778" y="7251"/>
                    </a:lnTo>
                    <a:cubicBezTo>
                      <a:pt x="29040" y="5013"/>
                      <a:pt x="31279" y="2786"/>
                      <a:pt x="33517" y="703"/>
                    </a:cubicBezTo>
                    <a:close/>
                    <a:moveTo>
                      <a:pt x="36315" y="703"/>
                    </a:moveTo>
                    <a:cubicBezTo>
                      <a:pt x="34577" y="2334"/>
                      <a:pt x="32838" y="4120"/>
                      <a:pt x="31088" y="5834"/>
                    </a:cubicBezTo>
                    <a:cubicBezTo>
                      <a:pt x="30612" y="6299"/>
                      <a:pt x="30124" y="6799"/>
                      <a:pt x="29636" y="7251"/>
                    </a:cubicBezTo>
                    <a:lnTo>
                      <a:pt x="28624" y="7251"/>
                    </a:lnTo>
                    <a:cubicBezTo>
                      <a:pt x="28731" y="7096"/>
                      <a:pt x="28826" y="7061"/>
                      <a:pt x="28921" y="6965"/>
                    </a:cubicBezTo>
                    <a:cubicBezTo>
                      <a:pt x="31100" y="4918"/>
                      <a:pt x="33243" y="2786"/>
                      <a:pt x="35363" y="703"/>
                    </a:cubicBezTo>
                    <a:close/>
                    <a:moveTo>
                      <a:pt x="37684" y="703"/>
                    </a:moveTo>
                    <a:cubicBezTo>
                      <a:pt x="35529" y="2786"/>
                      <a:pt x="33386" y="5013"/>
                      <a:pt x="31255" y="7251"/>
                    </a:cubicBezTo>
                    <a:lnTo>
                      <a:pt x="29898" y="7251"/>
                    </a:lnTo>
                    <a:cubicBezTo>
                      <a:pt x="30088" y="6954"/>
                      <a:pt x="30279" y="6870"/>
                      <a:pt x="30469" y="6680"/>
                    </a:cubicBezTo>
                    <a:cubicBezTo>
                      <a:pt x="32505" y="4679"/>
                      <a:pt x="34565" y="2632"/>
                      <a:pt x="36625" y="703"/>
                    </a:cubicBezTo>
                    <a:close/>
                    <a:moveTo>
                      <a:pt x="39589" y="703"/>
                    </a:moveTo>
                    <a:cubicBezTo>
                      <a:pt x="37589" y="2632"/>
                      <a:pt x="35601" y="4608"/>
                      <a:pt x="33648" y="6596"/>
                    </a:cubicBezTo>
                    <a:cubicBezTo>
                      <a:pt x="33434" y="6811"/>
                      <a:pt x="33219" y="6954"/>
                      <a:pt x="33017" y="7251"/>
                    </a:cubicBezTo>
                    <a:lnTo>
                      <a:pt x="32267" y="7251"/>
                    </a:lnTo>
                    <a:cubicBezTo>
                      <a:pt x="34410" y="5013"/>
                      <a:pt x="36553" y="2786"/>
                      <a:pt x="38684" y="703"/>
                    </a:cubicBezTo>
                    <a:close/>
                    <a:moveTo>
                      <a:pt x="41542" y="703"/>
                    </a:moveTo>
                    <a:cubicBezTo>
                      <a:pt x="39363" y="2786"/>
                      <a:pt x="37196" y="5013"/>
                      <a:pt x="35005" y="7251"/>
                    </a:cubicBezTo>
                    <a:lnTo>
                      <a:pt x="33327" y="7251"/>
                    </a:lnTo>
                    <a:cubicBezTo>
                      <a:pt x="33481" y="7096"/>
                      <a:pt x="33648" y="6930"/>
                      <a:pt x="33803" y="6763"/>
                    </a:cubicBezTo>
                    <a:cubicBezTo>
                      <a:pt x="35803" y="4703"/>
                      <a:pt x="37899" y="2632"/>
                      <a:pt x="39994" y="703"/>
                    </a:cubicBezTo>
                    <a:close/>
                    <a:moveTo>
                      <a:pt x="44316" y="703"/>
                    </a:moveTo>
                    <a:cubicBezTo>
                      <a:pt x="42018" y="2786"/>
                      <a:pt x="39708" y="5013"/>
                      <a:pt x="37422" y="7251"/>
                    </a:cubicBezTo>
                    <a:lnTo>
                      <a:pt x="35446" y="7251"/>
                    </a:lnTo>
                    <a:cubicBezTo>
                      <a:pt x="37672" y="5013"/>
                      <a:pt x="39911" y="2786"/>
                      <a:pt x="42149" y="703"/>
                    </a:cubicBezTo>
                    <a:close/>
                    <a:moveTo>
                      <a:pt x="46209" y="703"/>
                    </a:moveTo>
                    <a:cubicBezTo>
                      <a:pt x="43983" y="2786"/>
                      <a:pt x="41732" y="5013"/>
                      <a:pt x="39482" y="7251"/>
                    </a:cubicBezTo>
                    <a:lnTo>
                      <a:pt x="37684" y="7251"/>
                    </a:lnTo>
                    <a:cubicBezTo>
                      <a:pt x="39982" y="5013"/>
                      <a:pt x="42304" y="2786"/>
                      <a:pt x="44614" y="703"/>
                    </a:cubicBezTo>
                    <a:close/>
                    <a:moveTo>
                      <a:pt x="49019" y="703"/>
                    </a:moveTo>
                    <a:cubicBezTo>
                      <a:pt x="46828" y="2786"/>
                      <a:pt x="44638" y="5013"/>
                      <a:pt x="42447" y="7251"/>
                    </a:cubicBezTo>
                    <a:lnTo>
                      <a:pt x="39780" y="7251"/>
                    </a:lnTo>
                    <a:cubicBezTo>
                      <a:pt x="42042" y="5013"/>
                      <a:pt x="44292" y="2786"/>
                      <a:pt x="46531" y="703"/>
                    </a:cubicBezTo>
                    <a:close/>
                    <a:moveTo>
                      <a:pt x="50793" y="703"/>
                    </a:moveTo>
                    <a:cubicBezTo>
                      <a:pt x="50722" y="703"/>
                      <a:pt x="50650" y="846"/>
                      <a:pt x="50567" y="917"/>
                    </a:cubicBezTo>
                    <a:cubicBezTo>
                      <a:pt x="48483" y="3048"/>
                      <a:pt x="46364" y="5168"/>
                      <a:pt x="44233" y="7251"/>
                    </a:cubicBezTo>
                    <a:lnTo>
                      <a:pt x="42744" y="7251"/>
                    </a:lnTo>
                    <a:cubicBezTo>
                      <a:pt x="44959" y="5013"/>
                      <a:pt x="47185" y="2786"/>
                      <a:pt x="49400" y="703"/>
                    </a:cubicBezTo>
                    <a:close/>
                    <a:moveTo>
                      <a:pt x="52662" y="703"/>
                    </a:moveTo>
                    <a:cubicBezTo>
                      <a:pt x="51734" y="1596"/>
                      <a:pt x="50805" y="2691"/>
                      <a:pt x="49841" y="3656"/>
                    </a:cubicBezTo>
                    <a:cubicBezTo>
                      <a:pt x="48650" y="4858"/>
                      <a:pt x="47459" y="6061"/>
                      <a:pt x="46281" y="7251"/>
                    </a:cubicBezTo>
                    <a:lnTo>
                      <a:pt x="44602" y="7251"/>
                    </a:lnTo>
                    <a:cubicBezTo>
                      <a:pt x="46662" y="5168"/>
                      <a:pt x="48721" y="3167"/>
                      <a:pt x="50757" y="1108"/>
                    </a:cubicBezTo>
                    <a:cubicBezTo>
                      <a:pt x="50888" y="977"/>
                      <a:pt x="51019" y="846"/>
                      <a:pt x="51150" y="703"/>
                    </a:cubicBezTo>
                    <a:close/>
                    <a:moveTo>
                      <a:pt x="56770" y="703"/>
                    </a:moveTo>
                    <a:cubicBezTo>
                      <a:pt x="54567" y="2786"/>
                      <a:pt x="52365" y="5013"/>
                      <a:pt x="50150" y="7251"/>
                    </a:cubicBezTo>
                    <a:lnTo>
                      <a:pt x="48078" y="7251"/>
                    </a:lnTo>
                    <a:cubicBezTo>
                      <a:pt x="50269" y="5013"/>
                      <a:pt x="52448" y="2786"/>
                      <a:pt x="54627" y="703"/>
                    </a:cubicBezTo>
                    <a:close/>
                    <a:moveTo>
                      <a:pt x="58484" y="703"/>
                    </a:moveTo>
                    <a:cubicBezTo>
                      <a:pt x="56353" y="2929"/>
                      <a:pt x="54186" y="5013"/>
                      <a:pt x="51984" y="7251"/>
                    </a:cubicBezTo>
                    <a:lnTo>
                      <a:pt x="50460" y="7251"/>
                    </a:lnTo>
                    <a:cubicBezTo>
                      <a:pt x="52698" y="5013"/>
                      <a:pt x="54925" y="2786"/>
                      <a:pt x="57127" y="703"/>
                    </a:cubicBezTo>
                    <a:close/>
                    <a:moveTo>
                      <a:pt x="59639" y="703"/>
                    </a:moveTo>
                    <a:cubicBezTo>
                      <a:pt x="58211" y="2191"/>
                      <a:pt x="56794" y="3929"/>
                      <a:pt x="55329" y="5501"/>
                    </a:cubicBezTo>
                    <a:cubicBezTo>
                      <a:pt x="54782" y="6084"/>
                      <a:pt x="54234" y="6656"/>
                      <a:pt x="53674" y="7251"/>
                    </a:cubicBezTo>
                    <a:lnTo>
                      <a:pt x="52555" y="7251"/>
                    </a:lnTo>
                    <a:cubicBezTo>
                      <a:pt x="54758" y="5013"/>
                      <a:pt x="56913" y="2929"/>
                      <a:pt x="58996" y="703"/>
                    </a:cubicBezTo>
                    <a:close/>
                    <a:moveTo>
                      <a:pt x="60651" y="703"/>
                    </a:moveTo>
                    <a:lnTo>
                      <a:pt x="60890" y="977"/>
                    </a:lnTo>
                    <a:cubicBezTo>
                      <a:pt x="59366" y="2703"/>
                      <a:pt x="57901" y="4501"/>
                      <a:pt x="56329" y="6156"/>
                    </a:cubicBezTo>
                    <a:cubicBezTo>
                      <a:pt x="55984" y="6513"/>
                      <a:pt x="55627" y="6799"/>
                      <a:pt x="55270" y="7251"/>
                    </a:cubicBezTo>
                    <a:lnTo>
                      <a:pt x="53877" y="7251"/>
                    </a:lnTo>
                    <a:cubicBezTo>
                      <a:pt x="55925" y="5013"/>
                      <a:pt x="57961" y="2786"/>
                      <a:pt x="59985" y="703"/>
                    </a:cubicBezTo>
                    <a:close/>
                    <a:moveTo>
                      <a:pt x="61830" y="2167"/>
                    </a:moveTo>
                    <a:lnTo>
                      <a:pt x="62675" y="3251"/>
                    </a:lnTo>
                    <a:cubicBezTo>
                      <a:pt x="61521" y="4608"/>
                      <a:pt x="60342" y="5906"/>
                      <a:pt x="59151" y="7251"/>
                    </a:cubicBezTo>
                    <a:lnTo>
                      <a:pt x="57008" y="7251"/>
                    </a:lnTo>
                    <a:cubicBezTo>
                      <a:pt x="58604" y="5465"/>
                      <a:pt x="60211" y="3846"/>
                      <a:pt x="61830" y="2167"/>
                    </a:cubicBezTo>
                    <a:close/>
                    <a:moveTo>
                      <a:pt x="62830" y="3441"/>
                    </a:moveTo>
                    <a:lnTo>
                      <a:pt x="63164" y="3882"/>
                    </a:lnTo>
                    <a:lnTo>
                      <a:pt x="60651" y="7251"/>
                    </a:lnTo>
                    <a:lnTo>
                      <a:pt x="59520" y="7251"/>
                    </a:lnTo>
                    <a:cubicBezTo>
                      <a:pt x="60640" y="5906"/>
                      <a:pt x="61747" y="4715"/>
                      <a:pt x="62830" y="3441"/>
                    </a:cubicBezTo>
                    <a:close/>
                    <a:moveTo>
                      <a:pt x="1" y="0"/>
                    </a:moveTo>
                    <a:lnTo>
                      <a:pt x="3120" y="3917"/>
                    </a:lnTo>
                    <a:lnTo>
                      <a:pt x="1" y="7847"/>
                    </a:lnTo>
                    <a:lnTo>
                      <a:pt x="60973" y="7847"/>
                    </a:lnTo>
                    <a:lnTo>
                      <a:pt x="63973" y="3846"/>
                    </a:lnTo>
                    <a:lnTo>
                      <a:pt x="60961" y="0"/>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447;p44">
                <a:extLst>
                  <a:ext uri="{FF2B5EF4-FFF2-40B4-BE49-F238E27FC236}">
                    <a16:creationId xmlns:a16="http://schemas.microsoft.com/office/drawing/2014/main" id="{5D88E7F5-EDF7-40F8-A46C-CD7251D04527}"/>
                  </a:ext>
                </a:extLst>
              </p:cNvPr>
              <p:cNvSpPr/>
              <p:nvPr/>
            </p:nvSpPr>
            <p:spPr>
              <a:xfrm>
                <a:off x="4518177" y="2726744"/>
                <a:ext cx="107647" cy="344229"/>
              </a:xfrm>
              <a:custGeom>
                <a:avLst/>
                <a:gdLst/>
                <a:ahLst/>
                <a:cxnLst/>
                <a:rect l="l" t="t" r="r" b="b"/>
                <a:pathLst>
                  <a:path w="4930" h="15765" extrusionOk="0">
                    <a:moveTo>
                      <a:pt x="2465" y="0"/>
                    </a:moveTo>
                    <a:cubicBezTo>
                      <a:pt x="1096" y="0"/>
                      <a:pt x="1" y="1108"/>
                      <a:pt x="1" y="2477"/>
                    </a:cubicBezTo>
                    <a:cubicBezTo>
                      <a:pt x="1" y="3727"/>
                      <a:pt x="965" y="4763"/>
                      <a:pt x="2156" y="4918"/>
                    </a:cubicBezTo>
                    <a:lnTo>
                      <a:pt x="2156" y="15764"/>
                    </a:lnTo>
                    <a:lnTo>
                      <a:pt x="2751" y="15764"/>
                    </a:lnTo>
                    <a:lnTo>
                      <a:pt x="2751" y="4918"/>
                    </a:lnTo>
                    <a:cubicBezTo>
                      <a:pt x="4096" y="4763"/>
                      <a:pt x="4930" y="3727"/>
                      <a:pt x="4930" y="2477"/>
                    </a:cubicBezTo>
                    <a:cubicBezTo>
                      <a:pt x="4930" y="1108"/>
                      <a:pt x="3834" y="0"/>
                      <a:pt x="2465"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 name="Google Shape;2448;p44">
                <a:extLst>
                  <a:ext uri="{FF2B5EF4-FFF2-40B4-BE49-F238E27FC236}">
                    <a16:creationId xmlns:a16="http://schemas.microsoft.com/office/drawing/2014/main" id="{EC3B320F-9460-4158-BF79-B5E1C6A977CC}"/>
                  </a:ext>
                </a:extLst>
              </p:cNvPr>
              <p:cNvGrpSpPr/>
              <p:nvPr/>
            </p:nvGrpSpPr>
            <p:grpSpPr>
              <a:xfrm>
                <a:off x="4306563" y="3419216"/>
                <a:ext cx="530874" cy="804433"/>
                <a:chOff x="4244303" y="3429906"/>
                <a:chExt cx="530874" cy="804433"/>
              </a:xfrm>
            </p:grpSpPr>
            <p:sp>
              <p:nvSpPr>
                <p:cNvPr id="235" name="Google Shape;2449;p44">
                  <a:extLst>
                    <a:ext uri="{FF2B5EF4-FFF2-40B4-BE49-F238E27FC236}">
                      <a16:creationId xmlns:a16="http://schemas.microsoft.com/office/drawing/2014/main" id="{0DD6C5D5-E5F8-456F-8512-58654BA19ED1}"/>
                    </a:ext>
                  </a:extLst>
                </p:cNvPr>
                <p:cNvSpPr/>
                <p:nvPr/>
              </p:nvSpPr>
              <p:spPr>
                <a:xfrm>
                  <a:off x="4244303" y="4143505"/>
                  <a:ext cx="530874" cy="90834"/>
                </a:xfrm>
                <a:custGeom>
                  <a:avLst/>
                  <a:gdLst/>
                  <a:ahLst/>
                  <a:cxnLst/>
                  <a:rect l="l" t="t" r="r" b="b"/>
                  <a:pathLst>
                    <a:path w="24313" h="4160" extrusionOk="0">
                      <a:moveTo>
                        <a:pt x="3501" y="848"/>
                      </a:moveTo>
                      <a:cubicBezTo>
                        <a:pt x="3613" y="848"/>
                        <a:pt x="3736" y="861"/>
                        <a:pt x="3870" y="886"/>
                      </a:cubicBezTo>
                      <a:cubicBezTo>
                        <a:pt x="4513" y="886"/>
                        <a:pt x="5168" y="958"/>
                        <a:pt x="5811" y="1005"/>
                      </a:cubicBezTo>
                      <a:cubicBezTo>
                        <a:pt x="6270" y="1041"/>
                        <a:pt x="6734" y="1053"/>
                        <a:pt x="7198" y="1053"/>
                      </a:cubicBezTo>
                      <a:cubicBezTo>
                        <a:pt x="8150" y="1053"/>
                        <a:pt x="9108" y="1003"/>
                        <a:pt x="10054" y="1003"/>
                      </a:cubicBezTo>
                      <a:cubicBezTo>
                        <a:pt x="10175" y="1003"/>
                        <a:pt x="10297" y="1004"/>
                        <a:pt x="10418" y="1005"/>
                      </a:cubicBezTo>
                      <a:cubicBezTo>
                        <a:pt x="13681" y="1029"/>
                        <a:pt x="16955" y="1160"/>
                        <a:pt x="20205" y="1267"/>
                      </a:cubicBezTo>
                      <a:cubicBezTo>
                        <a:pt x="20379" y="1235"/>
                        <a:pt x="20540" y="1219"/>
                        <a:pt x="20689" y="1219"/>
                      </a:cubicBezTo>
                      <a:cubicBezTo>
                        <a:pt x="21588" y="1219"/>
                        <a:pt x="22022" y="1807"/>
                        <a:pt x="21991" y="2982"/>
                      </a:cubicBezTo>
                      <a:cubicBezTo>
                        <a:pt x="21360" y="3232"/>
                        <a:pt x="20503" y="3184"/>
                        <a:pt x="19824" y="3196"/>
                      </a:cubicBezTo>
                      <a:cubicBezTo>
                        <a:pt x="18229" y="3220"/>
                        <a:pt x="16633" y="3291"/>
                        <a:pt x="15026" y="3303"/>
                      </a:cubicBezTo>
                      <a:cubicBezTo>
                        <a:pt x="14826" y="3306"/>
                        <a:pt x="14627" y="3307"/>
                        <a:pt x="14427" y="3307"/>
                      </a:cubicBezTo>
                      <a:cubicBezTo>
                        <a:pt x="12748" y="3307"/>
                        <a:pt x="11076" y="3223"/>
                        <a:pt x="9394" y="3149"/>
                      </a:cubicBezTo>
                      <a:cubicBezTo>
                        <a:pt x="7227" y="3041"/>
                        <a:pt x="4894" y="3232"/>
                        <a:pt x="2763" y="2708"/>
                      </a:cubicBezTo>
                      <a:cubicBezTo>
                        <a:pt x="2471" y="1468"/>
                        <a:pt x="2717" y="848"/>
                        <a:pt x="3501" y="848"/>
                      </a:cubicBezTo>
                      <a:close/>
                      <a:moveTo>
                        <a:pt x="3958" y="1"/>
                      </a:moveTo>
                      <a:cubicBezTo>
                        <a:pt x="2636" y="1"/>
                        <a:pt x="1749" y="295"/>
                        <a:pt x="917" y="1470"/>
                      </a:cubicBezTo>
                      <a:cubicBezTo>
                        <a:pt x="0" y="2744"/>
                        <a:pt x="1846" y="3577"/>
                        <a:pt x="2715" y="3708"/>
                      </a:cubicBezTo>
                      <a:cubicBezTo>
                        <a:pt x="2731" y="3710"/>
                        <a:pt x="2747" y="3711"/>
                        <a:pt x="2763" y="3711"/>
                      </a:cubicBezTo>
                      <a:cubicBezTo>
                        <a:pt x="2838" y="3711"/>
                        <a:pt x="2904" y="3688"/>
                        <a:pt x="2953" y="3649"/>
                      </a:cubicBezTo>
                      <a:cubicBezTo>
                        <a:pt x="4391" y="3970"/>
                        <a:pt x="5932" y="4031"/>
                        <a:pt x="7470" y="4031"/>
                      </a:cubicBezTo>
                      <a:cubicBezTo>
                        <a:pt x="8433" y="4031"/>
                        <a:pt x="9396" y="4007"/>
                        <a:pt x="10332" y="4007"/>
                      </a:cubicBezTo>
                      <a:cubicBezTo>
                        <a:pt x="10784" y="4007"/>
                        <a:pt x="11231" y="4013"/>
                        <a:pt x="11668" y="4030"/>
                      </a:cubicBezTo>
                      <a:cubicBezTo>
                        <a:pt x="13506" y="4107"/>
                        <a:pt x="15369" y="4160"/>
                        <a:pt x="17227" y="4160"/>
                      </a:cubicBezTo>
                      <a:cubicBezTo>
                        <a:pt x="18499" y="4160"/>
                        <a:pt x="19769" y="4135"/>
                        <a:pt x="21027" y="4077"/>
                      </a:cubicBezTo>
                      <a:cubicBezTo>
                        <a:pt x="23789" y="3946"/>
                        <a:pt x="24313" y="1458"/>
                        <a:pt x="21646" y="541"/>
                      </a:cubicBezTo>
                      <a:cubicBezTo>
                        <a:pt x="20542" y="158"/>
                        <a:pt x="19209" y="90"/>
                        <a:pt x="17884" y="90"/>
                      </a:cubicBezTo>
                      <a:cubicBezTo>
                        <a:pt x="17155" y="90"/>
                        <a:pt x="16429" y="111"/>
                        <a:pt x="15745" y="111"/>
                      </a:cubicBezTo>
                      <a:cubicBezTo>
                        <a:pt x="15393" y="111"/>
                        <a:pt x="15052" y="105"/>
                        <a:pt x="14728" y="89"/>
                      </a:cubicBezTo>
                      <a:cubicBezTo>
                        <a:pt x="13799" y="43"/>
                        <a:pt x="12869" y="29"/>
                        <a:pt x="11939" y="29"/>
                      </a:cubicBezTo>
                      <a:cubicBezTo>
                        <a:pt x="10357" y="29"/>
                        <a:pt x="8775" y="70"/>
                        <a:pt x="7195" y="70"/>
                      </a:cubicBezTo>
                      <a:cubicBezTo>
                        <a:pt x="6316" y="70"/>
                        <a:pt x="5438" y="57"/>
                        <a:pt x="4560" y="17"/>
                      </a:cubicBezTo>
                      <a:cubicBezTo>
                        <a:pt x="4350" y="7"/>
                        <a:pt x="4149" y="1"/>
                        <a:pt x="395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450;p44">
                  <a:extLst>
                    <a:ext uri="{FF2B5EF4-FFF2-40B4-BE49-F238E27FC236}">
                      <a16:creationId xmlns:a16="http://schemas.microsoft.com/office/drawing/2014/main" id="{10142A73-D26E-46CB-847F-1F4772354B52}"/>
                    </a:ext>
                  </a:extLst>
                </p:cNvPr>
                <p:cNvSpPr/>
                <p:nvPr/>
              </p:nvSpPr>
              <p:spPr>
                <a:xfrm>
                  <a:off x="4244303" y="4013781"/>
                  <a:ext cx="530874" cy="90834"/>
                </a:xfrm>
                <a:custGeom>
                  <a:avLst/>
                  <a:gdLst/>
                  <a:ahLst/>
                  <a:cxnLst/>
                  <a:rect l="l" t="t" r="r" b="b"/>
                  <a:pathLst>
                    <a:path w="24313" h="4160" extrusionOk="0">
                      <a:moveTo>
                        <a:pt x="3501" y="848"/>
                      </a:moveTo>
                      <a:cubicBezTo>
                        <a:pt x="3613" y="848"/>
                        <a:pt x="3736" y="861"/>
                        <a:pt x="3870" y="886"/>
                      </a:cubicBezTo>
                      <a:cubicBezTo>
                        <a:pt x="4513" y="886"/>
                        <a:pt x="5168" y="958"/>
                        <a:pt x="5811" y="1005"/>
                      </a:cubicBezTo>
                      <a:cubicBezTo>
                        <a:pt x="6270" y="1041"/>
                        <a:pt x="6734" y="1053"/>
                        <a:pt x="7198" y="1053"/>
                      </a:cubicBezTo>
                      <a:cubicBezTo>
                        <a:pt x="8150" y="1053"/>
                        <a:pt x="9108" y="1003"/>
                        <a:pt x="10054" y="1003"/>
                      </a:cubicBezTo>
                      <a:cubicBezTo>
                        <a:pt x="10175" y="1003"/>
                        <a:pt x="10297" y="1003"/>
                        <a:pt x="10418" y="1005"/>
                      </a:cubicBezTo>
                      <a:cubicBezTo>
                        <a:pt x="13681" y="1029"/>
                        <a:pt x="16955" y="1160"/>
                        <a:pt x="20205" y="1267"/>
                      </a:cubicBezTo>
                      <a:cubicBezTo>
                        <a:pt x="20379" y="1235"/>
                        <a:pt x="20540" y="1219"/>
                        <a:pt x="20689" y="1219"/>
                      </a:cubicBezTo>
                      <a:cubicBezTo>
                        <a:pt x="21588" y="1219"/>
                        <a:pt x="22022" y="1807"/>
                        <a:pt x="21991" y="2982"/>
                      </a:cubicBezTo>
                      <a:cubicBezTo>
                        <a:pt x="21360" y="3232"/>
                        <a:pt x="20503" y="3184"/>
                        <a:pt x="19824" y="3196"/>
                      </a:cubicBezTo>
                      <a:cubicBezTo>
                        <a:pt x="18229" y="3220"/>
                        <a:pt x="16633" y="3291"/>
                        <a:pt x="15026" y="3303"/>
                      </a:cubicBezTo>
                      <a:cubicBezTo>
                        <a:pt x="14826" y="3306"/>
                        <a:pt x="14627" y="3307"/>
                        <a:pt x="14427" y="3307"/>
                      </a:cubicBezTo>
                      <a:cubicBezTo>
                        <a:pt x="12748" y="3307"/>
                        <a:pt x="11076" y="3223"/>
                        <a:pt x="9394" y="3148"/>
                      </a:cubicBezTo>
                      <a:cubicBezTo>
                        <a:pt x="7227" y="3041"/>
                        <a:pt x="4894" y="3232"/>
                        <a:pt x="2763" y="2708"/>
                      </a:cubicBezTo>
                      <a:cubicBezTo>
                        <a:pt x="2471" y="1468"/>
                        <a:pt x="2717" y="848"/>
                        <a:pt x="3501" y="848"/>
                      </a:cubicBezTo>
                      <a:close/>
                      <a:moveTo>
                        <a:pt x="3958" y="0"/>
                      </a:moveTo>
                      <a:cubicBezTo>
                        <a:pt x="2636" y="0"/>
                        <a:pt x="1749" y="294"/>
                        <a:pt x="917" y="1470"/>
                      </a:cubicBezTo>
                      <a:cubicBezTo>
                        <a:pt x="0" y="2744"/>
                        <a:pt x="1846" y="3577"/>
                        <a:pt x="2715" y="3708"/>
                      </a:cubicBezTo>
                      <a:cubicBezTo>
                        <a:pt x="2731" y="3710"/>
                        <a:pt x="2747" y="3711"/>
                        <a:pt x="2763" y="3711"/>
                      </a:cubicBezTo>
                      <a:cubicBezTo>
                        <a:pt x="2838" y="3711"/>
                        <a:pt x="2904" y="3688"/>
                        <a:pt x="2953" y="3648"/>
                      </a:cubicBezTo>
                      <a:cubicBezTo>
                        <a:pt x="4391" y="3969"/>
                        <a:pt x="5932" y="4031"/>
                        <a:pt x="7470" y="4031"/>
                      </a:cubicBezTo>
                      <a:cubicBezTo>
                        <a:pt x="8433" y="4031"/>
                        <a:pt x="9396" y="4007"/>
                        <a:pt x="10332" y="4007"/>
                      </a:cubicBezTo>
                      <a:cubicBezTo>
                        <a:pt x="10784" y="4007"/>
                        <a:pt x="11231" y="4013"/>
                        <a:pt x="11668" y="4029"/>
                      </a:cubicBezTo>
                      <a:cubicBezTo>
                        <a:pt x="13506" y="4107"/>
                        <a:pt x="15369" y="4160"/>
                        <a:pt x="17227" y="4160"/>
                      </a:cubicBezTo>
                      <a:cubicBezTo>
                        <a:pt x="18499" y="4160"/>
                        <a:pt x="19769" y="4135"/>
                        <a:pt x="21027" y="4077"/>
                      </a:cubicBezTo>
                      <a:cubicBezTo>
                        <a:pt x="23789" y="3946"/>
                        <a:pt x="24313" y="1458"/>
                        <a:pt x="21646" y="541"/>
                      </a:cubicBezTo>
                      <a:cubicBezTo>
                        <a:pt x="20542" y="158"/>
                        <a:pt x="19209" y="90"/>
                        <a:pt x="17884" y="90"/>
                      </a:cubicBezTo>
                      <a:cubicBezTo>
                        <a:pt x="17155" y="90"/>
                        <a:pt x="16429" y="110"/>
                        <a:pt x="15745" y="110"/>
                      </a:cubicBezTo>
                      <a:cubicBezTo>
                        <a:pt x="15393" y="110"/>
                        <a:pt x="15052" y="105"/>
                        <a:pt x="14728" y="88"/>
                      </a:cubicBezTo>
                      <a:cubicBezTo>
                        <a:pt x="13799" y="43"/>
                        <a:pt x="12869" y="28"/>
                        <a:pt x="11939" y="28"/>
                      </a:cubicBezTo>
                      <a:cubicBezTo>
                        <a:pt x="10357" y="28"/>
                        <a:pt x="8775" y="70"/>
                        <a:pt x="7195" y="70"/>
                      </a:cubicBezTo>
                      <a:cubicBezTo>
                        <a:pt x="6316" y="70"/>
                        <a:pt x="5438" y="57"/>
                        <a:pt x="4560" y="17"/>
                      </a:cubicBezTo>
                      <a:cubicBezTo>
                        <a:pt x="4350" y="6"/>
                        <a:pt x="4149" y="0"/>
                        <a:pt x="3958"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451;p44">
                  <a:extLst>
                    <a:ext uri="{FF2B5EF4-FFF2-40B4-BE49-F238E27FC236}">
                      <a16:creationId xmlns:a16="http://schemas.microsoft.com/office/drawing/2014/main" id="{22914759-685D-414B-8EB2-7D0D41F4F311}"/>
                    </a:ext>
                  </a:extLst>
                </p:cNvPr>
                <p:cNvSpPr/>
                <p:nvPr/>
              </p:nvSpPr>
              <p:spPr>
                <a:xfrm>
                  <a:off x="4246639" y="3429906"/>
                  <a:ext cx="515699" cy="515350"/>
                </a:xfrm>
                <a:custGeom>
                  <a:avLst/>
                  <a:gdLst/>
                  <a:ahLst/>
                  <a:cxnLst/>
                  <a:rect l="l" t="t" r="r" b="b"/>
                  <a:pathLst>
                    <a:path w="23618" h="23602" extrusionOk="0">
                      <a:moveTo>
                        <a:pt x="8886" y="8055"/>
                      </a:moveTo>
                      <a:cubicBezTo>
                        <a:pt x="9122" y="8055"/>
                        <a:pt x="9374" y="8117"/>
                        <a:pt x="9645" y="8255"/>
                      </a:cubicBezTo>
                      <a:cubicBezTo>
                        <a:pt x="10418" y="8648"/>
                        <a:pt x="11145" y="9481"/>
                        <a:pt x="11133" y="10386"/>
                      </a:cubicBezTo>
                      <a:cubicBezTo>
                        <a:pt x="11123" y="11265"/>
                        <a:pt x="10034" y="11858"/>
                        <a:pt x="9145" y="11858"/>
                      </a:cubicBezTo>
                      <a:cubicBezTo>
                        <a:pt x="8903" y="11858"/>
                        <a:pt x="8676" y="11814"/>
                        <a:pt x="8490" y="11719"/>
                      </a:cubicBezTo>
                      <a:cubicBezTo>
                        <a:pt x="7573" y="11231"/>
                        <a:pt x="7287" y="9945"/>
                        <a:pt x="7287" y="8921"/>
                      </a:cubicBezTo>
                      <a:cubicBezTo>
                        <a:pt x="7370" y="8921"/>
                        <a:pt x="7454" y="8874"/>
                        <a:pt x="7525" y="8791"/>
                      </a:cubicBezTo>
                      <a:cubicBezTo>
                        <a:pt x="7946" y="8337"/>
                        <a:pt x="8383" y="8055"/>
                        <a:pt x="8886" y="8055"/>
                      </a:cubicBezTo>
                      <a:close/>
                      <a:moveTo>
                        <a:pt x="16116" y="13824"/>
                      </a:moveTo>
                      <a:cubicBezTo>
                        <a:pt x="16288" y="13824"/>
                        <a:pt x="16469" y="13854"/>
                        <a:pt x="16657" y="13922"/>
                      </a:cubicBezTo>
                      <a:cubicBezTo>
                        <a:pt x="17491" y="14220"/>
                        <a:pt x="18146" y="15125"/>
                        <a:pt x="18360" y="15934"/>
                      </a:cubicBezTo>
                      <a:cubicBezTo>
                        <a:pt x="18658" y="17042"/>
                        <a:pt x="17586" y="17661"/>
                        <a:pt x="16622" y="17732"/>
                      </a:cubicBezTo>
                      <a:cubicBezTo>
                        <a:pt x="16580" y="17735"/>
                        <a:pt x="16539" y="17737"/>
                        <a:pt x="16499" y="17737"/>
                      </a:cubicBezTo>
                      <a:cubicBezTo>
                        <a:pt x="15163" y="17737"/>
                        <a:pt x="14478" y="16039"/>
                        <a:pt x="14478" y="14779"/>
                      </a:cubicBezTo>
                      <a:cubicBezTo>
                        <a:pt x="14929" y="14253"/>
                        <a:pt x="15469" y="13824"/>
                        <a:pt x="16116" y="13824"/>
                      </a:cubicBezTo>
                      <a:close/>
                      <a:moveTo>
                        <a:pt x="3735" y="18926"/>
                      </a:moveTo>
                      <a:cubicBezTo>
                        <a:pt x="4450" y="18926"/>
                        <a:pt x="5231" y="19197"/>
                        <a:pt x="5501" y="19863"/>
                      </a:cubicBezTo>
                      <a:cubicBezTo>
                        <a:pt x="6013" y="21125"/>
                        <a:pt x="4763" y="22530"/>
                        <a:pt x="3525" y="22554"/>
                      </a:cubicBezTo>
                      <a:cubicBezTo>
                        <a:pt x="3518" y="22554"/>
                        <a:pt x="3511" y="22554"/>
                        <a:pt x="3504" y="22554"/>
                      </a:cubicBezTo>
                      <a:cubicBezTo>
                        <a:pt x="2382" y="22554"/>
                        <a:pt x="1477" y="21607"/>
                        <a:pt x="1453" y="20542"/>
                      </a:cubicBezTo>
                      <a:cubicBezTo>
                        <a:pt x="1905" y="19875"/>
                        <a:pt x="2144" y="19268"/>
                        <a:pt x="3084" y="19006"/>
                      </a:cubicBezTo>
                      <a:cubicBezTo>
                        <a:pt x="3281" y="18954"/>
                        <a:pt x="3505" y="18926"/>
                        <a:pt x="3735" y="18926"/>
                      </a:cubicBezTo>
                      <a:close/>
                      <a:moveTo>
                        <a:pt x="22876" y="1"/>
                      </a:moveTo>
                      <a:cubicBezTo>
                        <a:pt x="22107" y="1"/>
                        <a:pt x="21645" y="1162"/>
                        <a:pt x="21194" y="1694"/>
                      </a:cubicBezTo>
                      <a:cubicBezTo>
                        <a:pt x="20443" y="2575"/>
                        <a:pt x="19503" y="3337"/>
                        <a:pt x="18979" y="4385"/>
                      </a:cubicBezTo>
                      <a:cubicBezTo>
                        <a:pt x="18865" y="4604"/>
                        <a:pt x="19032" y="4899"/>
                        <a:pt x="19256" y="4899"/>
                      </a:cubicBezTo>
                      <a:cubicBezTo>
                        <a:pt x="19312" y="4899"/>
                        <a:pt x="19372" y="4881"/>
                        <a:pt x="19431" y="4838"/>
                      </a:cubicBezTo>
                      <a:cubicBezTo>
                        <a:pt x="20146" y="4326"/>
                        <a:pt x="20872" y="3683"/>
                        <a:pt x="21515" y="2968"/>
                      </a:cubicBezTo>
                      <a:lnTo>
                        <a:pt x="21515" y="2968"/>
                      </a:lnTo>
                      <a:cubicBezTo>
                        <a:pt x="21122" y="4171"/>
                        <a:pt x="20896" y="5659"/>
                        <a:pt x="20503" y="6707"/>
                      </a:cubicBezTo>
                      <a:cubicBezTo>
                        <a:pt x="19693" y="8874"/>
                        <a:pt x="18419" y="10874"/>
                        <a:pt x="17693" y="13065"/>
                      </a:cubicBezTo>
                      <a:cubicBezTo>
                        <a:pt x="17467" y="12922"/>
                        <a:pt x="17241" y="12803"/>
                        <a:pt x="17003" y="12708"/>
                      </a:cubicBezTo>
                      <a:cubicBezTo>
                        <a:pt x="16728" y="12596"/>
                        <a:pt x="16435" y="12541"/>
                        <a:pt x="16142" y="12541"/>
                      </a:cubicBezTo>
                      <a:cubicBezTo>
                        <a:pt x="15748" y="12541"/>
                        <a:pt x="15356" y="12641"/>
                        <a:pt x="15014" y="12839"/>
                      </a:cubicBezTo>
                      <a:cubicBezTo>
                        <a:pt x="14764" y="12993"/>
                        <a:pt x="14574" y="13160"/>
                        <a:pt x="14431" y="13351"/>
                      </a:cubicBezTo>
                      <a:cubicBezTo>
                        <a:pt x="14026" y="13005"/>
                        <a:pt x="13609" y="12660"/>
                        <a:pt x="13216" y="12279"/>
                      </a:cubicBezTo>
                      <a:cubicBezTo>
                        <a:pt x="12883" y="11958"/>
                        <a:pt x="12562" y="11636"/>
                        <a:pt x="12216" y="11315"/>
                      </a:cubicBezTo>
                      <a:cubicBezTo>
                        <a:pt x="12300" y="11148"/>
                        <a:pt x="12371" y="10957"/>
                        <a:pt x="12407" y="10767"/>
                      </a:cubicBezTo>
                      <a:cubicBezTo>
                        <a:pt x="12716" y="9279"/>
                        <a:pt x="11550" y="7802"/>
                        <a:pt x="10311" y="7124"/>
                      </a:cubicBezTo>
                      <a:cubicBezTo>
                        <a:pt x="9867" y="6878"/>
                        <a:pt x="9359" y="6747"/>
                        <a:pt x="8870" y="6747"/>
                      </a:cubicBezTo>
                      <a:cubicBezTo>
                        <a:pt x="7982" y="6747"/>
                        <a:pt x="7159" y="7180"/>
                        <a:pt x="6906" y="8148"/>
                      </a:cubicBezTo>
                      <a:cubicBezTo>
                        <a:pt x="6799" y="8171"/>
                        <a:pt x="6716" y="8231"/>
                        <a:pt x="6668" y="8350"/>
                      </a:cubicBezTo>
                      <a:cubicBezTo>
                        <a:pt x="6323" y="9457"/>
                        <a:pt x="6442" y="10910"/>
                        <a:pt x="7120" y="11922"/>
                      </a:cubicBezTo>
                      <a:cubicBezTo>
                        <a:pt x="6597" y="12886"/>
                        <a:pt x="6061" y="13839"/>
                        <a:pt x="5537" y="14803"/>
                      </a:cubicBezTo>
                      <a:cubicBezTo>
                        <a:pt x="5025" y="15720"/>
                        <a:pt x="4311" y="16708"/>
                        <a:pt x="4037" y="17744"/>
                      </a:cubicBezTo>
                      <a:cubicBezTo>
                        <a:pt x="3910" y="17736"/>
                        <a:pt x="3790" y="17727"/>
                        <a:pt x="3667" y="17727"/>
                      </a:cubicBezTo>
                      <a:cubicBezTo>
                        <a:pt x="3616" y="17727"/>
                        <a:pt x="3565" y="17729"/>
                        <a:pt x="3513" y="17732"/>
                      </a:cubicBezTo>
                      <a:cubicBezTo>
                        <a:pt x="2298" y="17780"/>
                        <a:pt x="0" y="19089"/>
                        <a:pt x="703" y="20566"/>
                      </a:cubicBezTo>
                      <a:cubicBezTo>
                        <a:pt x="560" y="21102"/>
                        <a:pt x="608" y="21602"/>
                        <a:pt x="953" y="22185"/>
                      </a:cubicBezTo>
                      <a:cubicBezTo>
                        <a:pt x="1382" y="22923"/>
                        <a:pt x="2215" y="23388"/>
                        <a:pt x="3037" y="23542"/>
                      </a:cubicBezTo>
                      <a:cubicBezTo>
                        <a:pt x="3238" y="23583"/>
                        <a:pt x="3435" y="23602"/>
                        <a:pt x="3627" y="23602"/>
                      </a:cubicBezTo>
                      <a:cubicBezTo>
                        <a:pt x="5369" y="23602"/>
                        <a:pt x="6698" y="22028"/>
                        <a:pt x="6751" y="20280"/>
                      </a:cubicBezTo>
                      <a:cubicBezTo>
                        <a:pt x="6799" y="18923"/>
                        <a:pt x="5727" y="18101"/>
                        <a:pt x="4537" y="17827"/>
                      </a:cubicBezTo>
                      <a:cubicBezTo>
                        <a:pt x="5120" y="17149"/>
                        <a:pt x="5525" y="16280"/>
                        <a:pt x="5977" y="15529"/>
                      </a:cubicBezTo>
                      <a:cubicBezTo>
                        <a:pt x="6561" y="14553"/>
                        <a:pt x="7132" y="13553"/>
                        <a:pt x="7704" y="12553"/>
                      </a:cubicBezTo>
                      <a:cubicBezTo>
                        <a:pt x="7835" y="12660"/>
                        <a:pt x="7978" y="12767"/>
                        <a:pt x="8132" y="12839"/>
                      </a:cubicBezTo>
                      <a:cubicBezTo>
                        <a:pt x="8468" y="13006"/>
                        <a:pt x="8844" y="13083"/>
                        <a:pt x="9231" y="13083"/>
                      </a:cubicBezTo>
                      <a:cubicBezTo>
                        <a:pt x="10217" y="13083"/>
                        <a:pt x="11271" y="12584"/>
                        <a:pt x="11895" y="11815"/>
                      </a:cubicBezTo>
                      <a:cubicBezTo>
                        <a:pt x="12466" y="12684"/>
                        <a:pt x="13300" y="13470"/>
                        <a:pt x="14097" y="14101"/>
                      </a:cubicBezTo>
                      <a:cubicBezTo>
                        <a:pt x="14074" y="14220"/>
                        <a:pt x="14050" y="14339"/>
                        <a:pt x="14038" y="14470"/>
                      </a:cubicBezTo>
                      <a:cubicBezTo>
                        <a:pt x="13752" y="15327"/>
                        <a:pt x="13716" y="16137"/>
                        <a:pt x="14026" y="17042"/>
                      </a:cubicBezTo>
                      <a:cubicBezTo>
                        <a:pt x="14371" y="18042"/>
                        <a:pt x="15169" y="18816"/>
                        <a:pt x="16252" y="18935"/>
                      </a:cubicBezTo>
                      <a:cubicBezTo>
                        <a:pt x="16375" y="18948"/>
                        <a:pt x="16498" y="18955"/>
                        <a:pt x="16621" y="18955"/>
                      </a:cubicBezTo>
                      <a:cubicBezTo>
                        <a:pt x="18224" y="18955"/>
                        <a:pt x="19825" y="17825"/>
                        <a:pt x="19681" y="16089"/>
                      </a:cubicBezTo>
                      <a:cubicBezTo>
                        <a:pt x="19586" y="15053"/>
                        <a:pt x="19003" y="14113"/>
                        <a:pt x="18205" y="13446"/>
                      </a:cubicBezTo>
                      <a:cubicBezTo>
                        <a:pt x="19372" y="11184"/>
                        <a:pt x="20205" y="8695"/>
                        <a:pt x="21205" y="6350"/>
                      </a:cubicBezTo>
                      <a:cubicBezTo>
                        <a:pt x="21432" y="5814"/>
                        <a:pt x="21944" y="4802"/>
                        <a:pt x="22229" y="3838"/>
                      </a:cubicBezTo>
                      <a:cubicBezTo>
                        <a:pt x="22313" y="4576"/>
                        <a:pt x="22468" y="5290"/>
                        <a:pt x="22718" y="5897"/>
                      </a:cubicBezTo>
                      <a:cubicBezTo>
                        <a:pt x="22801" y="6099"/>
                        <a:pt x="23009" y="6205"/>
                        <a:pt x="23201" y="6205"/>
                      </a:cubicBezTo>
                      <a:cubicBezTo>
                        <a:pt x="23419" y="6205"/>
                        <a:pt x="23618" y="6069"/>
                        <a:pt x="23599" y="5778"/>
                      </a:cubicBezTo>
                      <a:cubicBezTo>
                        <a:pt x="23539" y="4945"/>
                        <a:pt x="23325" y="4135"/>
                        <a:pt x="23253" y="3302"/>
                      </a:cubicBezTo>
                      <a:cubicBezTo>
                        <a:pt x="23170" y="2385"/>
                        <a:pt x="23253" y="1492"/>
                        <a:pt x="23384" y="575"/>
                      </a:cubicBezTo>
                      <a:cubicBezTo>
                        <a:pt x="23432" y="266"/>
                        <a:pt x="23265" y="28"/>
                        <a:pt x="22944" y="4"/>
                      </a:cubicBezTo>
                      <a:cubicBezTo>
                        <a:pt x="22921" y="2"/>
                        <a:pt x="22898" y="1"/>
                        <a:pt x="22876"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452;p44">
                <a:extLst>
                  <a:ext uri="{FF2B5EF4-FFF2-40B4-BE49-F238E27FC236}">
                    <a16:creationId xmlns:a16="http://schemas.microsoft.com/office/drawing/2014/main" id="{40FD6C96-AAF4-4B91-AA82-35733FE1321D}"/>
                  </a:ext>
                </a:extLst>
              </p:cNvPr>
              <p:cNvSpPr txBox="1"/>
              <p:nvPr/>
            </p:nvSpPr>
            <p:spPr>
              <a:xfrm>
                <a:off x="3894900" y="3065870"/>
                <a:ext cx="13542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500">
                    <a:solidFill>
                      <a:schemeClr val="bg1">
                        <a:lumMod val="95000"/>
                      </a:schemeClr>
                    </a:solidFill>
                    <a:latin typeface="Fira Sans Extra Condensed Medium"/>
                    <a:ea typeface="Fira Sans Extra Condensed Medium"/>
                    <a:cs typeface="Fira Sans Extra Condensed Medium"/>
                    <a:sym typeface="Fira Sans Extra Condensed Medium"/>
                  </a:rPr>
                  <a:t>Clustering</a:t>
                </a:r>
                <a:endParaRPr sz="1500">
                  <a:solidFill>
                    <a:schemeClr val="bg1">
                      <a:lumMod val="95000"/>
                    </a:schemeClr>
                  </a:solidFill>
                  <a:latin typeface="Fira Sans Extra Condensed Medium"/>
                  <a:ea typeface="Fira Sans Extra Condensed Medium"/>
                  <a:cs typeface="Fira Sans Extra Condensed Medium"/>
                  <a:sym typeface="Fira Sans Extra Condensed Medium"/>
                </a:endParaRPr>
              </a:p>
            </p:txBody>
          </p:sp>
          <p:sp>
            <p:nvSpPr>
              <p:cNvPr id="234" name="Google Shape;2453;p44">
                <a:extLst>
                  <a:ext uri="{FF2B5EF4-FFF2-40B4-BE49-F238E27FC236}">
                    <a16:creationId xmlns:a16="http://schemas.microsoft.com/office/drawing/2014/main" id="{DB0E9354-2621-466D-830B-D089CFCB2466}"/>
                  </a:ext>
                </a:extLst>
              </p:cNvPr>
              <p:cNvSpPr txBox="1"/>
              <p:nvPr/>
            </p:nvSpPr>
            <p:spPr>
              <a:xfrm>
                <a:off x="3894900" y="1759837"/>
                <a:ext cx="1354200" cy="765000"/>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Font typeface="Arial" panose="020B0604020202020204" pitchFamily="34" charset="0"/>
                  <a:buChar char="•"/>
                </a:pPr>
                <a:r>
                  <a:rPr lang="en-US" sz="1200">
                    <a:solidFill>
                      <a:schemeClr val="bg1">
                        <a:lumMod val="95000"/>
                      </a:schemeClr>
                    </a:solidFill>
                    <a:latin typeface="Roboto"/>
                    <a:ea typeface="Roboto"/>
                    <a:cs typeface="Roboto"/>
                    <a:sym typeface="Roboto"/>
                  </a:rPr>
                  <a:t>Perform Hierarchical and K-Means clustering</a:t>
                </a:r>
              </a:p>
              <a:p>
                <a:pPr marL="171450" lvl="0" indent="-171450" rtl="0">
                  <a:spcBef>
                    <a:spcPts val="0"/>
                  </a:spcBef>
                  <a:spcAft>
                    <a:spcPts val="0"/>
                  </a:spcAft>
                  <a:buFont typeface="Arial" panose="020B0604020202020204" pitchFamily="34" charset="0"/>
                  <a:buChar char="•"/>
                </a:pPr>
                <a:r>
                  <a:rPr lang="en-US" sz="1200">
                    <a:solidFill>
                      <a:schemeClr val="bg1">
                        <a:lumMod val="95000"/>
                      </a:schemeClr>
                    </a:solidFill>
                    <a:latin typeface="Roboto"/>
                    <a:ea typeface="Roboto"/>
                    <a:cs typeface="Roboto"/>
                    <a:sym typeface="Roboto"/>
                  </a:rPr>
                  <a:t>Explore and understand the customers in each cluster</a:t>
                </a:r>
              </a:p>
            </p:txBody>
          </p:sp>
        </p:grpSp>
        <p:grpSp>
          <p:nvGrpSpPr>
            <p:cNvPr id="186" name="Google Shape;2454;p44">
              <a:extLst>
                <a:ext uri="{FF2B5EF4-FFF2-40B4-BE49-F238E27FC236}">
                  <a16:creationId xmlns:a16="http://schemas.microsoft.com/office/drawing/2014/main" id="{DC36CAE1-A347-4A94-9E45-134F8955C8C7}"/>
                </a:ext>
              </a:extLst>
            </p:cNvPr>
            <p:cNvGrpSpPr/>
            <p:nvPr/>
          </p:nvGrpSpPr>
          <p:grpSpPr>
            <a:xfrm>
              <a:off x="6675058" y="1759837"/>
              <a:ext cx="1397112" cy="2428953"/>
              <a:chOff x="6675058" y="1759837"/>
              <a:chExt cx="1397112" cy="2428953"/>
            </a:xfrm>
          </p:grpSpPr>
          <p:sp>
            <p:nvSpPr>
              <p:cNvPr id="219" name="Google Shape;2455;p44">
                <a:extLst>
                  <a:ext uri="{FF2B5EF4-FFF2-40B4-BE49-F238E27FC236}">
                    <a16:creationId xmlns:a16="http://schemas.microsoft.com/office/drawing/2014/main" id="{E11F5C1E-566A-4753-98FE-B09879237E23}"/>
                  </a:ext>
                </a:extLst>
              </p:cNvPr>
              <p:cNvSpPr/>
              <p:nvPr/>
            </p:nvSpPr>
            <p:spPr>
              <a:xfrm>
                <a:off x="6675058" y="2610537"/>
                <a:ext cx="1397112" cy="171339"/>
              </a:xfrm>
              <a:custGeom>
                <a:avLst/>
                <a:gdLst/>
                <a:ahLst/>
                <a:cxnLst/>
                <a:rect l="l" t="t" r="r" b="b"/>
                <a:pathLst>
                  <a:path w="63985" h="7847" extrusionOk="0">
                    <a:moveTo>
                      <a:pt x="2680" y="703"/>
                    </a:moveTo>
                    <a:cubicBezTo>
                      <a:pt x="2418" y="846"/>
                      <a:pt x="2168" y="1179"/>
                      <a:pt x="1918" y="1429"/>
                    </a:cubicBezTo>
                    <a:lnTo>
                      <a:pt x="1334" y="703"/>
                    </a:lnTo>
                    <a:close/>
                    <a:moveTo>
                      <a:pt x="4239" y="703"/>
                    </a:moveTo>
                    <a:cubicBezTo>
                      <a:pt x="3704" y="1143"/>
                      <a:pt x="3168" y="1774"/>
                      <a:pt x="2632" y="2322"/>
                    </a:cubicBezTo>
                    <a:lnTo>
                      <a:pt x="2049" y="1572"/>
                    </a:lnTo>
                    <a:cubicBezTo>
                      <a:pt x="2358" y="1262"/>
                      <a:pt x="2668" y="1000"/>
                      <a:pt x="2977" y="703"/>
                    </a:cubicBezTo>
                    <a:close/>
                    <a:moveTo>
                      <a:pt x="6216" y="703"/>
                    </a:moveTo>
                    <a:cubicBezTo>
                      <a:pt x="5299" y="1596"/>
                      <a:pt x="4382" y="2477"/>
                      <a:pt x="3489" y="3394"/>
                    </a:cubicBezTo>
                    <a:lnTo>
                      <a:pt x="2918" y="2655"/>
                    </a:lnTo>
                    <a:cubicBezTo>
                      <a:pt x="3573" y="2001"/>
                      <a:pt x="4227" y="1298"/>
                      <a:pt x="4882" y="703"/>
                    </a:cubicBezTo>
                    <a:close/>
                    <a:moveTo>
                      <a:pt x="22134" y="703"/>
                    </a:moveTo>
                    <a:cubicBezTo>
                      <a:pt x="19979" y="2786"/>
                      <a:pt x="17824" y="5037"/>
                      <a:pt x="15669" y="7239"/>
                    </a:cubicBezTo>
                    <a:lnTo>
                      <a:pt x="14205" y="7227"/>
                    </a:lnTo>
                    <a:cubicBezTo>
                      <a:pt x="16467" y="5025"/>
                      <a:pt x="18753" y="2786"/>
                      <a:pt x="21039" y="703"/>
                    </a:cubicBezTo>
                    <a:close/>
                    <a:moveTo>
                      <a:pt x="54079" y="703"/>
                    </a:moveTo>
                    <a:cubicBezTo>
                      <a:pt x="51829" y="2786"/>
                      <a:pt x="49578" y="5049"/>
                      <a:pt x="47328" y="7239"/>
                    </a:cubicBezTo>
                    <a:lnTo>
                      <a:pt x="46447" y="7227"/>
                    </a:lnTo>
                    <a:cubicBezTo>
                      <a:pt x="48566" y="5037"/>
                      <a:pt x="50698" y="2786"/>
                      <a:pt x="52841" y="703"/>
                    </a:cubicBezTo>
                    <a:close/>
                    <a:moveTo>
                      <a:pt x="61080" y="1203"/>
                    </a:moveTo>
                    <a:lnTo>
                      <a:pt x="61651" y="1941"/>
                    </a:lnTo>
                    <a:cubicBezTo>
                      <a:pt x="59949" y="3691"/>
                      <a:pt x="58270" y="5453"/>
                      <a:pt x="56591" y="7239"/>
                    </a:cubicBezTo>
                    <a:lnTo>
                      <a:pt x="55580" y="7239"/>
                    </a:lnTo>
                    <a:cubicBezTo>
                      <a:pt x="55885" y="6944"/>
                      <a:pt x="56190" y="6604"/>
                      <a:pt x="56496" y="6299"/>
                    </a:cubicBezTo>
                    <a:cubicBezTo>
                      <a:pt x="58091" y="4668"/>
                      <a:pt x="59568" y="2917"/>
                      <a:pt x="61080" y="1203"/>
                    </a:cubicBezTo>
                    <a:close/>
                    <a:moveTo>
                      <a:pt x="8014" y="703"/>
                    </a:moveTo>
                    <a:cubicBezTo>
                      <a:pt x="5859" y="2786"/>
                      <a:pt x="3704" y="5013"/>
                      <a:pt x="1584" y="7251"/>
                    </a:cubicBezTo>
                    <a:lnTo>
                      <a:pt x="1334" y="7251"/>
                    </a:lnTo>
                    <a:lnTo>
                      <a:pt x="3942" y="3941"/>
                    </a:lnTo>
                    <a:lnTo>
                      <a:pt x="3704" y="3667"/>
                    </a:lnTo>
                    <a:cubicBezTo>
                      <a:pt x="4692" y="2655"/>
                      <a:pt x="5680" y="1596"/>
                      <a:pt x="6680" y="703"/>
                    </a:cubicBezTo>
                    <a:close/>
                    <a:moveTo>
                      <a:pt x="9835" y="703"/>
                    </a:moveTo>
                    <a:cubicBezTo>
                      <a:pt x="7597" y="2786"/>
                      <a:pt x="5359" y="5013"/>
                      <a:pt x="3132" y="7251"/>
                    </a:cubicBezTo>
                    <a:lnTo>
                      <a:pt x="2084" y="7251"/>
                    </a:lnTo>
                    <a:cubicBezTo>
                      <a:pt x="4370" y="5013"/>
                      <a:pt x="6644" y="2786"/>
                      <a:pt x="8907" y="703"/>
                    </a:cubicBezTo>
                    <a:close/>
                    <a:moveTo>
                      <a:pt x="11240" y="703"/>
                    </a:moveTo>
                    <a:cubicBezTo>
                      <a:pt x="9109" y="2786"/>
                      <a:pt x="6990" y="5013"/>
                      <a:pt x="4906" y="7251"/>
                    </a:cubicBezTo>
                    <a:lnTo>
                      <a:pt x="3454" y="7251"/>
                    </a:lnTo>
                    <a:cubicBezTo>
                      <a:pt x="5704" y="5013"/>
                      <a:pt x="7930" y="2786"/>
                      <a:pt x="10169" y="703"/>
                    </a:cubicBezTo>
                    <a:close/>
                    <a:moveTo>
                      <a:pt x="13026" y="703"/>
                    </a:moveTo>
                    <a:cubicBezTo>
                      <a:pt x="10859" y="2786"/>
                      <a:pt x="8704" y="5013"/>
                      <a:pt x="6609" y="7251"/>
                    </a:cubicBezTo>
                    <a:lnTo>
                      <a:pt x="5406" y="7251"/>
                    </a:lnTo>
                    <a:cubicBezTo>
                      <a:pt x="7490" y="5013"/>
                      <a:pt x="9561" y="2786"/>
                      <a:pt x="11645" y="703"/>
                    </a:cubicBezTo>
                    <a:close/>
                    <a:moveTo>
                      <a:pt x="16038" y="703"/>
                    </a:moveTo>
                    <a:cubicBezTo>
                      <a:pt x="13752" y="2786"/>
                      <a:pt x="11431" y="5013"/>
                      <a:pt x="9145" y="7251"/>
                    </a:cubicBezTo>
                    <a:lnTo>
                      <a:pt x="7097" y="7251"/>
                    </a:lnTo>
                    <a:cubicBezTo>
                      <a:pt x="9204" y="5013"/>
                      <a:pt x="11347" y="2786"/>
                      <a:pt x="13491" y="703"/>
                    </a:cubicBezTo>
                    <a:close/>
                    <a:moveTo>
                      <a:pt x="16348" y="667"/>
                    </a:moveTo>
                    <a:lnTo>
                      <a:pt x="18372" y="679"/>
                    </a:lnTo>
                    <a:cubicBezTo>
                      <a:pt x="16062" y="2870"/>
                      <a:pt x="13741" y="5013"/>
                      <a:pt x="11455" y="7251"/>
                    </a:cubicBezTo>
                    <a:lnTo>
                      <a:pt x="9621" y="7251"/>
                    </a:lnTo>
                    <a:cubicBezTo>
                      <a:pt x="11859" y="5013"/>
                      <a:pt x="14110" y="2870"/>
                      <a:pt x="16348" y="667"/>
                    </a:cubicBezTo>
                    <a:close/>
                    <a:moveTo>
                      <a:pt x="20658" y="703"/>
                    </a:moveTo>
                    <a:cubicBezTo>
                      <a:pt x="18324" y="2786"/>
                      <a:pt x="15979" y="5013"/>
                      <a:pt x="13741" y="7251"/>
                    </a:cubicBezTo>
                    <a:lnTo>
                      <a:pt x="11836" y="7251"/>
                    </a:lnTo>
                    <a:cubicBezTo>
                      <a:pt x="14086" y="5013"/>
                      <a:pt x="16336" y="2786"/>
                      <a:pt x="18586" y="703"/>
                    </a:cubicBezTo>
                    <a:close/>
                    <a:moveTo>
                      <a:pt x="24123" y="703"/>
                    </a:moveTo>
                    <a:cubicBezTo>
                      <a:pt x="21944" y="2786"/>
                      <a:pt x="19765" y="5013"/>
                      <a:pt x="17610" y="7251"/>
                    </a:cubicBezTo>
                    <a:lnTo>
                      <a:pt x="15824" y="7251"/>
                    </a:lnTo>
                    <a:cubicBezTo>
                      <a:pt x="18015" y="5013"/>
                      <a:pt x="20229" y="2786"/>
                      <a:pt x="22444" y="703"/>
                    </a:cubicBezTo>
                    <a:close/>
                    <a:moveTo>
                      <a:pt x="25409" y="703"/>
                    </a:moveTo>
                    <a:cubicBezTo>
                      <a:pt x="23230" y="2786"/>
                      <a:pt x="21111" y="5013"/>
                      <a:pt x="19039" y="7251"/>
                    </a:cubicBezTo>
                    <a:lnTo>
                      <a:pt x="17955" y="7251"/>
                    </a:lnTo>
                    <a:cubicBezTo>
                      <a:pt x="20098" y="5013"/>
                      <a:pt x="22265" y="2786"/>
                      <a:pt x="24432" y="703"/>
                    </a:cubicBezTo>
                    <a:close/>
                    <a:moveTo>
                      <a:pt x="27957" y="703"/>
                    </a:moveTo>
                    <a:cubicBezTo>
                      <a:pt x="27445" y="1143"/>
                      <a:pt x="26945" y="1667"/>
                      <a:pt x="26456" y="2155"/>
                    </a:cubicBezTo>
                    <a:cubicBezTo>
                      <a:pt x="24730" y="3858"/>
                      <a:pt x="23004" y="5465"/>
                      <a:pt x="21277" y="7251"/>
                    </a:cubicBezTo>
                    <a:lnTo>
                      <a:pt x="19348" y="7251"/>
                    </a:lnTo>
                    <a:cubicBezTo>
                      <a:pt x="21087" y="5310"/>
                      <a:pt x="22849" y="3548"/>
                      <a:pt x="24659" y="1762"/>
                    </a:cubicBezTo>
                    <a:cubicBezTo>
                      <a:pt x="25016" y="1393"/>
                      <a:pt x="25385" y="1000"/>
                      <a:pt x="25754" y="703"/>
                    </a:cubicBezTo>
                    <a:close/>
                    <a:moveTo>
                      <a:pt x="30183" y="703"/>
                    </a:moveTo>
                    <a:cubicBezTo>
                      <a:pt x="29600" y="1298"/>
                      <a:pt x="29004" y="1893"/>
                      <a:pt x="28421" y="2501"/>
                    </a:cubicBezTo>
                    <a:cubicBezTo>
                      <a:pt x="26897" y="4096"/>
                      <a:pt x="25349" y="5608"/>
                      <a:pt x="23801" y="7251"/>
                    </a:cubicBezTo>
                    <a:lnTo>
                      <a:pt x="21468" y="7251"/>
                    </a:lnTo>
                    <a:cubicBezTo>
                      <a:pt x="22944" y="5763"/>
                      <a:pt x="24420" y="4429"/>
                      <a:pt x="25849" y="3001"/>
                    </a:cubicBezTo>
                    <a:cubicBezTo>
                      <a:pt x="26611" y="2227"/>
                      <a:pt x="27385" y="1441"/>
                      <a:pt x="28171" y="703"/>
                    </a:cubicBezTo>
                    <a:close/>
                    <a:moveTo>
                      <a:pt x="33100" y="703"/>
                    </a:moveTo>
                    <a:cubicBezTo>
                      <a:pt x="31636" y="2191"/>
                      <a:pt x="30159" y="3632"/>
                      <a:pt x="28671" y="5084"/>
                    </a:cubicBezTo>
                    <a:cubicBezTo>
                      <a:pt x="27933" y="5811"/>
                      <a:pt x="27195" y="6501"/>
                      <a:pt x="26456" y="7251"/>
                    </a:cubicBezTo>
                    <a:lnTo>
                      <a:pt x="24087" y="7251"/>
                    </a:lnTo>
                    <a:cubicBezTo>
                      <a:pt x="25587" y="5608"/>
                      <a:pt x="27076" y="4179"/>
                      <a:pt x="28564" y="2632"/>
                    </a:cubicBezTo>
                    <a:cubicBezTo>
                      <a:pt x="29183" y="1977"/>
                      <a:pt x="29826" y="1298"/>
                      <a:pt x="30469" y="703"/>
                    </a:cubicBezTo>
                    <a:close/>
                    <a:moveTo>
                      <a:pt x="35005" y="703"/>
                    </a:moveTo>
                    <a:cubicBezTo>
                      <a:pt x="33207" y="2489"/>
                      <a:pt x="31398" y="4358"/>
                      <a:pt x="29516" y="6132"/>
                    </a:cubicBezTo>
                    <a:cubicBezTo>
                      <a:pt x="29123" y="6501"/>
                      <a:pt x="28742" y="6799"/>
                      <a:pt x="28350" y="7251"/>
                    </a:cubicBezTo>
                    <a:lnTo>
                      <a:pt x="26778" y="7251"/>
                    </a:lnTo>
                    <a:cubicBezTo>
                      <a:pt x="29040" y="5013"/>
                      <a:pt x="31290" y="2786"/>
                      <a:pt x="33517" y="703"/>
                    </a:cubicBezTo>
                    <a:close/>
                    <a:moveTo>
                      <a:pt x="36315" y="703"/>
                    </a:moveTo>
                    <a:cubicBezTo>
                      <a:pt x="34576" y="2334"/>
                      <a:pt x="32838" y="4120"/>
                      <a:pt x="31100" y="5834"/>
                    </a:cubicBezTo>
                    <a:cubicBezTo>
                      <a:pt x="30612" y="6299"/>
                      <a:pt x="30124" y="6799"/>
                      <a:pt x="29647" y="7251"/>
                    </a:cubicBezTo>
                    <a:lnTo>
                      <a:pt x="28635" y="7251"/>
                    </a:lnTo>
                    <a:cubicBezTo>
                      <a:pt x="28731" y="7096"/>
                      <a:pt x="28826" y="7061"/>
                      <a:pt x="28921" y="6965"/>
                    </a:cubicBezTo>
                    <a:cubicBezTo>
                      <a:pt x="31112" y="4918"/>
                      <a:pt x="33243" y="2786"/>
                      <a:pt x="35362" y="703"/>
                    </a:cubicBezTo>
                    <a:close/>
                    <a:moveTo>
                      <a:pt x="37684" y="703"/>
                    </a:moveTo>
                    <a:cubicBezTo>
                      <a:pt x="35541" y="2786"/>
                      <a:pt x="33398" y="5013"/>
                      <a:pt x="31267" y="7251"/>
                    </a:cubicBezTo>
                    <a:lnTo>
                      <a:pt x="29897" y="7251"/>
                    </a:lnTo>
                    <a:cubicBezTo>
                      <a:pt x="30088" y="6954"/>
                      <a:pt x="30290" y="6870"/>
                      <a:pt x="30481" y="6680"/>
                    </a:cubicBezTo>
                    <a:cubicBezTo>
                      <a:pt x="32517" y="4679"/>
                      <a:pt x="34576" y="2632"/>
                      <a:pt x="36636" y="703"/>
                    </a:cubicBezTo>
                    <a:close/>
                    <a:moveTo>
                      <a:pt x="39601" y="703"/>
                    </a:moveTo>
                    <a:cubicBezTo>
                      <a:pt x="37601" y="2632"/>
                      <a:pt x="35600" y="4608"/>
                      <a:pt x="33648" y="6596"/>
                    </a:cubicBezTo>
                    <a:cubicBezTo>
                      <a:pt x="33433" y="6811"/>
                      <a:pt x="33231" y="6954"/>
                      <a:pt x="33017" y="7251"/>
                    </a:cubicBezTo>
                    <a:lnTo>
                      <a:pt x="32267" y="7251"/>
                    </a:lnTo>
                    <a:cubicBezTo>
                      <a:pt x="34422" y="5013"/>
                      <a:pt x="36553" y="2786"/>
                      <a:pt x="38684" y="703"/>
                    </a:cubicBezTo>
                    <a:close/>
                    <a:moveTo>
                      <a:pt x="41542" y="703"/>
                    </a:moveTo>
                    <a:cubicBezTo>
                      <a:pt x="39375" y="2786"/>
                      <a:pt x="37196" y="5013"/>
                      <a:pt x="35005" y="7251"/>
                    </a:cubicBezTo>
                    <a:lnTo>
                      <a:pt x="33326" y="7251"/>
                    </a:lnTo>
                    <a:cubicBezTo>
                      <a:pt x="33493" y="7096"/>
                      <a:pt x="33648" y="6930"/>
                      <a:pt x="33803" y="6763"/>
                    </a:cubicBezTo>
                    <a:cubicBezTo>
                      <a:pt x="35815" y="4703"/>
                      <a:pt x="37898" y="2632"/>
                      <a:pt x="39994" y="703"/>
                    </a:cubicBezTo>
                    <a:close/>
                    <a:moveTo>
                      <a:pt x="44328" y="703"/>
                    </a:moveTo>
                    <a:cubicBezTo>
                      <a:pt x="42030" y="2786"/>
                      <a:pt x="39720" y="5013"/>
                      <a:pt x="37422" y="7251"/>
                    </a:cubicBezTo>
                    <a:lnTo>
                      <a:pt x="35446" y="7251"/>
                    </a:lnTo>
                    <a:cubicBezTo>
                      <a:pt x="37672" y="5013"/>
                      <a:pt x="39922" y="2786"/>
                      <a:pt x="42149" y="703"/>
                    </a:cubicBezTo>
                    <a:close/>
                    <a:moveTo>
                      <a:pt x="46209" y="703"/>
                    </a:moveTo>
                    <a:cubicBezTo>
                      <a:pt x="43982" y="2786"/>
                      <a:pt x="41744" y="5013"/>
                      <a:pt x="39482" y="7251"/>
                    </a:cubicBezTo>
                    <a:lnTo>
                      <a:pt x="37684" y="7251"/>
                    </a:lnTo>
                    <a:cubicBezTo>
                      <a:pt x="39994" y="5013"/>
                      <a:pt x="42304" y="2786"/>
                      <a:pt x="44613" y="703"/>
                    </a:cubicBezTo>
                    <a:close/>
                    <a:moveTo>
                      <a:pt x="49031" y="703"/>
                    </a:moveTo>
                    <a:cubicBezTo>
                      <a:pt x="46828" y="2786"/>
                      <a:pt x="44649" y="5013"/>
                      <a:pt x="42447" y="7251"/>
                    </a:cubicBezTo>
                    <a:lnTo>
                      <a:pt x="39791" y="7251"/>
                    </a:lnTo>
                    <a:cubicBezTo>
                      <a:pt x="42054" y="5013"/>
                      <a:pt x="44304" y="2786"/>
                      <a:pt x="46530" y="703"/>
                    </a:cubicBezTo>
                    <a:close/>
                    <a:moveTo>
                      <a:pt x="50793" y="703"/>
                    </a:moveTo>
                    <a:cubicBezTo>
                      <a:pt x="50721" y="703"/>
                      <a:pt x="50650" y="846"/>
                      <a:pt x="50579" y="917"/>
                    </a:cubicBezTo>
                    <a:cubicBezTo>
                      <a:pt x="48483" y="3048"/>
                      <a:pt x="46364" y="5168"/>
                      <a:pt x="44244" y="7251"/>
                    </a:cubicBezTo>
                    <a:lnTo>
                      <a:pt x="42744" y="7251"/>
                    </a:lnTo>
                    <a:cubicBezTo>
                      <a:pt x="44971" y="5013"/>
                      <a:pt x="47185" y="2786"/>
                      <a:pt x="49412" y="703"/>
                    </a:cubicBezTo>
                    <a:close/>
                    <a:moveTo>
                      <a:pt x="52662" y="703"/>
                    </a:moveTo>
                    <a:cubicBezTo>
                      <a:pt x="51733" y="1596"/>
                      <a:pt x="50805" y="2691"/>
                      <a:pt x="49852" y="3656"/>
                    </a:cubicBezTo>
                    <a:cubicBezTo>
                      <a:pt x="48662" y="4858"/>
                      <a:pt x="47471" y="6061"/>
                      <a:pt x="46280" y="7251"/>
                    </a:cubicBezTo>
                    <a:lnTo>
                      <a:pt x="44613" y="7251"/>
                    </a:lnTo>
                    <a:cubicBezTo>
                      <a:pt x="46673" y="5168"/>
                      <a:pt x="48721" y="3167"/>
                      <a:pt x="50757" y="1108"/>
                    </a:cubicBezTo>
                    <a:cubicBezTo>
                      <a:pt x="50900" y="977"/>
                      <a:pt x="51031" y="846"/>
                      <a:pt x="51162" y="703"/>
                    </a:cubicBezTo>
                    <a:close/>
                    <a:moveTo>
                      <a:pt x="56770" y="703"/>
                    </a:moveTo>
                    <a:cubicBezTo>
                      <a:pt x="54579" y="2786"/>
                      <a:pt x="52376" y="5013"/>
                      <a:pt x="50150" y="7251"/>
                    </a:cubicBezTo>
                    <a:lnTo>
                      <a:pt x="48090" y="7251"/>
                    </a:lnTo>
                    <a:cubicBezTo>
                      <a:pt x="50269" y="5013"/>
                      <a:pt x="52460" y="2786"/>
                      <a:pt x="54627" y="703"/>
                    </a:cubicBezTo>
                    <a:close/>
                    <a:moveTo>
                      <a:pt x="58484" y="703"/>
                    </a:moveTo>
                    <a:cubicBezTo>
                      <a:pt x="56365" y="2929"/>
                      <a:pt x="54186" y="5013"/>
                      <a:pt x="51983" y="7251"/>
                    </a:cubicBezTo>
                    <a:lnTo>
                      <a:pt x="50471" y="7251"/>
                    </a:lnTo>
                    <a:cubicBezTo>
                      <a:pt x="52710" y="5013"/>
                      <a:pt x="54924" y="2786"/>
                      <a:pt x="57139" y="703"/>
                    </a:cubicBezTo>
                    <a:close/>
                    <a:moveTo>
                      <a:pt x="59639" y="703"/>
                    </a:moveTo>
                    <a:cubicBezTo>
                      <a:pt x="58210" y="2191"/>
                      <a:pt x="56794" y="3929"/>
                      <a:pt x="55329" y="5501"/>
                    </a:cubicBezTo>
                    <a:cubicBezTo>
                      <a:pt x="54793" y="6084"/>
                      <a:pt x="54234" y="6656"/>
                      <a:pt x="53686" y="7251"/>
                    </a:cubicBezTo>
                    <a:lnTo>
                      <a:pt x="52567" y="7251"/>
                    </a:lnTo>
                    <a:cubicBezTo>
                      <a:pt x="54758" y="5013"/>
                      <a:pt x="56925" y="2929"/>
                      <a:pt x="58996" y="703"/>
                    </a:cubicBezTo>
                    <a:close/>
                    <a:moveTo>
                      <a:pt x="60651" y="703"/>
                    </a:moveTo>
                    <a:lnTo>
                      <a:pt x="60901" y="977"/>
                    </a:lnTo>
                    <a:cubicBezTo>
                      <a:pt x="59377" y="2703"/>
                      <a:pt x="57901" y="4501"/>
                      <a:pt x="56329" y="6156"/>
                    </a:cubicBezTo>
                    <a:cubicBezTo>
                      <a:pt x="55984" y="6513"/>
                      <a:pt x="55627" y="6799"/>
                      <a:pt x="55270" y="7251"/>
                    </a:cubicBezTo>
                    <a:lnTo>
                      <a:pt x="53877" y="7251"/>
                    </a:lnTo>
                    <a:cubicBezTo>
                      <a:pt x="55936" y="5013"/>
                      <a:pt x="57960" y="2786"/>
                      <a:pt x="59984" y="703"/>
                    </a:cubicBezTo>
                    <a:close/>
                    <a:moveTo>
                      <a:pt x="61830" y="2167"/>
                    </a:moveTo>
                    <a:lnTo>
                      <a:pt x="62675" y="3251"/>
                    </a:lnTo>
                    <a:cubicBezTo>
                      <a:pt x="61532" y="4608"/>
                      <a:pt x="60354" y="5906"/>
                      <a:pt x="59163" y="7251"/>
                    </a:cubicBezTo>
                    <a:lnTo>
                      <a:pt x="57008" y="7251"/>
                    </a:lnTo>
                    <a:cubicBezTo>
                      <a:pt x="58615" y="5465"/>
                      <a:pt x="60223" y="3846"/>
                      <a:pt x="61830" y="2167"/>
                    </a:cubicBezTo>
                    <a:close/>
                    <a:moveTo>
                      <a:pt x="62830" y="3441"/>
                    </a:moveTo>
                    <a:lnTo>
                      <a:pt x="63175" y="3882"/>
                    </a:lnTo>
                    <a:lnTo>
                      <a:pt x="60651" y="7251"/>
                    </a:lnTo>
                    <a:lnTo>
                      <a:pt x="59532" y="7251"/>
                    </a:lnTo>
                    <a:cubicBezTo>
                      <a:pt x="60651" y="5906"/>
                      <a:pt x="61747" y="4715"/>
                      <a:pt x="62830" y="3441"/>
                    </a:cubicBezTo>
                    <a:close/>
                    <a:moveTo>
                      <a:pt x="1" y="0"/>
                    </a:moveTo>
                    <a:lnTo>
                      <a:pt x="3120" y="3917"/>
                    </a:lnTo>
                    <a:lnTo>
                      <a:pt x="1" y="7847"/>
                    </a:lnTo>
                    <a:lnTo>
                      <a:pt x="60973" y="7847"/>
                    </a:lnTo>
                    <a:lnTo>
                      <a:pt x="63985" y="3846"/>
                    </a:lnTo>
                    <a:lnTo>
                      <a:pt x="60973" y="0"/>
                    </a:ln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456;p44">
                <a:extLst>
                  <a:ext uri="{FF2B5EF4-FFF2-40B4-BE49-F238E27FC236}">
                    <a16:creationId xmlns:a16="http://schemas.microsoft.com/office/drawing/2014/main" id="{C983B9BA-8B49-4AD3-B727-FDDDF5CF0AEF}"/>
                  </a:ext>
                </a:extLst>
              </p:cNvPr>
              <p:cNvSpPr/>
              <p:nvPr/>
            </p:nvSpPr>
            <p:spPr>
              <a:xfrm>
                <a:off x="7319791" y="2726744"/>
                <a:ext cx="107647" cy="344229"/>
              </a:xfrm>
              <a:custGeom>
                <a:avLst/>
                <a:gdLst/>
                <a:ahLst/>
                <a:cxnLst/>
                <a:rect l="l" t="t" r="r" b="b"/>
                <a:pathLst>
                  <a:path w="4930" h="15765" extrusionOk="0">
                    <a:moveTo>
                      <a:pt x="2465" y="0"/>
                    </a:moveTo>
                    <a:cubicBezTo>
                      <a:pt x="1108" y="0"/>
                      <a:pt x="0" y="1108"/>
                      <a:pt x="0" y="2477"/>
                    </a:cubicBezTo>
                    <a:cubicBezTo>
                      <a:pt x="0" y="3727"/>
                      <a:pt x="965" y="4763"/>
                      <a:pt x="2155" y="4918"/>
                    </a:cubicBezTo>
                    <a:lnTo>
                      <a:pt x="2155" y="15764"/>
                    </a:lnTo>
                    <a:lnTo>
                      <a:pt x="2751" y="15764"/>
                    </a:lnTo>
                    <a:lnTo>
                      <a:pt x="2751" y="4918"/>
                    </a:lnTo>
                    <a:cubicBezTo>
                      <a:pt x="4084" y="4763"/>
                      <a:pt x="4930" y="3727"/>
                      <a:pt x="4930" y="2477"/>
                    </a:cubicBezTo>
                    <a:cubicBezTo>
                      <a:pt x="4930" y="1108"/>
                      <a:pt x="3834" y="0"/>
                      <a:pt x="2465"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 name="Google Shape;2457;p44">
                <a:extLst>
                  <a:ext uri="{FF2B5EF4-FFF2-40B4-BE49-F238E27FC236}">
                    <a16:creationId xmlns:a16="http://schemas.microsoft.com/office/drawing/2014/main" id="{DB41822A-59EB-4B05-9B8D-60247368E4E9}"/>
                  </a:ext>
                </a:extLst>
              </p:cNvPr>
              <p:cNvGrpSpPr/>
              <p:nvPr/>
            </p:nvGrpSpPr>
            <p:grpSpPr>
              <a:xfrm>
                <a:off x="6962712" y="3419216"/>
                <a:ext cx="821804" cy="769575"/>
                <a:chOff x="7054356" y="3468903"/>
                <a:chExt cx="821804" cy="769575"/>
              </a:xfrm>
            </p:grpSpPr>
            <p:sp>
              <p:nvSpPr>
                <p:cNvPr id="224" name="Google Shape;2458;p44">
                  <a:extLst>
                    <a:ext uri="{FF2B5EF4-FFF2-40B4-BE49-F238E27FC236}">
                      <a16:creationId xmlns:a16="http://schemas.microsoft.com/office/drawing/2014/main" id="{637F4CE0-80BA-4F4E-AB1D-123B2F36BB09}"/>
                    </a:ext>
                  </a:extLst>
                </p:cNvPr>
                <p:cNvSpPr/>
                <p:nvPr/>
              </p:nvSpPr>
              <p:spPr>
                <a:xfrm>
                  <a:off x="7085035" y="3928755"/>
                  <a:ext cx="150902" cy="259684"/>
                </a:xfrm>
                <a:custGeom>
                  <a:avLst/>
                  <a:gdLst/>
                  <a:ahLst/>
                  <a:cxnLst/>
                  <a:rect l="l" t="t" r="r" b="b"/>
                  <a:pathLst>
                    <a:path w="6911" h="11893" extrusionOk="0">
                      <a:moveTo>
                        <a:pt x="2770" y="0"/>
                      </a:moveTo>
                      <a:cubicBezTo>
                        <a:pt x="2706" y="0"/>
                        <a:pt x="2641" y="30"/>
                        <a:pt x="2596" y="101"/>
                      </a:cubicBezTo>
                      <a:cubicBezTo>
                        <a:pt x="1" y="4090"/>
                        <a:pt x="834" y="11055"/>
                        <a:pt x="6335" y="11888"/>
                      </a:cubicBezTo>
                      <a:cubicBezTo>
                        <a:pt x="6354" y="11891"/>
                        <a:pt x="6372" y="11892"/>
                        <a:pt x="6390" y="11892"/>
                      </a:cubicBezTo>
                      <a:cubicBezTo>
                        <a:pt x="6756" y="11892"/>
                        <a:pt x="6911" y="11337"/>
                        <a:pt x="6514" y="11257"/>
                      </a:cubicBezTo>
                      <a:cubicBezTo>
                        <a:pt x="1644" y="10186"/>
                        <a:pt x="894" y="4161"/>
                        <a:pt x="2966" y="315"/>
                      </a:cubicBezTo>
                      <a:cubicBezTo>
                        <a:pt x="3047" y="144"/>
                        <a:pt x="2910" y="0"/>
                        <a:pt x="2770"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459;p44">
                  <a:extLst>
                    <a:ext uri="{FF2B5EF4-FFF2-40B4-BE49-F238E27FC236}">
                      <a16:creationId xmlns:a16="http://schemas.microsoft.com/office/drawing/2014/main" id="{A9B32C8D-0A6D-48AE-BF8D-802DA5F75D33}"/>
                    </a:ext>
                  </a:extLst>
                </p:cNvPr>
                <p:cNvSpPr/>
                <p:nvPr/>
              </p:nvSpPr>
              <p:spPr>
                <a:xfrm>
                  <a:off x="7222160" y="3894822"/>
                  <a:ext cx="132233" cy="269990"/>
                </a:xfrm>
                <a:custGeom>
                  <a:avLst/>
                  <a:gdLst/>
                  <a:ahLst/>
                  <a:cxnLst/>
                  <a:rect l="l" t="t" r="r" b="b"/>
                  <a:pathLst>
                    <a:path w="6056" h="12365" extrusionOk="0">
                      <a:moveTo>
                        <a:pt x="2793" y="2238"/>
                      </a:moveTo>
                      <a:cubicBezTo>
                        <a:pt x="2710" y="3358"/>
                        <a:pt x="2698" y="4489"/>
                        <a:pt x="2722" y="5620"/>
                      </a:cubicBezTo>
                      <a:cubicBezTo>
                        <a:pt x="2115" y="5429"/>
                        <a:pt x="1579" y="5191"/>
                        <a:pt x="1365" y="4429"/>
                      </a:cubicBezTo>
                      <a:cubicBezTo>
                        <a:pt x="1162" y="3655"/>
                        <a:pt x="1579" y="2893"/>
                        <a:pt x="2198" y="2453"/>
                      </a:cubicBezTo>
                      <a:cubicBezTo>
                        <a:pt x="2389" y="2322"/>
                        <a:pt x="2591" y="2262"/>
                        <a:pt x="2793" y="2238"/>
                      </a:cubicBezTo>
                      <a:close/>
                      <a:moveTo>
                        <a:pt x="3317" y="6656"/>
                      </a:moveTo>
                      <a:cubicBezTo>
                        <a:pt x="4246" y="7013"/>
                        <a:pt x="5068" y="7453"/>
                        <a:pt x="5139" y="8537"/>
                      </a:cubicBezTo>
                      <a:cubicBezTo>
                        <a:pt x="5175" y="9263"/>
                        <a:pt x="4222" y="9787"/>
                        <a:pt x="3639" y="9847"/>
                      </a:cubicBezTo>
                      <a:cubicBezTo>
                        <a:pt x="3520" y="9858"/>
                        <a:pt x="3401" y="9858"/>
                        <a:pt x="3270" y="9858"/>
                      </a:cubicBezTo>
                      <a:cubicBezTo>
                        <a:pt x="3258" y="8787"/>
                        <a:pt x="3282" y="7727"/>
                        <a:pt x="3317" y="6656"/>
                      </a:cubicBezTo>
                      <a:close/>
                      <a:moveTo>
                        <a:pt x="3181" y="1"/>
                      </a:moveTo>
                      <a:cubicBezTo>
                        <a:pt x="3121" y="1"/>
                        <a:pt x="3066" y="36"/>
                        <a:pt x="3055" y="119"/>
                      </a:cubicBezTo>
                      <a:cubicBezTo>
                        <a:pt x="2960" y="619"/>
                        <a:pt x="2889" y="1119"/>
                        <a:pt x="2841" y="1631"/>
                      </a:cubicBezTo>
                      <a:cubicBezTo>
                        <a:pt x="2484" y="1631"/>
                        <a:pt x="2127" y="1703"/>
                        <a:pt x="1841" y="1846"/>
                      </a:cubicBezTo>
                      <a:cubicBezTo>
                        <a:pt x="627" y="2441"/>
                        <a:pt x="126" y="4584"/>
                        <a:pt x="1103" y="5584"/>
                      </a:cubicBezTo>
                      <a:cubicBezTo>
                        <a:pt x="1496" y="6001"/>
                        <a:pt x="2115" y="6227"/>
                        <a:pt x="2734" y="6453"/>
                      </a:cubicBezTo>
                      <a:cubicBezTo>
                        <a:pt x="2770" y="7561"/>
                        <a:pt x="2805" y="8680"/>
                        <a:pt x="2817" y="9787"/>
                      </a:cubicBezTo>
                      <a:cubicBezTo>
                        <a:pt x="1960" y="9596"/>
                        <a:pt x="1019" y="9025"/>
                        <a:pt x="912" y="8227"/>
                      </a:cubicBezTo>
                      <a:cubicBezTo>
                        <a:pt x="886" y="8055"/>
                        <a:pt x="768" y="7987"/>
                        <a:pt x="637" y="7987"/>
                      </a:cubicBezTo>
                      <a:cubicBezTo>
                        <a:pt x="351" y="7987"/>
                        <a:pt x="0" y="8314"/>
                        <a:pt x="400" y="8608"/>
                      </a:cubicBezTo>
                      <a:cubicBezTo>
                        <a:pt x="984" y="9037"/>
                        <a:pt x="1305" y="9608"/>
                        <a:pt x="1972" y="9954"/>
                      </a:cubicBezTo>
                      <a:cubicBezTo>
                        <a:pt x="2234" y="10085"/>
                        <a:pt x="2520" y="10156"/>
                        <a:pt x="2829" y="10180"/>
                      </a:cubicBezTo>
                      <a:cubicBezTo>
                        <a:pt x="2829" y="10823"/>
                        <a:pt x="2817" y="11466"/>
                        <a:pt x="2782" y="12097"/>
                      </a:cubicBezTo>
                      <a:cubicBezTo>
                        <a:pt x="2776" y="12275"/>
                        <a:pt x="2915" y="12365"/>
                        <a:pt x="3055" y="12365"/>
                      </a:cubicBezTo>
                      <a:cubicBezTo>
                        <a:pt x="3195" y="12365"/>
                        <a:pt x="3335" y="12275"/>
                        <a:pt x="3329" y="12097"/>
                      </a:cubicBezTo>
                      <a:cubicBezTo>
                        <a:pt x="3294" y="11466"/>
                        <a:pt x="3270" y="10835"/>
                        <a:pt x="3270" y="10204"/>
                      </a:cubicBezTo>
                      <a:cubicBezTo>
                        <a:pt x="3389" y="10204"/>
                        <a:pt x="3520" y="10204"/>
                        <a:pt x="3639" y="10192"/>
                      </a:cubicBezTo>
                      <a:cubicBezTo>
                        <a:pt x="4579" y="10120"/>
                        <a:pt x="5484" y="9787"/>
                        <a:pt x="5746" y="8799"/>
                      </a:cubicBezTo>
                      <a:cubicBezTo>
                        <a:pt x="6056" y="7596"/>
                        <a:pt x="4687" y="6406"/>
                        <a:pt x="3746" y="5965"/>
                      </a:cubicBezTo>
                      <a:cubicBezTo>
                        <a:pt x="3615" y="5906"/>
                        <a:pt x="3484" y="5858"/>
                        <a:pt x="3341" y="5810"/>
                      </a:cubicBezTo>
                      <a:cubicBezTo>
                        <a:pt x="3377" y="4632"/>
                        <a:pt x="3413" y="3465"/>
                        <a:pt x="3401" y="2286"/>
                      </a:cubicBezTo>
                      <a:lnTo>
                        <a:pt x="3401" y="2286"/>
                      </a:lnTo>
                      <a:cubicBezTo>
                        <a:pt x="3948" y="2453"/>
                        <a:pt x="4448" y="2869"/>
                        <a:pt x="4758" y="3334"/>
                      </a:cubicBezTo>
                      <a:cubicBezTo>
                        <a:pt x="4807" y="3407"/>
                        <a:pt x="4876" y="3438"/>
                        <a:pt x="4944" y="3438"/>
                      </a:cubicBezTo>
                      <a:cubicBezTo>
                        <a:pt x="5077" y="3438"/>
                        <a:pt x="5206" y="3320"/>
                        <a:pt x="5175" y="3155"/>
                      </a:cubicBezTo>
                      <a:cubicBezTo>
                        <a:pt x="5008" y="2346"/>
                        <a:pt x="4234" y="1846"/>
                        <a:pt x="3401" y="1679"/>
                      </a:cubicBezTo>
                      <a:cubicBezTo>
                        <a:pt x="3401" y="1179"/>
                        <a:pt x="3377" y="667"/>
                        <a:pt x="3353" y="155"/>
                      </a:cubicBezTo>
                      <a:cubicBezTo>
                        <a:pt x="3346" y="61"/>
                        <a:pt x="3260" y="1"/>
                        <a:pt x="3181" y="1"/>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460;p44">
                  <a:extLst>
                    <a:ext uri="{FF2B5EF4-FFF2-40B4-BE49-F238E27FC236}">
                      <a16:creationId xmlns:a16="http://schemas.microsoft.com/office/drawing/2014/main" id="{D68535AC-AB16-4188-9BF5-125D0B58464E}"/>
                    </a:ext>
                  </a:extLst>
                </p:cNvPr>
                <p:cNvSpPr/>
                <p:nvPr/>
              </p:nvSpPr>
              <p:spPr>
                <a:xfrm>
                  <a:off x="7054356" y="3468903"/>
                  <a:ext cx="821804" cy="769575"/>
                </a:xfrm>
                <a:custGeom>
                  <a:avLst/>
                  <a:gdLst/>
                  <a:ahLst/>
                  <a:cxnLst/>
                  <a:rect l="l" t="t" r="r" b="b"/>
                  <a:pathLst>
                    <a:path w="37637" h="35245" extrusionOk="0">
                      <a:moveTo>
                        <a:pt x="10922" y="1151"/>
                      </a:moveTo>
                      <a:cubicBezTo>
                        <a:pt x="13511" y="1151"/>
                        <a:pt x="15932" y="1996"/>
                        <a:pt x="18015" y="4171"/>
                      </a:cubicBezTo>
                      <a:cubicBezTo>
                        <a:pt x="20111" y="6374"/>
                        <a:pt x="20432" y="9267"/>
                        <a:pt x="19563" y="11815"/>
                      </a:cubicBezTo>
                      <a:cubicBezTo>
                        <a:pt x="18218" y="12862"/>
                        <a:pt x="17313" y="14279"/>
                        <a:pt x="16824" y="15851"/>
                      </a:cubicBezTo>
                      <a:cubicBezTo>
                        <a:pt x="16348" y="16256"/>
                        <a:pt x="15824" y="16625"/>
                        <a:pt x="15277" y="16911"/>
                      </a:cubicBezTo>
                      <a:cubicBezTo>
                        <a:pt x="15039" y="17030"/>
                        <a:pt x="14812" y="17137"/>
                        <a:pt x="14574" y="17232"/>
                      </a:cubicBezTo>
                      <a:cubicBezTo>
                        <a:pt x="13349" y="16730"/>
                        <a:pt x="12039" y="16449"/>
                        <a:pt x="10748" y="16449"/>
                      </a:cubicBezTo>
                      <a:cubicBezTo>
                        <a:pt x="9620" y="16449"/>
                        <a:pt x="8506" y="16664"/>
                        <a:pt x="7478" y="17137"/>
                      </a:cubicBezTo>
                      <a:cubicBezTo>
                        <a:pt x="5680" y="16399"/>
                        <a:pt x="4085" y="15172"/>
                        <a:pt x="2989" y="13577"/>
                      </a:cubicBezTo>
                      <a:cubicBezTo>
                        <a:pt x="84" y="9326"/>
                        <a:pt x="2263" y="4290"/>
                        <a:pt x="6180" y="1766"/>
                      </a:cubicBezTo>
                      <a:cubicBezTo>
                        <a:pt x="6217" y="1830"/>
                        <a:pt x="6282" y="1873"/>
                        <a:pt x="6364" y="1873"/>
                      </a:cubicBezTo>
                      <a:cubicBezTo>
                        <a:pt x="6389" y="1873"/>
                        <a:pt x="6415" y="1869"/>
                        <a:pt x="6442" y="1861"/>
                      </a:cubicBezTo>
                      <a:cubicBezTo>
                        <a:pt x="7968" y="1416"/>
                        <a:pt x="9472" y="1151"/>
                        <a:pt x="10922" y="1151"/>
                      </a:cubicBezTo>
                      <a:close/>
                      <a:moveTo>
                        <a:pt x="16491" y="17363"/>
                      </a:moveTo>
                      <a:lnTo>
                        <a:pt x="16491" y="17363"/>
                      </a:lnTo>
                      <a:cubicBezTo>
                        <a:pt x="16455" y="17637"/>
                        <a:pt x="16420" y="17923"/>
                        <a:pt x="16408" y="18196"/>
                      </a:cubicBezTo>
                      <a:cubicBezTo>
                        <a:pt x="16193" y="18054"/>
                        <a:pt x="15967" y="17911"/>
                        <a:pt x="15741" y="17792"/>
                      </a:cubicBezTo>
                      <a:cubicBezTo>
                        <a:pt x="16003" y="17661"/>
                        <a:pt x="16241" y="17518"/>
                        <a:pt x="16491" y="17363"/>
                      </a:cubicBezTo>
                      <a:close/>
                      <a:moveTo>
                        <a:pt x="26209" y="10891"/>
                      </a:moveTo>
                      <a:cubicBezTo>
                        <a:pt x="28799" y="10891"/>
                        <a:pt x="31219" y="11735"/>
                        <a:pt x="33303" y="13910"/>
                      </a:cubicBezTo>
                      <a:cubicBezTo>
                        <a:pt x="37160" y="17934"/>
                        <a:pt x="35041" y="24304"/>
                        <a:pt x="30564" y="26650"/>
                      </a:cubicBezTo>
                      <a:cubicBezTo>
                        <a:pt x="29293" y="27319"/>
                        <a:pt x="27912" y="27627"/>
                        <a:pt x="26530" y="27627"/>
                      </a:cubicBezTo>
                      <a:cubicBezTo>
                        <a:pt x="24522" y="27627"/>
                        <a:pt x="22514" y="26976"/>
                        <a:pt x="20849" y="25840"/>
                      </a:cubicBezTo>
                      <a:cubicBezTo>
                        <a:pt x="20837" y="25709"/>
                        <a:pt x="20849" y="25578"/>
                        <a:pt x="20837" y="25459"/>
                      </a:cubicBezTo>
                      <a:lnTo>
                        <a:pt x="20837" y="25459"/>
                      </a:lnTo>
                      <a:cubicBezTo>
                        <a:pt x="21468" y="25840"/>
                        <a:pt x="22194" y="26114"/>
                        <a:pt x="23040" y="26245"/>
                      </a:cubicBezTo>
                      <a:cubicBezTo>
                        <a:pt x="23058" y="26248"/>
                        <a:pt x="23077" y="26249"/>
                        <a:pt x="23095" y="26249"/>
                      </a:cubicBezTo>
                      <a:cubicBezTo>
                        <a:pt x="23461" y="26249"/>
                        <a:pt x="23615" y="25693"/>
                        <a:pt x="23206" y="25614"/>
                      </a:cubicBezTo>
                      <a:cubicBezTo>
                        <a:pt x="22182" y="25388"/>
                        <a:pt x="21349" y="24923"/>
                        <a:pt x="20670" y="24328"/>
                      </a:cubicBezTo>
                      <a:cubicBezTo>
                        <a:pt x="20504" y="23459"/>
                        <a:pt x="20206" y="22602"/>
                        <a:pt x="19765" y="21768"/>
                      </a:cubicBezTo>
                      <a:cubicBezTo>
                        <a:pt x="19468" y="21197"/>
                        <a:pt x="19087" y="20661"/>
                        <a:pt x="18658" y="20161"/>
                      </a:cubicBezTo>
                      <a:cubicBezTo>
                        <a:pt x="18432" y="18292"/>
                        <a:pt x="18789" y="16291"/>
                        <a:pt x="19658" y="14672"/>
                      </a:cubicBezTo>
                      <a:cubicBezTo>
                        <a:pt x="19749" y="14507"/>
                        <a:pt x="19611" y="14359"/>
                        <a:pt x="19470" y="14359"/>
                      </a:cubicBezTo>
                      <a:cubicBezTo>
                        <a:pt x="19408" y="14359"/>
                        <a:pt x="19345" y="14388"/>
                        <a:pt x="19301" y="14458"/>
                      </a:cubicBezTo>
                      <a:cubicBezTo>
                        <a:pt x="18396" y="15851"/>
                        <a:pt x="17908" y="17613"/>
                        <a:pt x="17884" y="19363"/>
                      </a:cubicBezTo>
                      <a:cubicBezTo>
                        <a:pt x="17598" y="19089"/>
                        <a:pt x="17289" y="18827"/>
                        <a:pt x="16967" y="18589"/>
                      </a:cubicBezTo>
                      <a:cubicBezTo>
                        <a:pt x="17158" y="15768"/>
                        <a:pt x="18956" y="13124"/>
                        <a:pt x="21468" y="11505"/>
                      </a:cubicBezTo>
                      <a:cubicBezTo>
                        <a:pt x="21514" y="11569"/>
                        <a:pt x="21574" y="11612"/>
                        <a:pt x="21653" y="11612"/>
                      </a:cubicBezTo>
                      <a:cubicBezTo>
                        <a:pt x="21677" y="11612"/>
                        <a:pt x="21703" y="11609"/>
                        <a:pt x="21730" y="11600"/>
                      </a:cubicBezTo>
                      <a:cubicBezTo>
                        <a:pt x="23256" y="11156"/>
                        <a:pt x="24759" y="10891"/>
                        <a:pt x="26209" y="10891"/>
                      </a:cubicBezTo>
                      <a:close/>
                      <a:moveTo>
                        <a:pt x="10910" y="17594"/>
                      </a:moveTo>
                      <a:cubicBezTo>
                        <a:pt x="13499" y="17594"/>
                        <a:pt x="15920" y="18438"/>
                        <a:pt x="18003" y="20613"/>
                      </a:cubicBezTo>
                      <a:cubicBezTo>
                        <a:pt x="21861" y="24638"/>
                        <a:pt x="19742" y="31007"/>
                        <a:pt x="15265" y="33353"/>
                      </a:cubicBezTo>
                      <a:cubicBezTo>
                        <a:pt x="13989" y="34021"/>
                        <a:pt x="12603" y="34330"/>
                        <a:pt x="11217" y="34330"/>
                      </a:cubicBezTo>
                      <a:cubicBezTo>
                        <a:pt x="8012" y="34330"/>
                        <a:pt x="4810" y="32679"/>
                        <a:pt x="2989" y="30019"/>
                      </a:cubicBezTo>
                      <a:cubicBezTo>
                        <a:pt x="84" y="25757"/>
                        <a:pt x="2263" y="20721"/>
                        <a:pt x="6180" y="18208"/>
                      </a:cubicBezTo>
                      <a:cubicBezTo>
                        <a:pt x="6217" y="18273"/>
                        <a:pt x="6275" y="18316"/>
                        <a:pt x="6354" y="18316"/>
                      </a:cubicBezTo>
                      <a:cubicBezTo>
                        <a:pt x="6378" y="18316"/>
                        <a:pt x="6403" y="18312"/>
                        <a:pt x="6430" y="18304"/>
                      </a:cubicBezTo>
                      <a:cubicBezTo>
                        <a:pt x="7956" y="17859"/>
                        <a:pt x="9460" y="17594"/>
                        <a:pt x="10910" y="17594"/>
                      </a:cubicBezTo>
                      <a:close/>
                      <a:moveTo>
                        <a:pt x="10754" y="0"/>
                      </a:moveTo>
                      <a:cubicBezTo>
                        <a:pt x="9270" y="0"/>
                        <a:pt x="7812" y="373"/>
                        <a:pt x="6537" y="1206"/>
                      </a:cubicBezTo>
                      <a:cubicBezTo>
                        <a:pt x="6476" y="1092"/>
                        <a:pt x="6356" y="1004"/>
                        <a:pt x="6216" y="1004"/>
                      </a:cubicBezTo>
                      <a:cubicBezTo>
                        <a:pt x="6166" y="1004"/>
                        <a:pt x="6114" y="1015"/>
                        <a:pt x="6061" y="1040"/>
                      </a:cubicBezTo>
                      <a:cubicBezTo>
                        <a:pt x="1215" y="3111"/>
                        <a:pt x="13" y="8874"/>
                        <a:pt x="2037" y="13351"/>
                      </a:cubicBezTo>
                      <a:cubicBezTo>
                        <a:pt x="2847" y="15148"/>
                        <a:pt x="4323" y="16530"/>
                        <a:pt x="6085" y="17470"/>
                      </a:cubicBezTo>
                      <a:lnTo>
                        <a:pt x="6049" y="17470"/>
                      </a:lnTo>
                      <a:cubicBezTo>
                        <a:pt x="1215" y="19542"/>
                        <a:pt x="1" y="25304"/>
                        <a:pt x="2037" y="29793"/>
                      </a:cubicBezTo>
                      <a:cubicBezTo>
                        <a:pt x="3597" y="33231"/>
                        <a:pt x="7596" y="35245"/>
                        <a:pt x="11410" y="35245"/>
                      </a:cubicBezTo>
                      <a:cubicBezTo>
                        <a:pt x="12721" y="35245"/>
                        <a:pt x="14009" y="35007"/>
                        <a:pt x="15170" y="34508"/>
                      </a:cubicBezTo>
                      <a:cubicBezTo>
                        <a:pt x="18491" y="33067"/>
                        <a:pt x="20527" y="30126"/>
                        <a:pt x="20813" y="26888"/>
                      </a:cubicBezTo>
                      <a:cubicBezTo>
                        <a:pt x="22563" y="27962"/>
                        <a:pt x="24662" y="28545"/>
                        <a:pt x="26709" y="28545"/>
                      </a:cubicBezTo>
                      <a:cubicBezTo>
                        <a:pt x="28019" y="28545"/>
                        <a:pt x="29307" y="28307"/>
                        <a:pt x="30469" y="27805"/>
                      </a:cubicBezTo>
                      <a:cubicBezTo>
                        <a:pt x="35517" y="25626"/>
                        <a:pt x="37637" y="19935"/>
                        <a:pt x="35065" y="15065"/>
                      </a:cubicBezTo>
                      <a:cubicBezTo>
                        <a:pt x="33412" y="11936"/>
                        <a:pt x="29650" y="9739"/>
                        <a:pt x="26044" y="9739"/>
                      </a:cubicBezTo>
                      <a:cubicBezTo>
                        <a:pt x="24559" y="9739"/>
                        <a:pt x="23100" y="10112"/>
                        <a:pt x="21825" y="10945"/>
                      </a:cubicBezTo>
                      <a:cubicBezTo>
                        <a:pt x="21771" y="10828"/>
                        <a:pt x="21648" y="10738"/>
                        <a:pt x="21498" y="10738"/>
                      </a:cubicBezTo>
                      <a:cubicBezTo>
                        <a:pt x="21451" y="10738"/>
                        <a:pt x="21400" y="10747"/>
                        <a:pt x="21349" y="10767"/>
                      </a:cubicBezTo>
                      <a:cubicBezTo>
                        <a:pt x="21146" y="10862"/>
                        <a:pt x="20944" y="10957"/>
                        <a:pt x="20742" y="11065"/>
                      </a:cubicBezTo>
                      <a:cubicBezTo>
                        <a:pt x="21039" y="9195"/>
                        <a:pt x="20754" y="7207"/>
                        <a:pt x="19765" y="5326"/>
                      </a:cubicBezTo>
                      <a:cubicBezTo>
                        <a:pt x="18112" y="2197"/>
                        <a:pt x="14357" y="0"/>
                        <a:pt x="10754"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461;p44">
                  <a:extLst>
                    <a:ext uri="{FF2B5EF4-FFF2-40B4-BE49-F238E27FC236}">
                      <a16:creationId xmlns:a16="http://schemas.microsoft.com/office/drawing/2014/main" id="{1C2887E2-1F3B-4177-85C6-9819BAC2B345}"/>
                    </a:ext>
                  </a:extLst>
                </p:cNvPr>
                <p:cNvSpPr/>
                <p:nvPr/>
              </p:nvSpPr>
              <p:spPr>
                <a:xfrm>
                  <a:off x="7556216" y="3748570"/>
                  <a:ext cx="132255" cy="269946"/>
                </a:xfrm>
                <a:custGeom>
                  <a:avLst/>
                  <a:gdLst/>
                  <a:ahLst/>
                  <a:cxnLst/>
                  <a:rect l="l" t="t" r="r" b="b"/>
                  <a:pathLst>
                    <a:path w="6057" h="12363" extrusionOk="0">
                      <a:moveTo>
                        <a:pt x="2794" y="2233"/>
                      </a:moveTo>
                      <a:lnTo>
                        <a:pt x="2794" y="2233"/>
                      </a:lnTo>
                      <a:cubicBezTo>
                        <a:pt x="2711" y="3352"/>
                        <a:pt x="2699" y="4484"/>
                        <a:pt x="2711" y="5615"/>
                      </a:cubicBezTo>
                      <a:cubicBezTo>
                        <a:pt x="2115" y="5436"/>
                        <a:pt x="1580" y="5198"/>
                        <a:pt x="1365" y="4424"/>
                      </a:cubicBezTo>
                      <a:cubicBezTo>
                        <a:pt x="1163" y="3650"/>
                        <a:pt x="1580" y="2888"/>
                        <a:pt x="2199" y="2459"/>
                      </a:cubicBezTo>
                      <a:cubicBezTo>
                        <a:pt x="2389" y="2317"/>
                        <a:pt x="2592" y="2257"/>
                        <a:pt x="2794" y="2233"/>
                      </a:cubicBezTo>
                      <a:close/>
                      <a:moveTo>
                        <a:pt x="3318" y="6662"/>
                      </a:moveTo>
                      <a:cubicBezTo>
                        <a:pt x="4247" y="7008"/>
                        <a:pt x="5068" y="7448"/>
                        <a:pt x="5140" y="8544"/>
                      </a:cubicBezTo>
                      <a:cubicBezTo>
                        <a:pt x="5175" y="9270"/>
                        <a:pt x="4211" y="9782"/>
                        <a:pt x="3627" y="9841"/>
                      </a:cubicBezTo>
                      <a:cubicBezTo>
                        <a:pt x="3552" y="9850"/>
                        <a:pt x="3464" y="9858"/>
                        <a:pt x="3373" y="9858"/>
                      </a:cubicBezTo>
                      <a:cubicBezTo>
                        <a:pt x="3335" y="9858"/>
                        <a:pt x="3297" y="9857"/>
                        <a:pt x="3258" y="9853"/>
                      </a:cubicBezTo>
                      <a:cubicBezTo>
                        <a:pt x="3258" y="8782"/>
                        <a:pt x="3282" y="7722"/>
                        <a:pt x="3318" y="6662"/>
                      </a:cubicBezTo>
                      <a:close/>
                      <a:moveTo>
                        <a:pt x="3184" y="0"/>
                      </a:moveTo>
                      <a:cubicBezTo>
                        <a:pt x="3123" y="0"/>
                        <a:pt x="3066" y="35"/>
                        <a:pt x="3056" y="114"/>
                      </a:cubicBezTo>
                      <a:cubicBezTo>
                        <a:pt x="2961" y="614"/>
                        <a:pt x="2889" y="1114"/>
                        <a:pt x="2842" y="1626"/>
                      </a:cubicBezTo>
                      <a:cubicBezTo>
                        <a:pt x="2473" y="1626"/>
                        <a:pt x="2127" y="1697"/>
                        <a:pt x="1841" y="1840"/>
                      </a:cubicBezTo>
                      <a:cubicBezTo>
                        <a:pt x="627" y="2436"/>
                        <a:pt x="127" y="4591"/>
                        <a:pt x="1103" y="5579"/>
                      </a:cubicBezTo>
                      <a:cubicBezTo>
                        <a:pt x="1496" y="5996"/>
                        <a:pt x="2103" y="6222"/>
                        <a:pt x="2734" y="6448"/>
                      </a:cubicBezTo>
                      <a:cubicBezTo>
                        <a:pt x="2770" y="7567"/>
                        <a:pt x="2806" y="8674"/>
                        <a:pt x="2818" y="9782"/>
                      </a:cubicBezTo>
                      <a:cubicBezTo>
                        <a:pt x="1961" y="9591"/>
                        <a:pt x="1020" y="9020"/>
                        <a:pt x="901" y="8222"/>
                      </a:cubicBezTo>
                      <a:cubicBezTo>
                        <a:pt x="878" y="8050"/>
                        <a:pt x="763" y="7981"/>
                        <a:pt x="634" y="7981"/>
                      </a:cubicBezTo>
                      <a:cubicBezTo>
                        <a:pt x="351" y="7981"/>
                        <a:pt x="1" y="8309"/>
                        <a:pt x="401" y="8603"/>
                      </a:cubicBezTo>
                      <a:cubicBezTo>
                        <a:pt x="984" y="9032"/>
                        <a:pt x="1294" y="9615"/>
                        <a:pt x="1972" y="9948"/>
                      </a:cubicBezTo>
                      <a:cubicBezTo>
                        <a:pt x="2234" y="10079"/>
                        <a:pt x="2520" y="10151"/>
                        <a:pt x="2818" y="10187"/>
                      </a:cubicBezTo>
                      <a:cubicBezTo>
                        <a:pt x="2830" y="10818"/>
                        <a:pt x="2818" y="11461"/>
                        <a:pt x="2782" y="12103"/>
                      </a:cubicBezTo>
                      <a:cubicBezTo>
                        <a:pt x="2776" y="12276"/>
                        <a:pt x="2916" y="12362"/>
                        <a:pt x="3054" y="12362"/>
                      </a:cubicBezTo>
                      <a:cubicBezTo>
                        <a:pt x="3193" y="12362"/>
                        <a:pt x="3330" y="12276"/>
                        <a:pt x="3318" y="12103"/>
                      </a:cubicBezTo>
                      <a:cubicBezTo>
                        <a:pt x="3282" y="11461"/>
                        <a:pt x="3270" y="10830"/>
                        <a:pt x="3270" y="10198"/>
                      </a:cubicBezTo>
                      <a:cubicBezTo>
                        <a:pt x="3389" y="10198"/>
                        <a:pt x="3508" y="10198"/>
                        <a:pt x="3627" y="10187"/>
                      </a:cubicBezTo>
                      <a:cubicBezTo>
                        <a:pt x="4580" y="10115"/>
                        <a:pt x="5485" y="9782"/>
                        <a:pt x="5747" y="8794"/>
                      </a:cubicBezTo>
                      <a:cubicBezTo>
                        <a:pt x="6056" y="7591"/>
                        <a:pt x="4687" y="6400"/>
                        <a:pt x="3746" y="5960"/>
                      </a:cubicBezTo>
                      <a:cubicBezTo>
                        <a:pt x="3616" y="5900"/>
                        <a:pt x="3473" y="5853"/>
                        <a:pt x="3342" y="5805"/>
                      </a:cubicBezTo>
                      <a:cubicBezTo>
                        <a:pt x="3377" y="4626"/>
                        <a:pt x="3401" y="3460"/>
                        <a:pt x="3401" y="2281"/>
                      </a:cubicBezTo>
                      <a:cubicBezTo>
                        <a:pt x="3949" y="2448"/>
                        <a:pt x="4437" y="2864"/>
                        <a:pt x="4747" y="3329"/>
                      </a:cubicBezTo>
                      <a:cubicBezTo>
                        <a:pt x="4800" y="3403"/>
                        <a:pt x="4874" y="3436"/>
                        <a:pt x="4946" y="3436"/>
                      </a:cubicBezTo>
                      <a:cubicBezTo>
                        <a:pt x="5079" y="3436"/>
                        <a:pt x="5202" y="3321"/>
                        <a:pt x="5163" y="3150"/>
                      </a:cubicBezTo>
                      <a:cubicBezTo>
                        <a:pt x="4997" y="2340"/>
                        <a:pt x="4235" y="1840"/>
                        <a:pt x="3401" y="1674"/>
                      </a:cubicBezTo>
                      <a:cubicBezTo>
                        <a:pt x="3389" y="1174"/>
                        <a:pt x="3377" y="662"/>
                        <a:pt x="3354" y="150"/>
                      </a:cubicBezTo>
                      <a:cubicBezTo>
                        <a:pt x="3347" y="56"/>
                        <a:pt x="3262" y="0"/>
                        <a:pt x="3184"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462;p44">
                  <a:extLst>
                    <a:ext uri="{FF2B5EF4-FFF2-40B4-BE49-F238E27FC236}">
                      <a16:creationId xmlns:a16="http://schemas.microsoft.com/office/drawing/2014/main" id="{45B2A3A0-283F-4BAD-A155-5268D6876A8A}"/>
                    </a:ext>
                  </a:extLst>
                </p:cNvPr>
                <p:cNvSpPr/>
                <p:nvPr/>
              </p:nvSpPr>
              <p:spPr>
                <a:xfrm>
                  <a:off x="7085297" y="3569782"/>
                  <a:ext cx="150640" cy="259618"/>
                </a:xfrm>
                <a:custGeom>
                  <a:avLst/>
                  <a:gdLst/>
                  <a:ahLst/>
                  <a:cxnLst/>
                  <a:rect l="l" t="t" r="r" b="b"/>
                  <a:pathLst>
                    <a:path w="6899" h="11890" extrusionOk="0">
                      <a:moveTo>
                        <a:pt x="2766" y="0"/>
                      </a:moveTo>
                      <a:cubicBezTo>
                        <a:pt x="2703" y="0"/>
                        <a:pt x="2640" y="29"/>
                        <a:pt x="2596" y="99"/>
                      </a:cubicBezTo>
                      <a:cubicBezTo>
                        <a:pt x="1" y="4087"/>
                        <a:pt x="834" y="11064"/>
                        <a:pt x="6323" y="11886"/>
                      </a:cubicBezTo>
                      <a:cubicBezTo>
                        <a:pt x="6343" y="11889"/>
                        <a:pt x="6362" y="11890"/>
                        <a:pt x="6381" y="11890"/>
                      </a:cubicBezTo>
                      <a:cubicBezTo>
                        <a:pt x="6755" y="11890"/>
                        <a:pt x="6899" y="11345"/>
                        <a:pt x="6502" y="11255"/>
                      </a:cubicBezTo>
                      <a:cubicBezTo>
                        <a:pt x="1632" y="10183"/>
                        <a:pt x="882" y="4159"/>
                        <a:pt x="2954" y="313"/>
                      </a:cubicBezTo>
                      <a:cubicBezTo>
                        <a:pt x="3044" y="148"/>
                        <a:pt x="2906" y="0"/>
                        <a:pt x="2766"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463;p44">
                  <a:extLst>
                    <a:ext uri="{FF2B5EF4-FFF2-40B4-BE49-F238E27FC236}">
                      <a16:creationId xmlns:a16="http://schemas.microsoft.com/office/drawing/2014/main" id="{0C8547DB-37C5-4B64-8125-E4EFDE9741FA}"/>
                    </a:ext>
                  </a:extLst>
                </p:cNvPr>
                <p:cNvSpPr/>
                <p:nvPr/>
              </p:nvSpPr>
              <p:spPr>
                <a:xfrm>
                  <a:off x="7222400" y="3535916"/>
                  <a:ext cx="131993" cy="269946"/>
                </a:xfrm>
                <a:custGeom>
                  <a:avLst/>
                  <a:gdLst/>
                  <a:ahLst/>
                  <a:cxnLst/>
                  <a:rect l="l" t="t" r="r" b="b"/>
                  <a:pathLst>
                    <a:path w="6045" h="12363" extrusionOk="0">
                      <a:moveTo>
                        <a:pt x="2794" y="2233"/>
                      </a:moveTo>
                      <a:cubicBezTo>
                        <a:pt x="2699" y="3352"/>
                        <a:pt x="2687" y="4483"/>
                        <a:pt x="2711" y="5626"/>
                      </a:cubicBezTo>
                      <a:cubicBezTo>
                        <a:pt x="2104" y="5436"/>
                        <a:pt x="1568" y="5198"/>
                        <a:pt x="1366" y="4424"/>
                      </a:cubicBezTo>
                      <a:cubicBezTo>
                        <a:pt x="1151" y="3662"/>
                        <a:pt x="1568" y="2888"/>
                        <a:pt x="2199" y="2459"/>
                      </a:cubicBezTo>
                      <a:cubicBezTo>
                        <a:pt x="2390" y="2328"/>
                        <a:pt x="2592" y="2257"/>
                        <a:pt x="2794" y="2233"/>
                      </a:cubicBezTo>
                      <a:close/>
                      <a:moveTo>
                        <a:pt x="3306" y="6662"/>
                      </a:moveTo>
                      <a:cubicBezTo>
                        <a:pt x="4235" y="7007"/>
                        <a:pt x="5068" y="7448"/>
                        <a:pt x="5128" y="8543"/>
                      </a:cubicBezTo>
                      <a:cubicBezTo>
                        <a:pt x="5176" y="9270"/>
                        <a:pt x="4211" y="9781"/>
                        <a:pt x="3628" y="9853"/>
                      </a:cubicBezTo>
                      <a:cubicBezTo>
                        <a:pt x="3574" y="9859"/>
                        <a:pt x="3515" y="9862"/>
                        <a:pt x="3452" y="9862"/>
                      </a:cubicBezTo>
                      <a:cubicBezTo>
                        <a:pt x="3390" y="9862"/>
                        <a:pt x="3324" y="9859"/>
                        <a:pt x="3259" y="9853"/>
                      </a:cubicBezTo>
                      <a:cubicBezTo>
                        <a:pt x="3259" y="8793"/>
                        <a:pt x="3283" y="7722"/>
                        <a:pt x="3306" y="6662"/>
                      </a:cubicBezTo>
                      <a:close/>
                      <a:moveTo>
                        <a:pt x="3183" y="0"/>
                      </a:moveTo>
                      <a:cubicBezTo>
                        <a:pt x="3120" y="0"/>
                        <a:pt x="3060" y="35"/>
                        <a:pt x="3044" y="114"/>
                      </a:cubicBezTo>
                      <a:cubicBezTo>
                        <a:pt x="2949" y="614"/>
                        <a:pt x="2890" y="1126"/>
                        <a:pt x="2830" y="1626"/>
                      </a:cubicBezTo>
                      <a:cubicBezTo>
                        <a:pt x="2473" y="1626"/>
                        <a:pt x="2128" y="1697"/>
                        <a:pt x="1830" y="1840"/>
                      </a:cubicBezTo>
                      <a:cubicBezTo>
                        <a:pt x="616" y="2435"/>
                        <a:pt x="115" y="4590"/>
                        <a:pt x="1092" y="5590"/>
                      </a:cubicBezTo>
                      <a:cubicBezTo>
                        <a:pt x="1497" y="5995"/>
                        <a:pt x="2104" y="6233"/>
                        <a:pt x="2735" y="6448"/>
                      </a:cubicBezTo>
                      <a:cubicBezTo>
                        <a:pt x="2759" y="7567"/>
                        <a:pt x="2806" y="8674"/>
                        <a:pt x="2818" y="9793"/>
                      </a:cubicBezTo>
                      <a:cubicBezTo>
                        <a:pt x="1949" y="9591"/>
                        <a:pt x="1008" y="9031"/>
                        <a:pt x="901" y="8222"/>
                      </a:cubicBezTo>
                      <a:cubicBezTo>
                        <a:pt x="879" y="8050"/>
                        <a:pt x="764" y="7981"/>
                        <a:pt x="634" y="7981"/>
                      </a:cubicBezTo>
                      <a:cubicBezTo>
                        <a:pt x="352" y="7981"/>
                        <a:pt x="1" y="8309"/>
                        <a:pt x="401" y="8603"/>
                      </a:cubicBezTo>
                      <a:cubicBezTo>
                        <a:pt x="985" y="9031"/>
                        <a:pt x="1294" y="9615"/>
                        <a:pt x="1973" y="9960"/>
                      </a:cubicBezTo>
                      <a:cubicBezTo>
                        <a:pt x="2223" y="10091"/>
                        <a:pt x="2521" y="10151"/>
                        <a:pt x="2818" y="10186"/>
                      </a:cubicBezTo>
                      <a:cubicBezTo>
                        <a:pt x="2818" y="10829"/>
                        <a:pt x="2818" y="11460"/>
                        <a:pt x="2782" y="12103"/>
                      </a:cubicBezTo>
                      <a:cubicBezTo>
                        <a:pt x="2771" y="12276"/>
                        <a:pt x="2910" y="12362"/>
                        <a:pt x="3050" y="12362"/>
                      </a:cubicBezTo>
                      <a:cubicBezTo>
                        <a:pt x="3190" y="12362"/>
                        <a:pt x="3330" y="12276"/>
                        <a:pt x="3318" y="12103"/>
                      </a:cubicBezTo>
                      <a:cubicBezTo>
                        <a:pt x="3283" y="11472"/>
                        <a:pt x="3271" y="10841"/>
                        <a:pt x="3259" y="10210"/>
                      </a:cubicBezTo>
                      <a:cubicBezTo>
                        <a:pt x="3390" y="10210"/>
                        <a:pt x="3509" y="10198"/>
                        <a:pt x="3628" y="10186"/>
                      </a:cubicBezTo>
                      <a:cubicBezTo>
                        <a:pt x="4568" y="10115"/>
                        <a:pt x="5485" y="9781"/>
                        <a:pt x="5735" y="8793"/>
                      </a:cubicBezTo>
                      <a:cubicBezTo>
                        <a:pt x="6045" y="7603"/>
                        <a:pt x="4687" y="6400"/>
                        <a:pt x="3747" y="5971"/>
                      </a:cubicBezTo>
                      <a:cubicBezTo>
                        <a:pt x="3616" y="5912"/>
                        <a:pt x="3473" y="5852"/>
                        <a:pt x="3330" y="5805"/>
                      </a:cubicBezTo>
                      <a:cubicBezTo>
                        <a:pt x="3366" y="4638"/>
                        <a:pt x="3402" y="3459"/>
                        <a:pt x="3402" y="2281"/>
                      </a:cubicBezTo>
                      <a:cubicBezTo>
                        <a:pt x="3937" y="2447"/>
                        <a:pt x="4437" y="2876"/>
                        <a:pt x="4747" y="3328"/>
                      </a:cubicBezTo>
                      <a:cubicBezTo>
                        <a:pt x="4797" y="3403"/>
                        <a:pt x="4868" y="3436"/>
                        <a:pt x="4938" y="3436"/>
                      </a:cubicBezTo>
                      <a:cubicBezTo>
                        <a:pt x="5069" y="3436"/>
                        <a:pt x="5195" y="3321"/>
                        <a:pt x="5164" y="3150"/>
                      </a:cubicBezTo>
                      <a:cubicBezTo>
                        <a:pt x="4997" y="2352"/>
                        <a:pt x="4223" y="1840"/>
                        <a:pt x="3402" y="1685"/>
                      </a:cubicBezTo>
                      <a:cubicBezTo>
                        <a:pt x="3390" y="1173"/>
                        <a:pt x="3378" y="661"/>
                        <a:pt x="3354" y="149"/>
                      </a:cubicBezTo>
                      <a:cubicBezTo>
                        <a:pt x="3347" y="56"/>
                        <a:pt x="3262" y="0"/>
                        <a:pt x="3183"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464;p44">
                <a:extLst>
                  <a:ext uri="{FF2B5EF4-FFF2-40B4-BE49-F238E27FC236}">
                    <a16:creationId xmlns:a16="http://schemas.microsoft.com/office/drawing/2014/main" id="{6BC672CA-23DB-4455-87A3-4F4E565F6EE6}"/>
                  </a:ext>
                </a:extLst>
              </p:cNvPr>
              <p:cNvSpPr txBox="1"/>
              <p:nvPr/>
            </p:nvSpPr>
            <p:spPr>
              <a:xfrm>
                <a:off x="6696514" y="3065870"/>
                <a:ext cx="13542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bg1">
                        <a:lumMod val="95000"/>
                      </a:schemeClr>
                    </a:solidFill>
                    <a:latin typeface="Fira Sans Extra Condensed Medium"/>
                    <a:ea typeface="Fira Sans Extra Condensed Medium"/>
                    <a:cs typeface="Fira Sans Extra Condensed Medium"/>
                    <a:sym typeface="Fira Sans Extra Condensed Medium"/>
                  </a:rPr>
                  <a:t>Business Insight</a:t>
                </a:r>
                <a:endParaRPr sz="1500">
                  <a:solidFill>
                    <a:schemeClr val="bg1">
                      <a:lumMod val="95000"/>
                    </a:schemeClr>
                  </a:solidFill>
                  <a:latin typeface="Fira Sans Extra Condensed Medium"/>
                  <a:ea typeface="Fira Sans Extra Condensed Medium"/>
                  <a:cs typeface="Fira Sans Extra Condensed Medium"/>
                  <a:sym typeface="Fira Sans Extra Condensed Medium"/>
                </a:endParaRPr>
              </a:p>
            </p:txBody>
          </p:sp>
          <p:sp>
            <p:nvSpPr>
              <p:cNvPr id="223" name="Google Shape;2465;p44">
                <a:extLst>
                  <a:ext uri="{FF2B5EF4-FFF2-40B4-BE49-F238E27FC236}">
                    <a16:creationId xmlns:a16="http://schemas.microsoft.com/office/drawing/2014/main" id="{826F5489-9654-42B4-9CBE-1A322E94C944}"/>
                  </a:ext>
                </a:extLst>
              </p:cNvPr>
              <p:cNvSpPr txBox="1"/>
              <p:nvPr/>
            </p:nvSpPr>
            <p:spPr>
              <a:xfrm>
                <a:off x="6696514" y="1759837"/>
                <a:ext cx="1354200" cy="765000"/>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Font typeface="Arial" panose="020B0604020202020204" pitchFamily="34" charset="0"/>
                  <a:buChar char="•"/>
                </a:pPr>
                <a:r>
                  <a:rPr lang="en-US" sz="1200">
                    <a:solidFill>
                      <a:schemeClr val="bg1">
                        <a:lumMod val="95000"/>
                      </a:schemeClr>
                    </a:solidFill>
                    <a:latin typeface="Roboto"/>
                    <a:ea typeface="Roboto"/>
                    <a:cs typeface="Roboto"/>
                    <a:sym typeface="Roboto"/>
                  </a:rPr>
                  <a:t>Who is our most important customer and how do we outreach them</a:t>
                </a:r>
              </a:p>
            </p:txBody>
          </p:sp>
        </p:grpSp>
        <p:grpSp>
          <p:nvGrpSpPr>
            <p:cNvPr id="187" name="Google Shape;2466;p44">
              <a:extLst>
                <a:ext uri="{FF2B5EF4-FFF2-40B4-BE49-F238E27FC236}">
                  <a16:creationId xmlns:a16="http://schemas.microsoft.com/office/drawing/2014/main" id="{5F83B2C2-0C43-4081-979A-F79FE65AD923}"/>
                </a:ext>
              </a:extLst>
            </p:cNvPr>
            <p:cNvGrpSpPr/>
            <p:nvPr/>
          </p:nvGrpSpPr>
          <p:grpSpPr>
            <a:xfrm>
              <a:off x="2472577" y="1132576"/>
              <a:ext cx="1397112" cy="2882007"/>
              <a:chOff x="2472577" y="1132576"/>
              <a:chExt cx="1397112" cy="2882007"/>
            </a:xfrm>
          </p:grpSpPr>
          <p:sp>
            <p:nvSpPr>
              <p:cNvPr id="200" name="Google Shape;2467;p44">
                <a:extLst>
                  <a:ext uri="{FF2B5EF4-FFF2-40B4-BE49-F238E27FC236}">
                    <a16:creationId xmlns:a16="http://schemas.microsoft.com/office/drawing/2014/main" id="{46344787-9061-4F11-ADD5-C8D06B51A394}"/>
                  </a:ext>
                </a:extLst>
              </p:cNvPr>
              <p:cNvSpPr/>
              <p:nvPr/>
            </p:nvSpPr>
            <p:spPr>
              <a:xfrm>
                <a:off x="2472577" y="2610537"/>
                <a:ext cx="1397112" cy="171339"/>
              </a:xfrm>
              <a:custGeom>
                <a:avLst/>
                <a:gdLst/>
                <a:ahLst/>
                <a:cxnLst/>
                <a:rect l="l" t="t" r="r" b="b"/>
                <a:pathLst>
                  <a:path w="63985" h="7847" extrusionOk="0">
                    <a:moveTo>
                      <a:pt x="2679" y="703"/>
                    </a:moveTo>
                    <a:cubicBezTo>
                      <a:pt x="2429" y="846"/>
                      <a:pt x="2179" y="1179"/>
                      <a:pt x="1917" y="1429"/>
                    </a:cubicBezTo>
                    <a:lnTo>
                      <a:pt x="1334" y="703"/>
                    </a:lnTo>
                    <a:close/>
                    <a:moveTo>
                      <a:pt x="4239" y="703"/>
                    </a:moveTo>
                    <a:cubicBezTo>
                      <a:pt x="3703" y="1143"/>
                      <a:pt x="3167" y="1774"/>
                      <a:pt x="2643" y="2322"/>
                    </a:cubicBezTo>
                    <a:lnTo>
                      <a:pt x="2048" y="1572"/>
                    </a:lnTo>
                    <a:cubicBezTo>
                      <a:pt x="2358" y="1262"/>
                      <a:pt x="2667" y="1000"/>
                      <a:pt x="2989" y="703"/>
                    </a:cubicBezTo>
                    <a:close/>
                    <a:moveTo>
                      <a:pt x="6215" y="703"/>
                    </a:moveTo>
                    <a:cubicBezTo>
                      <a:pt x="5298" y="1596"/>
                      <a:pt x="4394" y="2477"/>
                      <a:pt x="3501" y="3394"/>
                    </a:cubicBezTo>
                    <a:lnTo>
                      <a:pt x="2917" y="2655"/>
                    </a:lnTo>
                    <a:cubicBezTo>
                      <a:pt x="3572" y="2001"/>
                      <a:pt x="4227" y="1298"/>
                      <a:pt x="4894" y="703"/>
                    </a:cubicBezTo>
                    <a:close/>
                    <a:moveTo>
                      <a:pt x="22146" y="703"/>
                    </a:moveTo>
                    <a:cubicBezTo>
                      <a:pt x="19979" y="2786"/>
                      <a:pt x="17836" y="5037"/>
                      <a:pt x="15681" y="7239"/>
                    </a:cubicBezTo>
                    <a:lnTo>
                      <a:pt x="14216" y="7227"/>
                    </a:lnTo>
                    <a:cubicBezTo>
                      <a:pt x="16478" y="5025"/>
                      <a:pt x="18764" y="2786"/>
                      <a:pt x="21050" y="703"/>
                    </a:cubicBezTo>
                    <a:close/>
                    <a:moveTo>
                      <a:pt x="54078" y="703"/>
                    </a:moveTo>
                    <a:cubicBezTo>
                      <a:pt x="51840" y="2786"/>
                      <a:pt x="49578" y="5049"/>
                      <a:pt x="47328" y="7239"/>
                    </a:cubicBezTo>
                    <a:lnTo>
                      <a:pt x="46446" y="7227"/>
                    </a:lnTo>
                    <a:cubicBezTo>
                      <a:pt x="48578" y="5037"/>
                      <a:pt x="50709" y="2786"/>
                      <a:pt x="52840" y="703"/>
                    </a:cubicBezTo>
                    <a:close/>
                    <a:moveTo>
                      <a:pt x="61079" y="1203"/>
                    </a:moveTo>
                    <a:lnTo>
                      <a:pt x="61651" y="1941"/>
                    </a:lnTo>
                    <a:cubicBezTo>
                      <a:pt x="59948" y="3691"/>
                      <a:pt x="58269" y="5453"/>
                      <a:pt x="56591" y="7239"/>
                    </a:cubicBezTo>
                    <a:lnTo>
                      <a:pt x="55591" y="7239"/>
                    </a:lnTo>
                    <a:cubicBezTo>
                      <a:pt x="55896" y="6944"/>
                      <a:pt x="56202" y="6604"/>
                      <a:pt x="56495" y="6299"/>
                    </a:cubicBezTo>
                    <a:cubicBezTo>
                      <a:pt x="58091" y="4668"/>
                      <a:pt x="59579" y="2917"/>
                      <a:pt x="61079" y="1203"/>
                    </a:cubicBezTo>
                    <a:close/>
                    <a:moveTo>
                      <a:pt x="8025" y="703"/>
                    </a:moveTo>
                    <a:cubicBezTo>
                      <a:pt x="5858" y="2786"/>
                      <a:pt x="3703" y="5013"/>
                      <a:pt x="1584" y="7251"/>
                    </a:cubicBezTo>
                    <a:lnTo>
                      <a:pt x="1334" y="7251"/>
                    </a:lnTo>
                    <a:lnTo>
                      <a:pt x="3941" y="3941"/>
                    </a:lnTo>
                    <a:lnTo>
                      <a:pt x="3715" y="3667"/>
                    </a:lnTo>
                    <a:cubicBezTo>
                      <a:pt x="4691" y="2655"/>
                      <a:pt x="5691" y="1596"/>
                      <a:pt x="6692" y="703"/>
                    </a:cubicBezTo>
                    <a:close/>
                    <a:moveTo>
                      <a:pt x="9847" y="703"/>
                    </a:moveTo>
                    <a:cubicBezTo>
                      <a:pt x="7596" y="2786"/>
                      <a:pt x="5358" y="5013"/>
                      <a:pt x="3143" y="7251"/>
                    </a:cubicBezTo>
                    <a:lnTo>
                      <a:pt x="2084" y="7251"/>
                    </a:lnTo>
                    <a:cubicBezTo>
                      <a:pt x="4370" y="5013"/>
                      <a:pt x="6644" y="2786"/>
                      <a:pt x="8906" y="703"/>
                    </a:cubicBezTo>
                    <a:close/>
                    <a:moveTo>
                      <a:pt x="11240" y="703"/>
                    </a:moveTo>
                    <a:cubicBezTo>
                      <a:pt x="9108" y="2786"/>
                      <a:pt x="7001" y="5013"/>
                      <a:pt x="4906" y="7251"/>
                    </a:cubicBezTo>
                    <a:lnTo>
                      <a:pt x="3465" y="7251"/>
                    </a:lnTo>
                    <a:cubicBezTo>
                      <a:pt x="5703" y="5013"/>
                      <a:pt x="7942" y="2786"/>
                      <a:pt x="10168" y="703"/>
                    </a:cubicBezTo>
                    <a:close/>
                    <a:moveTo>
                      <a:pt x="13026" y="703"/>
                    </a:moveTo>
                    <a:cubicBezTo>
                      <a:pt x="10859" y="2786"/>
                      <a:pt x="8716" y="5013"/>
                      <a:pt x="6608" y="7251"/>
                    </a:cubicBezTo>
                    <a:lnTo>
                      <a:pt x="5418" y="7251"/>
                    </a:lnTo>
                    <a:cubicBezTo>
                      <a:pt x="7489" y="5013"/>
                      <a:pt x="9561" y="2786"/>
                      <a:pt x="11656" y="703"/>
                    </a:cubicBezTo>
                    <a:close/>
                    <a:moveTo>
                      <a:pt x="16038" y="703"/>
                    </a:moveTo>
                    <a:cubicBezTo>
                      <a:pt x="13764" y="2786"/>
                      <a:pt x="11442" y="5013"/>
                      <a:pt x="9156" y="7251"/>
                    </a:cubicBezTo>
                    <a:lnTo>
                      <a:pt x="7108" y="7251"/>
                    </a:lnTo>
                    <a:cubicBezTo>
                      <a:pt x="9216" y="5013"/>
                      <a:pt x="11347" y="2786"/>
                      <a:pt x="13490" y="703"/>
                    </a:cubicBezTo>
                    <a:close/>
                    <a:moveTo>
                      <a:pt x="16347" y="667"/>
                    </a:moveTo>
                    <a:lnTo>
                      <a:pt x="18372" y="679"/>
                    </a:lnTo>
                    <a:cubicBezTo>
                      <a:pt x="16062" y="2870"/>
                      <a:pt x="13752" y="5013"/>
                      <a:pt x="11466" y="7251"/>
                    </a:cubicBezTo>
                    <a:lnTo>
                      <a:pt x="9620" y="7251"/>
                    </a:lnTo>
                    <a:cubicBezTo>
                      <a:pt x="11859" y="5013"/>
                      <a:pt x="14121" y="2870"/>
                      <a:pt x="16347" y="667"/>
                    </a:cubicBezTo>
                    <a:close/>
                    <a:moveTo>
                      <a:pt x="20658" y="703"/>
                    </a:moveTo>
                    <a:cubicBezTo>
                      <a:pt x="18336" y="2786"/>
                      <a:pt x="15978" y="5013"/>
                      <a:pt x="13752" y="7251"/>
                    </a:cubicBezTo>
                    <a:lnTo>
                      <a:pt x="11835" y="7251"/>
                    </a:lnTo>
                    <a:cubicBezTo>
                      <a:pt x="14085" y="5013"/>
                      <a:pt x="16336" y="2786"/>
                      <a:pt x="18586" y="703"/>
                    </a:cubicBezTo>
                    <a:close/>
                    <a:moveTo>
                      <a:pt x="24122" y="703"/>
                    </a:moveTo>
                    <a:cubicBezTo>
                      <a:pt x="21943" y="2786"/>
                      <a:pt x="19776" y="5013"/>
                      <a:pt x="17610" y="7251"/>
                    </a:cubicBezTo>
                    <a:lnTo>
                      <a:pt x="15824" y="7251"/>
                    </a:lnTo>
                    <a:cubicBezTo>
                      <a:pt x="18014" y="5013"/>
                      <a:pt x="20229" y="2786"/>
                      <a:pt x="22443" y="703"/>
                    </a:cubicBezTo>
                    <a:close/>
                    <a:moveTo>
                      <a:pt x="25420" y="703"/>
                    </a:moveTo>
                    <a:cubicBezTo>
                      <a:pt x="23229" y="2786"/>
                      <a:pt x="21122" y="5013"/>
                      <a:pt x="19038" y="7251"/>
                    </a:cubicBezTo>
                    <a:lnTo>
                      <a:pt x="17955" y="7251"/>
                    </a:lnTo>
                    <a:cubicBezTo>
                      <a:pt x="20110" y="5013"/>
                      <a:pt x="22265" y="2786"/>
                      <a:pt x="24444" y="703"/>
                    </a:cubicBezTo>
                    <a:close/>
                    <a:moveTo>
                      <a:pt x="27956" y="703"/>
                    </a:moveTo>
                    <a:cubicBezTo>
                      <a:pt x="27456" y="1143"/>
                      <a:pt x="26956" y="1667"/>
                      <a:pt x="26456" y="2155"/>
                    </a:cubicBezTo>
                    <a:cubicBezTo>
                      <a:pt x="24729" y="3858"/>
                      <a:pt x="23015" y="5465"/>
                      <a:pt x="21289" y="7251"/>
                    </a:cubicBezTo>
                    <a:lnTo>
                      <a:pt x="19348" y="7251"/>
                    </a:lnTo>
                    <a:cubicBezTo>
                      <a:pt x="21086" y="5310"/>
                      <a:pt x="22848" y="3548"/>
                      <a:pt x="24658" y="1762"/>
                    </a:cubicBezTo>
                    <a:cubicBezTo>
                      <a:pt x="25015" y="1393"/>
                      <a:pt x="25384" y="1000"/>
                      <a:pt x="25753" y="703"/>
                    </a:cubicBezTo>
                    <a:close/>
                    <a:moveTo>
                      <a:pt x="30194" y="703"/>
                    </a:moveTo>
                    <a:cubicBezTo>
                      <a:pt x="29599" y="1298"/>
                      <a:pt x="29004" y="1893"/>
                      <a:pt x="28432" y="2501"/>
                    </a:cubicBezTo>
                    <a:cubicBezTo>
                      <a:pt x="26896" y="4096"/>
                      <a:pt x="25361" y="5608"/>
                      <a:pt x="23801" y="7251"/>
                    </a:cubicBezTo>
                    <a:lnTo>
                      <a:pt x="21479" y="7251"/>
                    </a:lnTo>
                    <a:cubicBezTo>
                      <a:pt x="22944" y="5763"/>
                      <a:pt x="24420" y="4429"/>
                      <a:pt x="25849" y="3001"/>
                    </a:cubicBezTo>
                    <a:cubicBezTo>
                      <a:pt x="26623" y="2227"/>
                      <a:pt x="27396" y="1441"/>
                      <a:pt x="28170" y="703"/>
                    </a:cubicBezTo>
                    <a:close/>
                    <a:moveTo>
                      <a:pt x="33100" y="703"/>
                    </a:moveTo>
                    <a:cubicBezTo>
                      <a:pt x="31635" y="2191"/>
                      <a:pt x="30159" y="3632"/>
                      <a:pt x="28670" y="5084"/>
                    </a:cubicBezTo>
                    <a:cubicBezTo>
                      <a:pt x="27932" y="5811"/>
                      <a:pt x="27194" y="6501"/>
                      <a:pt x="26456" y="7251"/>
                    </a:cubicBezTo>
                    <a:lnTo>
                      <a:pt x="24087" y="7251"/>
                    </a:lnTo>
                    <a:cubicBezTo>
                      <a:pt x="25587" y="5608"/>
                      <a:pt x="27075" y="4179"/>
                      <a:pt x="28563" y="2632"/>
                    </a:cubicBezTo>
                    <a:cubicBezTo>
                      <a:pt x="29182" y="1977"/>
                      <a:pt x="29825" y="1298"/>
                      <a:pt x="30468" y="703"/>
                    </a:cubicBezTo>
                    <a:close/>
                    <a:moveTo>
                      <a:pt x="35005" y="703"/>
                    </a:moveTo>
                    <a:cubicBezTo>
                      <a:pt x="33219" y="2489"/>
                      <a:pt x="31397" y="4358"/>
                      <a:pt x="29528" y="6132"/>
                    </a:cubicBezTo>
                    <a:cubicBezTo>
                      <a:pt x="29135" y="6501"/>
                      <a:pt x="28742" y="6799"/>
                      <a:pt x="28349" y="7251"/>
                    </a:cubicBezTo>
                    <a:lnTo>
                      <a:pt x="26789" y="7251"/>
                    </a:lnTo>
                    <a:cubicBezTo>
                      <a:pt x="29040" y="5013"/>
                      <a:pt x="31290" y="2786"/>
                      <a:pt x="33528" y="703"/>
                    </a:cubicBezTo>
                    <a:close/>
                    <a:moveTo>
                      <a:pt x="36326" y="703"/>
                    </a:moveTo>
                    <a:cubicBezTo>
                      <a:pt x="34576" y="2334"/>
                      <a:pt x="32838" y="4120"/>
                      <a:pt x="31099" y="5834"/>
                    </a:cubicBezTo>
                    <a:cubicBezTo>
                      <a:pt x="30611" y="6299"/>
                      <a:pt x="30135" y="6799"/>
                      <a:pt x="29647" y="7251"/>
                    </a:cubicBezTo>
                    <a:lnTo>
                      <a:pt x="28635" y="7251"/>
                    </a:lnTo>
                    <a:cubicBezTo>
                      <a:pt x="28730" y="7096"/>
                      <a:pt x="28837" y="7061"/>
                      <a:pt x="28932" y="6965"/>
                    </a:cubicBezTo>
                    <a:cubicBezTo>
                      <a:pt x="31111" y="4918"/>
                      <a:pt x="33242" y="2786"/>
                      <a:pt x="35362" y="703"/>
                    </a:cubicBezTo>
                    <a:close/>
                    <a:moveTo>
                      <a:pt x="37683" y="703"/>
                    </a:moveTo>
                    <a:cubicBezTo>
                      <a:pt x="35540" y="2786"/>
                      <a:pt x="33397" y="5013"/>
                      <a:pt x="31266" y="7251"/>
                    </a:cubicBezTo>
                    <a:lnTo>
                      <a:pt x="29909" y="7251"/>
                    </a:lnTo>
                    <a:cubicBezTo>
                      <a:pt x="30099" y="6954"/>
                      <a:pt x="30290" y="6870"/>
                      <a:pt x="30480" y="6680"/>
                    </a:cubicBezTo>
                    <a:cubicBezTo>
                      <a:pt x="32516" y="4679"/>
                      <a:pt x="34576" y="2632"/>
                      <a:pt x="36636" y="703"/>
                    </a:cubicBezTo>
                    <a:close/>
                    <a:moveTo>
                      <a:pt x="39600" y="703"/>
                    </a:moveTo>
                    <a:cubicBezTo>
                      <a:pt x="37600" y="2632"/>
                      <a:pt x="35600" y="4608"/>
                      <a:pt x="33647" y="6596"/>
                    </a:cubicBezTo>
                    <a:cubicBezTo>
                      <a:pt x="33445" y="6811"/>
                      <a:pt x="33231" y="6954"/>
                      <a:pt x="33028" y="7251"/>
                    </a:cubicBezTo>
                    <a:lnTo>
                      <a:pt x="32278" y="7251"/>
                    </a:lnTo>
                    <a:cubicBezTo>
                      <a:pt x="34421" y="5013"/>
                      <a:pt x="36564" y="2786"/>
                      <a:pt x="38684" y="703"/>
                    </a:cubicBezTo>
                    <a:close/>
                    <a:moveTo>
                      <a:pt x="41541" y="703"/>
                    </a:moveTo>
                    <a:cubicBezTo>
                      <a:pt x="39374" y="2786"/>
                      <a:pt x="37195" y="5013"/>
                      <a:pt x="35005" y="7251"/>
                    </a:cubicBezTo>
                    <a:lnTo>
                      <a:pt x="33338" y="7251"/>
                    </a:lnTo>
                    <a:cubicBezTo>
                      <a:pt x="33492" y="7096"/>
                      <a:pt x="33647" y="6930"/>
                      <a:pt x="33814" y="6763"/>
                    </a:cubicBezTo>
                    <a:cubicBezTo>
                      <a:pt x="35814" y="4703"/>
                      <a:pt x="37898" y="2632"/>
                      <a:pt x="39993" y="703"/>
                    </a:cubicBezTo>
                    <a:close/>
                    <a:moveTo>
                      <a:pt x="44327" y="703"/>
                    </a:moveTo>
                    <a:cubicBezTo>
                      <a:pt x="42029" y="2786"/>
                      <a:pt x="39719" y="5013"/>
                      <a:pt x="37422" y="7251"/>
                    </a:cubicBezTo>
                    <a:lnTo>
                      <a:pt x="35445" y="7251"/>
                    </a:lnTo>
                    <a:cubicBezTo>
                      <a:pt x="37683" y="5013"/>
                      <a:pt x="39922" y="2786"/>
                      <a:pt x="42160" y="703"/>
                    </a:cubicBezTo>
                    <a:close/>
                    <a:moveTo>
                      <a:pt x="46220" y="703"/>
                    </a:moveTo>
                    <a:cubicBezTo>
                      <a:pt x="43994" y="2786"/>
                      <a:pt x="41744" y="5013"/>
                      <a:pt x="39481" y="7251"/>
                    </a:cubicBezTo>
                    <a:lnTo>
                      <a:pt x="37695" y="7251"/>
                    </a:lnTo>
                    <a:cubicBezTo>
                      <a:pt x="39993" y="5013"/>
                      <a:pt x="42315" y="2786"/>
                      <a:pt x="44613" y="703"/>
                    </a:cubicBezTo>
                    <a:close/>
                    <a:moveTo>
                      <a:pt x="49030" y="703"/>
                    </a:moveTo>
                    <a:cubicBezTo>
                      <a:pt x="46827" y="2786"/>
                      <a:pt x="44649" y="5013"/>
                      <a:pt x="42458" y="7251"/>
                    </a:cubicBezTo>
                    <a:lnTo>
                      <a:pt x="39791" y="7251"/>
                    </a:lnTo>
                    <a:cubicBezTo>
                      <a:pt x="42053" y="5013"/>
                      <a:pt x="44303" y="2786"/>
                      <a:pt x="46530" y="703"/>
                    </a:cubicBezTo>
                    <a:close/>
                    <a:moveTo>
                      <a:pt x="50804" y="703"/>
                    </a:moveTo>
                    <a:cubicBezTo>
                      <a:pt x="50721" y="703"/>
                      <a:pt x="50649" y="846"/>
                      <a:pt x="50578" y="917"/>
                    </a:cubicBezTo>
                    <a:cubicBezTo>
                      <a:pt x="48482" y="3048"/>
                      <a:pt x="46375" y="5168"/>
                      <a:pt x="44244" y="7251"/>
                    </a:cubicBezTo>
                    <a:lnTo>
                      <a:pt x="42756" y="7251"/>
                    </a:lnTo>
                    <a:cubicBezTo>
                      <a:pt x="44970" y="5013"/>
                      <a:pt x="47185" y="2786"/>
                      <a:pt x="49411" y="703"/>
                    </a:cubicBezTo>
                    <a:close/>
                    <a:moveTo>
                      <a:pt x="52673" y="703"/>
                    </a:moveTo>
                    <a:cubicBezTo>
                      <a:pt x="51745" y="1596"/>
                      <a:pt x="50804" y="2691"/>
                      <a:pt x="49852" y="3656"/>
                    </a:cubicBezTo>
                    <a:cubicBezTo>
                      <a:pt x="48661" y="4858"/>
                      <a:pt x="47470" y="6061"/>
                      <a:pt x="46280" y="7251"/>
                    </a:cubicBezTo>
                    <a:lnTo>
                      <a:pt x="44613" y="7251"/>
                    </a:lnTo>
                    <a:cubicBezTo>
                      <a:pt x="46673" y="5168"/>
                      <a:pt x="48732" y="3167"/>
                      <a:pt x="50768" y="1108"/>
                    </a:cubicBezTo>
                    <a:cubicBezTo>
                      <a:pt x="50899" y="977"/>
                      <a:pt x="51030" y="846"/>
                      <a:pt x="51161" y="703"/>
                    </a:cubicBezTo>
                    <a:close/>
                    <a:moveTo>
                      <a:pt x="56781" y="703"/>
                    </a:moveTo>
                    <a:cubicBezTo>
                      <a:pt x="54578" y="2786"/>
                      <a:pt x="52376" y="5013"/>
                      <a:pt x="50149" y="7251"/>
                    </a:cubicBezTo>
                    <a:lnTo>
                      <a:pt x="48090" y="7251"/>
                    </a:lnTo>
                    <a:cubicBezTo>
                      <a:pt x="50280" y="5013"/>
                      <a:pt x="52459" y="2786"/>
                      <a:pt x="54638" y="703"/>
                    </a:cubicBezTo>
                    <a:close/>
                    <a:moveTo>
                      <a:pt x="58484" y="703"/>
                    </a:moveTo>
                    <a:cubicBezTo>
                      <a:pt x="56364" y="2929"/>
                      <a:pt x="54197" y="5013"/>
                      <a:pt x="51983" y="7251"/>
                    </a:cubicBezTo>
                    <a:lnTo>
                      <a:pt x="50471" y="7251"/>
                    </a:lnTo>
                    <a:cubicBezTo>
                      <a:pt x="52709" y="5013"/>
                      <a:pt x="54924" y="2786"/>
                      <a:pt x="57138" y="703"/>
                    </a:cubicBezTo>
                    <a:close/>
                    <a:moveTo>
                      <a:pt x="59651" y="703"/>
                    </a:moveTo>
                    <a:cubicBezTo>
                      <a:pt x="58210" y="2191"/>
                      <a:pt x="56805" y="3929"/>
                      <a:pt x="55340" y="5501"/>
                    </a:cubicBezTo>
                    <a:cubicBezTo>
                      <a:pt x="54793" y="6084"/>
                      <a:pt x="54245" y="6656"/>
                      <a:pt x="53685" y="7251"/>
                    </a:cubicBezTo>
                    <a:lnTo>
                      <a:pt x="52566" y="7251"/>
                    </a:lnTo>
                    <a:cubicBezTo>
                      <a:pt x="54757" y="5013"/>
                      <a:pt x="56924" y="2929"/>
                      <a:pt x="58996" y="703"/>
                    </a:cubicBezTo>
                    <a:close/>
                    <a:moveTo>
                      <a:pt x="60663" y="703"/>
                    </a:moveTo>
                    <a:lnTo>
                      <a:pt x="60901" y="977"/>
                    </a:lnTo>
                    <a:cubicBezTo>
                      <a:pt x="59377" y="2703"/>
                      <a:pt x="57912" y="4501"/>
                      <a:pt x="56341" y="6156"/>
                    </a:cubicBezTo>
                    <a:cubicBezTo>
                      <a:pt x="55983" y="6513"/>
                      <a:pt x="55626" y="6799"/>
                      <a:pt x="55281" y="7251"/>
                    </a:cubicBezTo>
                    <a:lnTo>
                      <a:pt x="53876" y="7251"/>
                    </a:lnTo>
                    <a:cubicBezTo>
                      <a:pt x="55936" y="5013"/>
                      <a:pt x="57960" y="2786"/>
                      <a:pt x="59996" y="703"/>
                    </a:cubicBezTo>
                    <a:close/>
                    <a:moveTo>
                      <a:pt x="61841" y="2167"/>
                    </a:moveTo>
                    <a:lnTo>
                      <a:pt x="62675" y="3251"/>
                    </a:lnTo>
                    <a:cubicBezTo>
                      <a:pt x="61532" y="4608"/>
                      <a:pt x="60353" y="5906"/>
                      <a:pt x="59162" y="7251"/>
                    </a:cubicBezTo>
                    <a:lnTo>
                      <a:pt x="57007" y="7251"/>
                    </a:lnTo>
                    <a:cubicBezTo>
                      <a:pt x="58615" y="5465"/>
                      <a:pt x="60222" y="3846"/>
                      <a:pt x="61841" y="2167"/>
                    </a:cubicBezTo>
                    <a:close/>
                    <a:moveTo>
                      <a:pt x="62829" y="3441"/>
                    </a:moveTo>
                    <a:lnTo>
                      <a:pt x="63175" y="3882"/>
                    </a:lnTo>
                    <a:lnTo>
                      <a:pt x="60651" y="7251"/>
                    </a:lnTo>
                    <a:lnTo>
                      <a:pt x="59531" y="7251"/>
                    </a:lnTo>
                    <a:cubicBezTo>
                      <a:pt x="60651" y="5906"/>
                      <a:pt x="61758" y="4715"/>
                      <a:pt x="62829" y="3441"/>
                    </a:cubicBezTo>
                    <a:close/>
                    <a:moveTo>
                      <a:pt x="0" y="0"/>
                    </a:moveTo>
                    <a:lnTo>
                      <a:pt x="3120" y="3917"/>
                    </a:lnTo>
                    <a:lnTo>
                      <a:pt x="0" y="7847"/>
                    </a:lnTo>
                    <a:lnTo>
                      <a:pt x="60972" y="7847"/>
                    </a:lnTo>
                    <a:lnTo>
                      <a:pt x="63984" y="3846"/>
                    </a:lnTo>
                    <a:lnTo>
                      <a:pt x="6097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468;p44">
                <a:extLst>
                  <a:ext uri="{FF2B5EF4-FFF2-40B4-BE49-F238E27FC236}">
                    <a16:creationId xmlns:a16="http://schemas.microsoft.com/office/drawing/2014/main" id="{3E7E5CCD-33E4-48FA-B00C-1D215ECBFAD4}"/>
                  </a:ext>
                </a:extLst>
              </p:cNvPr>
              <p:cNvSpPr/>
              <p:nvPr/>
            </p:nvSpPr>
            <p:spPr>
              <a:xfrm>
                <a:off x="3117441" y="2317027"/>
                <a:ext cx="107385" cy="348377"/>
              </a:xfrm>
              <a:custGeom>
                <a:avLst/>
                <a:gdLst/>
                <a:ahLst/>
                <a:cxnLst/>
                <a:rect l="l" t="t" r="r" b="b"/>
                <a:pathLst>
                  <a:path w="4918" h="15955" extrusionOk="0">
                    <a:moveTo>
                      <a:pt x="2156" y="0"/>
                    </a:moveTo>
                    <a:lnTo>
                      <a:pt x="2156" y="11025"/>
                    </a:lnTo>
                    <a:cubicBezTo>
                      <a:pt x="965" y="11192"/>
                      <a:pt x="1" y="12228"/>
                      <a:pt x="1" y="13478"/>
                    </a:cubicBezTo>
                    <a:cubicBezTo>
                      <a:pt x="1" y="14847"/>
                      <a:pt x="1108" y="15955"/>
                      <a:pt x="2477" y="15955"/>
                    </a:cubicBezTo>
                    <a:cubicBezTo>
                      <a:pt x="3835" y="15955"/>
                      <a:pt x="4918" y="14847"/>
                      <a:pt x="4918" y="13478"/>
                    </a:cubicBezTo>
                    <a:cubicBezTo>
                      <a:pt x="4918" y="12228"/>
                      <a:pt x="3942" y="11192"/>
                      <a:pt x="2751" y="11025"/>
                    </a:cubicBezTo>
                    <a:lnTo>
                      <a:pt x="2751"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 name="Google Shape;2469;p44">
                <a:extLst>
                  <a:ext uri="{FF2B5EF4-FFF2-40B4-BE49-F238E27FC236}">
                    <a16:creationId xmlns:a16="http://schemas.microsoft.com/office/drawing/2014/main" id="{AAE2BC14-3445-493B-92F4-AEA7FCD853AA}"/>
                  </a:ext>
                </a:extLst>
              </p:cNvPr>
              <p:cNvGrpSpPr/>
              <p:nvPr/>
            </p:nvGrpSpPr>
            <p:grpSpPr>
              <a:xfrm>
                <a:off x="2888533" y="1132576"/>
                <a:ext cx="565199" cy="869492"/>
                <a:chOff x="2849539" y="1170741"/>
                <a:chExt cx="565199" cy="869492"/>
              </a:xfrm>
            </p:grpSpPr>
            <p:sp>
              <p:nvSpPr>
                <p:cNvPr id="205" name="Google Shape;2470;p44">
                  <a:extLst>
                    <a:ext uri="{FF2B5EF4-FFF2-40B4-BE49-F238E27FC236}">
                      <a16:creationId xmlns:a16="http://schemas.microsoft.com/office/drawing/2014/main" id="{A8834747-E338-4A32-A599-F4A7691F8F28}"/>
                    </a:ext>
                  </a:extLst>
                </p:cNvPr>
                <p:cNvSpPr/>
                <p:nvPr/>
              </p:nvSpPr>
              <p:spPr>
                <a:xfrm>
                  <a:off x="2849539" y="1303105"/>
                  <a:ext cx="565199" cy="737128"/>
                </a:xfrm>
                <a:custGeom>
                  <a:avLst/>
                  <a:gdLst/>
                  <a:ahLst/>
                  <a:cxnLst/>
                  <a:rect l="l" t="t" r="r" b="b"/>
                  <a:pathLst>
                    <a:path w="25885" h="33759" extrusionOk="0">
                      <a:moveTo>
                        <a:pt x="13666" y="854"/>
                      </a:moveTo>
                      <a:cubicBezTo>
                        <a:pt x="15607" y="854"/>
                        <a:pt x="17388" y="1597"/>
                        <a:pt x="18836" y="2942"/>
                      </a:cubicBezTo>
                      <a:cubicBezTo>
                        <a:pt x="20027" y="4061"/>
                        <a:pt x="20646" y="5573"/>
                        <a:pt x="20812" y="7157"/>
                      </a:cubicBezTo>
                      <a:cubicBezTo>
                        <a:pt x="20770" y="7148"/>
                        <a:pt x="20722" y="7140"/>
                        <a:pt x="20672" y="7140"/>
                      </a:cubicBezTo>
                      <a:cubicBezTo>
                        <a:pt x="20652" y="7140"/>
                        <a:pt x="20631" y="7141"/>
                        <a:pt x="20610" y="7145"/>
                      </a:cubicBezTo>
                      <a:cubicBezTo>
                        <a:pt x="19658" y="7357"/>
                        <a:pt x="18544" y="7515"/>
                        <a:pt x="17429" y="7515"/>
                      </a:cubicBezTo>
                      <a:cubicBezTo>
                        <a:pt x="15098" y="7515"/>
                        <a:pt x="12757" y="6824"/>
                        <a:pt x="11847" y="4490"/>
                      </a:cubicBezTo>
                      <a:cubicBezTo>
                        <a:pt x="11783" y="4336"/>
                        <a:pt x="11601" y="4233"/>
                        <a:pt x="11438" y="4233"/>
                      </a:cubicBezTo>
                      <a:cubicBezTo>
                        <a:pt x="11298" y="4233"/>
                        <a:pt x="11172" y="4308"/>
                        <a:pt x="11145" y="4490"/>
                      </a:cubicBezTo>
                      <a:cubicBezTo>
                        <a:pt x="10823" y="6799"/>
                        <a:pt x="8263" y="8442"/>
                        <a:pt x="6037" y="8669"/>
                      </a:cubicBezTo>
                      <a:cubicBezTo>
                        <a:pt x="5953" y="7216"/>
                        <a:pt x="6263" y="5716"/>
                        <a:pt x="6930" y="4323"/>
                      </a:cubicBezTo>
                      <a:cubicBezTo>
                        <a:pt x="6977" y="4323"/>
                        <a:pt x="7037" y="4299"/>
                        <a:pt x="7084" y="4240"/>
                      </a:cubicBezTo>
                      <a:cubicBezTo>
                        <a:pt x="8775" y="2323"/>
                        <a:pt x="10144" y="1203"/>
                        <a:pt x="12776" y="906"/>
                      </a:cubicBezTo>
                      <a:cubicBezTo>
                        <a:pt x="13076" y="871"/>
                        <a:pt x="13373" y="854"/>
                        <a:pt x="13666" y="854"/>
                      </a:cubicBezTo>
                      <a:close/>
                      <a:moveTo>
                        <a:pt x="11609" y="5621"/>
                      </a:moveTo>
                      <a:cubicBezTo>
                        <a:pt x="12827" y="7525"/>
                        <a:pt x="15425" y="8740"/>
                        <a:pt x="17829" y="8740"/>
                      </a:cubicBezTo>
                      <a:cubicBezTo>
                        <a:pt x="18926" y="8740"/>
                        <a:pt x="19982" y="8487"/>
                        <a:pt x="20848" y="7930"/>
                      </a:cubicBezTo>
                      <a:lnTo>
                        <a:pt x="20848" y="7930"/>
                      </a:lnTo>
                      <a:cubicBezTo>
                        <a:pt x="20872" y="9574"/>
                        <a:pt x="20443" y="11252"/>
                        <a:pt x="19693" y="12622"/>
                      </a:cubicBezTo>
                      <a:cubicBezTo>
                        <a:pt x="18474" y="14844"/>
                        <a:pt x="16309" y="15829"/>
                        <a:pt x="14061" y="15829"/>
                      </a:cubicBezTo>
                      <a:cubicBezTo>
                        <a:pt x="12202" y="15829"/>
                        <a:pt x="10286" y="15156"/>
                        <a:pt x="8799" y="13955"/>
                      </a:cubicBezTo>
                      <a:cubicBezTo>
                        <a:pt x="7275" y="12717"/>
                        <a:pt x="6418" y="11157"/>
                        <a:pt x="6132" y="9502"/>
                      </a:cubicBezTo>
                      <a:lnTo>
                        <a:pt x="6132" y="9502"/>
                      </a:lnTo>
                      <a:cubicBezTo>
                        <a:pt x="6250" y="9514"/>
                        <a:pt x="6369" y="9520"/>
                        <a:pt x="6489" y="9520"/>
                      </a:cubicBezTo>
                      <a:cubicBezTo>
                        <a:pt x="8635" y="9520"/>
                        <a:pt x="10864" y="7640"/>
                        <a:pt x="11609" y="5621"/>
                      </a:cubicBezTo>
                      <a:close/>
                      <a:moveTo>
                        <a:pt x="12240" y="16777"/>
                      </a:moveTo>
                      <a:lnTo>
                        <a:pt x="12240" y="16777"/>
                      </a:lnTo>
                      <a:cubicBezTo>
                        <a:pt x="12746" y="16871"/>
                        <a:pt x="13262" y="16917"/>
                        <a:pt x="13775" y="16917"/>
                      </a:cubicBezTo>
                      <a:cubicBezTo>
                        <a:pt x="14106" y="16917"/>
                        <a:pt x="14437" y="16897"/>
                        <a:pt x="14764" y="16860"/>
                      </a:cubicBezTo>
                      <a:lnTo>
                        <a:pt x="14764" y="16860"/>
                      </a:lnTo>
                      <a:cubicBezTo>
                        <a:pt x="14585" y="17134"/>
                        <a:pt x="14407" y="17420"/>
                        <a:pt x="14228" y="17705"/>
                      </a:cubicBezTo>
                      <a:cubicBezTo>
                        <a:pt x="14133" y="17860"/>
                        <a:pt x="13883" y="18408"/>
                        <a:pt x="13716" y="18753"/>
                      </a:cubicBezTo>
                      <a:cubicBezTo>
                        <a:pt x="13692" y="18729"/>
                        <a:pt x="13669" y="18706"/>
                        <a:pt x="13645" y="18682"/>
                      </a:cubicBezTo>
                      <a:cubicBezTo>
                        <a:pt x="13347" y="17991"/>
                        <a:pt x="12764" y="17324"/>
                        <a:pt x="12240" y="16777"/>
                      </a:cubicBezTo>
                      <a:close/>
                      <a:moveTo>
                        <a:pt x="13235" y="1"/>
                      </a:moveTo>
                      <a:cubicBezTo>
                        <a:pt x="10555" y="1"/>
                        <a:pt x="7895" y="890"/>
                        <a:pt x="6930" y="2942"/>
                      </a:cubicBezTo>
                      <a:cubicBezTo>
                        <a:pt x="5549" y="4644"/>
                        <a:pt x="5037" y="6716"/>
                        <a:pt x="5227" y="8764"/>
                      </a:cubicBezTo>
                      <a:cubicBezTo>
                        <a:pt x="5049" y="8883"/>
                        <a:pt x="5072" y="9193"/>
                        <a:pt x="5287" y="9300"/>
                      </a:cubicBezTo>
                      <a:cubicBezTo>
                        <a:pt x="5632" y="11467"/>
                        <a:pt x="6775" y="13538"/>
                        <a:pt x="8573" y="15038"/>
                      </a:cubicBezTo>
                      <a:cubicBezTo>
                        <a:pt x="8978" y="15384"/>
                        <a:pt x="9418" y="15670"/>
                        <a:pt x="9859" y="15920"/>
                      </a:cubicBezTo>
                      <a:cubicBezTo>
                        <a:pt x="7370" y="16277"/>
                        <a:pt x="4906" y="17086"/>
                        <a:pt x="3251" y="19063"/>
                      </a:cubicBezTo>
                      <a:cubicBezTo>
                        <a:pt x="0" y="22932"/>
                        <a:pt x="1655" y="28683"/>
                        <a:pt x="1227" y="33184"/>
                      </a:cubicBezTo>
                      <a:cubicBezTo>
                        <a:pt x="1197" y="33504"/>
                        <a:pt x="1459" y="33661"/>
                        <a:pt x="1721" y="33661"/>
                      </a:cubicBezTo>
                      <a:cubicBezTo>
                        <a:pt x="1986" y="33661"/>
                        <a:pt x="2251" y="33501"/>
                        <a:pt x="2215" y="33184"/>
                      </a:cubicBezTo>
                      <a:cubicBezTo>
                        <a:pt x="1715" y="29052"/>
                        <a:pt x="1334" y="23742"/>
                        <a:pt x="3477" y="20015"/>
                      </a:cubicBezTo>
                      <a:cubicBezTo>
                        <a:pt x="5025" y="17313"/>
                        <a:pt x="8442" y="17074"/>
                        <a:pt x="11240" y="16503"/>
                      </a:cubicBezTo>
                      <a:cubicBezTo>
                        <a:pt x="11287" y="16527"/>
                        <a:pt x="11347" y="16551"/>
                        <a:pt x="11406" y="16562"/>
                      </a:cubicBezTo>
                      <a:cubicBezTo>
                        <a:pt x="11406" y="16598"/>
                        <a:pt x="11406" y="16622"/>
                        <a:pt x="11418" y="16658"/>
                      </a:cubicBezTo>
                      <a:cubicBezTo>
                        <a:pt x="11680" y="17348"/>
                        <a:pt x="12133" y="17896"/>
                        <a:pt x="12561" y="18491"/>
                      </a:cubicBezTo>
                      <a:cubicBezTo>
                        <a:pt x="12725" y="18725"/>
                        <a:pt x="13118" y="19659"/>
                        <a:pt x="13504" y="19659"/>
                      </a:cubicBezTo>
                      <a:cubicBezTo>
                        <a:pt x="13511" y="19659"/>
                        <a:pt x="13519" y="19659"/>
                        <a:pt x="13526" y="19658"/>
                      </a:cubicBezTo>
                      <a:cubicBezTo>
                        <a:pt x="13550" y="19658"/>
                        <a:pt x="13573" y="19646"/>
                        <a:pt x="13597" y="19646"/>
                      </a:cubicBezTo>
                      <a:cubicBezTo>
                        <a:pt x="14073" y="20432"/>
                        <a:pt x="14538" y="21289"/>
                        <a:pt x="14431" y="21968"/>
                      </a:cubicBezTo>
                      <a:cubicBezTo>
                        <a:pt x="14264" y="22932"/>
                        <a:pt x="14240" y="23921"/>
                        <a:pt x="14204" y="24897"/>
                      </a:cubicBezTo>
                      <a:cubicBezTo>
                        <a:pt x="14121" y="27480"/>
                        <a:pt x="14478" y="30052"/>
                        <a:pt x="14347" y="32636"/>
                      </a:cubicBezTo>
                      <a:cubicBezTo>
                        <a:pt x="14330" y="32944"/>
                        <a:pt x="14574" y="33096"/>
                        <a:pt x="14818" y="33096"/>
                      </a:cubicBezTo>
                      <a:cubicBezTo>
                        <a:pt x="15065" y="33096"/>
                        <a:pt x="15312" y="32941"/>
                        <a:pt x="15288" y="32636"/>
                      </a:cubicBezTo>
                      <a:cubicBezTo>
                        <a:pt x="15085" y="29755"/>
                        <a:pt x="14966" y="26826"/>
                        <a:pt x="15085" y="23944"/>
                      </a:cubicBezTo>
                      <a:cubicBezTo>
                        <a:pt x="15121" y="23135"/>
                        <a:pt x="15859" y="21587"/>
                        <a:pt x="15383" y="20968"/>
                      </a:cubicBezTo>
                      <a:cubicBezTo>
                        <a:pt x="14943" y="20396"/>
                        <a:pt x="14538" y="19825"/>
                        <a:pt x="14121" y="19265"/>
                      </a:cubicBezTo>
                      <a:cubicBezTo>
                        <a:pt x="14204" y="19122"/>
                        <a:pt x="14288" y="18956"/>
                        <a:pt x="14407" y="18777"/>
                      </a:cubicBezTo>
                      <a:cubicBezTo>
                        <a:pt x="14859" y="18110"/>
                        <a:pt x="15300" y="17467"/>
                        <a:pt x="15657" y="16753"/>
                      </a:cubicBezTo>
                      <a:cubicBezTo>
                        <a:pt x="20003" y="16836"/>
                        <a:pt x="23194" y="18467"/>
                        <a:pt x="24241" y="22944"/>
                      </a:cubicBezTo>
                      <a:cubicBezTo>
                        <a:pt x="25063" y="26433"/>
                        <a:pt x="24146" y="29921"/>
                        <a:pt x="24563" y="33374"/>
                      </a:cubicBezTo>
                      <a:cubicBezTo>
                        <a:pt x="24599" y="33630"/>
                        <a:pt x="24783" y="33758"/>
                        <a:pt x="24966" y="33758"/>
                      </a:cubicBezTo>
                      <a:cubicBezTo>
                        <a:pt x="25149" y="33758"/>
                        <a:pt x="25331" y="33630"/>
                        <a:pt x="25361" y="33374"/>
                      </a:cubicBezTo>
                      <a:cubicBezTo>
                        <a:pt x="25884" y="29433"/>
                        <a:pt x="25682" y="24587"/>
                        <a:pt x="24491" y="20777"/>
                      </a:cubicBezTo>
                      <a:cubicBezTo>
                        <a:pt x="23479" y="17527"/>
                        <a:pt x="20539" y="16217"/>
                        <a:pt x="17467" y="16015"/>
                      </a:cubicBezTo>
                      <a:cubicBezTo>
                        <a:pt x="18574" y="15455"/>
                        <a:pt x="19562" y="14646"/>
                        <a:pt x="20336" y="13574"/>
                      </a:cubicBezTo>
                      <a:cubicBezTo>
                        <a:pt x="22860" y="10085"/>
                        <a:pt x="22301" y="4751"/>
                        <a:pt x="19193" y="1858"/>
                      </a:cubicBezTo>
                      <a:cubicBezTo>
                        <a:pt x="17938" y="681"/>
                        <a:pt x="15579" y="1"/>
                        <a:pt x="13235"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471;p44">
                  <a:extLst>
                    <a:ext uri="{FF2B5EF4-FFF2-40B4-BE49-F238E27FC236}">
                      <a16:creationId xmlns:a16="http://schemas.microsoft.com/office/drawing/2014/main" id="{8F7C918D-8FB4-41BD-B8E4-59B6E2A0EFCB}"/>
                    </a:ext>
                  </a:extLst>
                </p:cNvPr>
                <p:cNvSpPr/>
                <p:nvPr/>
              </p:nvSpPr>
              <p:spPr>
                <a:xfrm>
                  <a:off x="2895545" y="1451978"/>
                  <a:ext cx="70112" cy="23211"/>
                </a:xfrm>
                <a:custGeom>
                  <a:avLst/>
                  <a:gdLst/>
                  <a:ahLst/>
                  <a:cxnLst/>
                  <a:rect l="l" t="t" r="r" b="b"/>
                  <a:pathLst>
                    <a:path w="3211" h="1063" extrusionOk="0">
                      <a:moveTo>
                        <a:pt x="990" y="0"/>
                      </a:moveTo>
                      <a:cubicBezTo>
                        <a:pt x="745" y="0"/>
                        <a:pt x="510" y="39"/>
                        <a:pt x="298" y="136"/>
                      </a:cubicBezTo>
                      <a:cubicBezTo>
                        <a:pt x="1" y="279"/>
                        <a:pt x="1" y="803"/>
                        <a:pt x="298" y="934"/>
                      </a:cubicBezTo>
                      <a:cubicBezTo>
                        <a:pt x="505" y="1034"/>
                        <a:pt x="696" y="1063"/>
                        <a:pt x="894" y="1063"/>
                      </a:cubicBezTo>
                      <a:cubicBezTo>
                        <a:pt x="1049" y="1063"/>
                        <a:pt x="1209" y="1045"/>
                        <a:pt x="1382" y="1029"/>
                      </a:cubicBezTo>
                      <a:cubicBezTo>
                        <a:pt x="1617" y="1003"/>
                        <a:pt x="1852" y="984"/>
                        <a:pt x="2087" y="984"/>
                      </a:cubicBezTo>
                      <a:cubicBezTo>
                        <a:pt x="2281" y="984"/>
                        <a:pt x="2474" y="997"/>
                        <a:pt x="2668" y="1029"/>
                      </a:cubicBezTo>
                      <a:cubicBezTo>
                        <a:pt x="2684" y="1031"/>
                        <a:pt x="2700" y="1032"/>
                        <a:pt x="2716" y="1032"/>
                      </a:cubicBezTo>
                      <a:cubicBezTo>
                        <a:pt x="3063" y="1032"/>
                        <a:pt x="3210" y="547"/>
                        <a:pt x="2834" y="422"/>
                      </a:cubicBezTo>
                      <a:cubicBezTo>
                        <a:pt x="2304" y="251"/>
                        <a:pt x="1615" y="0"/>
                        <a:pt x="990"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472;p44">
                  <a:extLst>
                    <a:ext uri="{FF2B5EF4-FFF2-40B4-BE49-F238E27FC236}">
                      <a16:creationId xmlns:a16="http://schemas.microsoft.com/office/drawing/2014/main" id="{8B94B9BC-7B90-429E-8791-EEF0A36F6995}"/>
                    </a:ext>
                  </a:extLst>
                </p:cNvPr>
                <p:cNvSpPr/>
                <p:nvPr/>
              </p:nvSpPr>
              <p:spPr>
                <a:xfrm>
                  <a:off x="2931671" y="1216036"/>
                  <a:ext cx="50258" cy="73447"/>
                </a:xfrm>
                <a:custGeom>
                  <a:avLst/>
                  <a:gdLst/>
                  <a:ahLst/>
                  <a:cxnLst/>
                  <a:rect l="l" t="t" r="r" b="b"/>
                  <a:pathLst>
                    <a:path w="2228" h="3256" extrusionOk="0">
                      <a:moveTo>
                        <a:pt x="717" y="1"/>
                      </a:moveTo>
                      <a:cubicBezTo>
                        <a:pt x="641" y="1"/>
                        <a:pt x="566" y="18"/>
                        <a:pt x="513" y="54"/>
                      </a:cubicBezTo>
                      <a:cubicBezTo>
                        <a:pt x="1" y="423"/>
                        <a:pt x="179" y="1114"/>
                        <a:pt x="310" y="1650"/>
                      </a:cubicBezTo>
                      <a:cubicBezTo>
                        <a:pt x="465" y="2233"/>
                        <a:pt x="894" y="2733"/>
                        <a:pt x="1322" y="3126"/>
                      </a:cubicBezTo>
                      <a:cubicBezTo>
                        <a:pt x="1422" y="3217"/>
                        <a:pt x="1529" y="3256"/>
                        <a:pt x="1629" y="3256"/>
                      </a:cubicBezTo>
                      <a:cubicBezTo>
                        <a:pt x="1962" y="3256"/>
                        <a:pt x="2227" y="2836"/>
                        <a:pt x="1953" y="2507"/>
                      </a:cubicBezTo>
                      <a:cubicBezTo>
                        <a:pt x="1632" y="2114"/>
                        <a:pt x="1465" y="1709"/>
                        <a:pt x="1346" y="1221"/>
                      </a:cubicBezTo>
                      <a:cubicBezTo>
                        <a:pt x="1227" y="780"/>
                        <a:pt x="1358" y="352"/>
                        <a:pt x="929" y="54"/>
                      </a:cubicBezTo>
                      <a:cubicBezTo>
                        <a:pt x="870" y="18"/>
                        <a:pt x="792" y="1"/>
                        <a:pt x="717"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473;p44">
                  <a:extLst>
                    <a:ext uri="{FF2B5EF4-FFF2-40B4-BE49-F238E27FC236}">
                      <a16:creationId xmlns:a16="http://schemas.microsoft.com/office/drawing/2014/main" id="{261F674E-49C4-4B38-A632-63CC7A0B9683}"/>
                    </a:ext>
                  </a:extLst>
                </p:cNvPr>
                <p:cNvSpPr/>
                <p:nvPr/>
              </p:nvSpPr>
              <p:spPr>
                <a:xfrm>
                  <a:off x="3079489" y="1170741"/>
                  <a:ext cx="33227" cy="71891"/>
                </a:xfrm>
                <a:custGeom>
                  <a:avLst/>
                  <a:gdLst/>
                  <a:ahLst/>
                  <a:cxnLst/>
                  <a:rect l="l" t="t" r="r" b="b"/>
                  <a:pathLst>
                    <a:path w="1473" h="3187" extrusionOk="0">
                      <a:moveTo>
                        <a:pt x="784" y="0"/>
                      </a:moveTo>
                      <a:cubicBezTo>
                        <a:pt x="722" y="0"/>
                        <a:pt x="660" y="18"/>
                        <a:pt x="603" y="62"/>
                      </a:cubicBezTo>
                      <a:cubicBezTo>
                        <a:pt x="210" y="336"/>
                        <a:pt x="294" y="741"/>
                        <a:pt x="234" y="1181"/>
                      </a:cubicBezTo>
                      <a:cubicBezTo>
                        <a:pt x="187" y="1681"/>
                        <a:pt x="115" y="2193"/>
                        <a:pt x="44" y="2693"/>
                      </a:cubicBezTo>
                      <a:cubicBezTo>
                        <a:pt x="1" y="2994"/>
                        <a:pt x="229" y="3187"/>
                        <a:pt x="457" y="3187"/>
                      </a:cubicBezTo>
                      <a:cubicBezTo>
                        <a:pt x="608" y="3187"/>
                        <a:pt x="758" y="3102"/>
                        <a:pt x="830" y="2907"/>
                      </a:cubicBezTo>
                      <a:cubicBezTo>
                        <a:pt x="984" y="2431"/>
                        <a:pt x="1139" y="1967"/>
                        <a:pt x="1222" y="1479"/>
                      </a:cubicBezTo>
                      <a:cubicBezTo>
                        <a:pt x="1294" y="1062"/>
                        <a:pt x="1473" y="419"/>
                        <a:pt x="1080" y="121"/>
                      </a:cubicBezTo>
                      <a:cubicBezTo>
                        <a:pt x="997" y="54"/>
                        <a:pt x="890" y="0"/>
                        <a:pt x="78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474;p44">
                  <a:extLst>
                    <a:ext uri="{FF2B5EF4-FFF2-40B4-BE49-F238E27FC236}">
                      <a16:creationId xmlns:a16="http://schemas.microsoft.com/office/drawing/2014/main" id="{060C7CA4-E29F-4C07-A063-75CE79D0BD16}"/>
                    </a:ext>
                  </a:extLst>
                </p:cNvPr>
                <p:cNvSpPr/>
                <p:nvPr/>
              </p:nvSpPr>
              <p:spPr>
                <a:xfrm>
                  <a:off x="3247181" y="1260835"/>
                  <a:ext cx="84500" cy="45228"/>
                </a:xfrm>
                <a:custGeom>
                  <a:avLst/>
                  <a:gdLst/>
                  <a:ahLst/>
                  <a:cxnLst/>
                  <a:rect l="l" t="t" r="r" b="b"/>
                  <a:pathLst>
                    <a:path w="3746" h="2005" extrusionOk="0">
                      <a:moveTo>
                        <a:pt x="2937" y="0"/>
                      </a:moveTo>
                      <a:cubicBezTo>
                        <a:pt x="2905" y="0"/>
                        <a:pt x="2871" y="3"/>
                        <a:pt x="2837" y="9"/>
                      </a:cubicBezTo>
                      <a:cubicBezTo>
                        <a:pt x="1968" y="164"/>
                        <a:pt x="1099" y="759"/>
                        <a:pt x="349" y="1199"/>
                      </a:cubicBezTo>
                      <a:cubicBezTo>
                        <a:pt x="1" y="1410"/>
                        <a:pt x="176" y="2005"/>
                        <a:pt x="535" y="2005"/>
                      </a:cubicBezTo>
                      <a:cubicBezTo>
                        <a:pt x="582" y="2005"/>
                        <a:pt x="631" y="1995"/>
                        <a:pt x="682" y="1973"/>
                      </a:cubicBezTo>
                      <a:cubicBezTo>
                        <a:pt x="1516" y="1640"/>
                        <a:pt x="2468" y="1449"/>
                        <a:pt x="3242" y="985"/>
                      </a:cubicBezTo>
                      <a:cubicBezTo>
                        <a:pt x="3746" y="672"/>
                        <a:pt x="3450" y="0"/>
                        <a:pt x="2937"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475;p44">
                  <a:extLst>
                    <a:ext uri="{FF2B5EF4-FFF2-40B4-BE49-F238E27FC236}">
                      <a16:creationId xmlns:a16="http://schemas.microsoft.com/office/drawing/2014/main" id="{144C55A3-BD8F-4F01-8701-555917C3A82E}"/>
                    </a:ext>
                  </a:extLst>
                </p:cNvPr>
                <p:cNvSpPr/>
                <p:nvPr/>
              </p:nvSpPr>
              <p:spPr>
                <a:xfrm>
                  <a:off x="3329628" y="1454315"/>
                  <a:ext cx="70287" cy="30154"/>
                </a:xfrm>
                <a:custGeom>
                  <a:avLst/>
                  <a:gdLst/>
                  <a:ahLst/>
                  <a:cxnLst/>
                  <a:rect l="l" t="t" r="r" b="b"/>
                  <a:pathLst>
                    <a:path w="3219" h="1381" extrusionOk="0">
                      <a:moveTo>
                        <a:pt x="550" y="1"/>
                      </a:moveTo>
                      <a:cubicBezTo>
                        <a:pt x="179" y="1"/>
                        <a:pt x="1" y="591"/>
                        <a:pt x="361" y="803"/>
                      </a:cubicBezTo>
                      <a:cubicBezTo>
                        <a:pt x="993" y="1152"/>
                        <a:pt x="1705" y="1381"/>
                        <a:pt x="2432" y="1381"/>
                      </a:cubicBezTo>
                      <a:cubicBezTo>
                        <a:pt x="2500" y="1381"/>
                        <a:pt x="2567" y="1379"/>
                        <a:pt x="2635" y="1375"/>
                      </a:cubicBezTo>
                      <a:cubicBezTo>
                        <a:pt x="2885" y="1363"/>
                        <a:pt x="3124" y="1208"/>
                        <a:pt x="3183" y="958"/>
                      </a:cubicBezTo>
                      <a:cubicBezTo>
                        <a:pt x="3219" y="851"/>
                        <a:pt x="3219" y="755"/>
                        <a:pt x="3183" y="648"/>
                      </a:cubicBezTo>
                      <a:cubicBezTo>
                        <a:pt x="3124" y="386"/>
                        <a:pt x="2885" y="243"/>
                        <a:pt x="2635" y="232"/>
                      </a:cubicBezTo>
                      <a:cubicBezTo>
                        <a:pt x="1957" y="184"/>
                        <a:pt x="1338" y="267"/>
                        <a:pt x="695" y="29"/>
                      </a:cubicBezTo>
                      <a:cubicBezTo>
                        <a:pt x="644" y="10"/>
                        <a:pt x="596" y="1"/>
                        <a:pt x="55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476;p44">
                  <a:extLst>
                    <a:ext uri="{FF2B5EF4-FFF2-40B4-BE49-F238E27FC236}">
                      <a16:creationId xmlns:a16="http://schemas.microsoft.com/office/drawing/2014/main" id="{5805DF8F-170F-4DA8-BE12-16A49493EB8B}"/>
                    </a:ext>
                  </a:extLst>
                </p:cNvPr>
                <p:cNvSpPr/>
                <p:nvPr/>
              </p:nvSpPr>
              <p:spPr>
                <a:xfrm>
                  <a:off x="3080489" y="1496478"/>
                  <a:ext cx="35547" cy="34106"/>
                </a:xfrm>
                <a:custGeom>
                  <a:avLst/>
                  <a:gdLst/>
                  <a:ahLst/>
                  <a:cxnLst/>
                  <a:rect l="l" t="t" r="r" b="b"/>
                  <a:pathLst>
                    <a:path w="1628" h="1562" extrusionOk="0">
                      <a:moveTo>
                        <a:pt x="1272" y="0"/>
                      </a:moveTo>
                      <a:cubicBezTo>
                        <a:pt x="1236" y="0"/>
                        <a:pt x="1197" y="6"/>
                        <a:pt x="1151" y="15"/>
                      </a:cubicBezTo>
                      <a:cubicBezTo>
                        <a:pt x="1032" y="39"/>
                        <a:pt x="937" y="158"/>
                        <a:pt x="901" y="265"/>
                      </a:cubicBezTo>
                      <a:cubicBezTo>
                        <a:pt x="853" y="444"/>
                        <a:pt x="818" y="634"/>
                        <a:pt x="746" y="801"/>
                      </a:cubicBezTo>
                      <a:cubicBezTo>
                        <a:pt x="698" y="729"/>
                        <a:pt x="663" y="646"/>
                        <a:pt x="627" y="563"/>
                      </a:cubicBezTo>
                      <a:cubicBezTo>
                        <a:pt x="579" y="462"/>
                        <a:pt x="488" y="420"/>
                        <a:pt x="392" y="420"/>
                      </a:cubicBezTo>
                      <a:cubicBezTo>
                        <a:pt x="204" y="420"/>
                        <a:pt x="0" y="584"/>
                        <a:pt x="79" y="789"/>
                      </a:cubicBezTo>
                      <a:cubicBezTo>
                        <a:pt x="210" y="1160"/>
                        <a:pt x="401" y="1561"/>
                        <a:pt x="808" y="1561"/>
                      </a:cubicBezTo>
                      <a:cubicBezTo>
                        <a:pt x="845" y="1561"/>
                        <a:pt x="884" y="1558"/>
                        <a:pt x="925" y="1551"/>
                      </a:cubicBezTo>
                      <a:cubicBezTo>
                        <a:pt x="1389" y="1480"/>
                        <a:pt x="1568" y="729"/>
                        <a:pt x="1615" y="360"/>
                      </a:cubicBezTo>
                      <a:cubicBezTo>
                        <a:pt x="1627" y="241"/>
                        <a:pt x="1532" y="110"/>
                        <a:pt x="1437" y="51"/>
                      </a:cubicBezTo>
                      <a:cubicBezTo>
                        <a:pt x="1378" y="14"/>
                        <a:pt x="1329" y="0"/>
                        <a:pt x="127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477;p44">
                  <a:extLst>
                    <a:ext uri="{FF2B5EF4-FFF2-40B4-BE49-F238E27FC236}">
                      <a16:creationId xmlns:a16="http://schemas.microsoft.com/office/drawing/2014/main" id="{CB52F465-E974-45B0-8941-032D3B28116A}"/>
                    </a:ext>
                  </a:extLst>
                </p:cNvPr>
                <p:cNvSpPr/>
                <p:nvPr/>
              </p:nvSpPr>
              <p:spPr>
                <a:xfrm>
                  <a:off x="3175538" y="1499666"/>
                  <a:ext cx="32884" cy="33320"/>
                </a:xfrm>
                <a:custGeom>
                  <a:avLst/>
                  <a:gdLst/>
                  <a:ahLst/>
                  <a:cxnLst/>
                  <a:rect l="l" t="t" r="r" b="b"/>
                  <a:pathLst>
                    <a:path w="1506" h="1526" extrusionOk="0">
                      <a:moveTo>
                        <a:pt x="437" y="0"/>
                      </a:moveTo>
                      <a:cubicBezTo>
                        <a:pt x="260" y="0"/>
                        <a:pt x="84" y="95"/>
                        <a:pt x="60" y="286"/>
                      </a:cubicBezTo>
                      <a:cubicBezTo>
                        <a:pt x="1" y="679"/>
                        <a:pt x="48" y="1095"/>
                        <a:pt x="334" y="1405"/>
                      </a:cubicBezTo>
                      <a:cubicBezTo>
                        <a:pt x="413" y="1484"/>
                        <a:pt x="523" y="1526"/>
                        <a:pt x="630" y="1526"/>
                      </a:cubicBezTo>
                      <a:cubicBezTo>
                        <a:pt x="734" y="1526"/>
                        <a:pt x="835" y="1487"/>
                        <a:pt x="906" y="1405"/>
                      </a:cubicBezTo>
                      <a:cubicBezTo>
                        <a:pt x="1096" y="1214"/>
                        <a:pt x="1227" y="1024"/>
                        <a:pt x="1370" y="798"/>
                      </a:cubicBezTo>
                      <a:cubicBezTo>
                        <a:pt x="1505" y="585"/>
                        <a:pt x="1318" y="324"/>
                        <a:pt x="1102" y="324"/>
                      </a:cubicBezTo>
                      <a:cubicBezTo>
                        <a:pt x="1053" y="324"/>
                        <a:pt x="1002" y="338"/>
                        <a:pt x="953" y="369"/>
                      </a:cubicBezTo>
                      <a:cubicBezTo>
                        <a:pt x="906" y="405"/>
                        <a:pt x="870" y="429"/>
                        <a:pt x="834" y="452"/>
                      </a:cubicBezTo>
                      <a:cubicBezTo>
                        <a:pt x="834" y="393"/>
                        <a:pt x="822" y="333"/>
                        <a:pt x="822" y="286"/>
                      </a:cubicBezTo>
                      <a:cubicBezTo>
                        <a:pt x="792" y="95"/>
                        <a:pt x="614" y="0"/>
                        <a:pt x="437"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478;p44">
                  <a:extLst>
                    <a:ext uri="{FF2B5EF4-FFF2-40B4-BE49-F238E27FC236}">
                      <a16:creationId xmlns:a16="http://schemas.microsoft.com/office/drawing/2014/main" id="{0349EA95-428F-492D-B277-A66E985F37BB}"/>
                    </a:ext>
                  </a:extLst>
                </p:cNvPr>
                <p:cNvSpPr/>
                <p:nvPr/>
              </p:nvSpPr>
              <p:spPr>
                <a:xfrm>
                  <a:off x="3104311" y="1565456"/>
                  <a:ext cx="82798" cy="29827"/>
                </a:xfrm>
                <a:custGeom>
                  <a:avLst/>
                  <a:gdLst/>
                  <a:ahLst/>
                  <a:cxnLst/>
                  <a:rect l="l" t="t" r="r" b="b"/>
                  <a:pathLst>
                    <a:path w="3792" h="1366" extrusionOk="0">
                      <a:moveTo>
                        <a:pt x="200" y="1"/>
                      </a:moveTo>
                      <a:cubicBezTo>
                        <a:pt x="97" y="1"/>
                        <a:pt x="0" y="97"/>
                        <a:pt x="72" y="214"/>
                      </a:cubicBezTo>
                      <a:cubicBezTo>
                        <a:pt x="429" y="809"/>
                        <a:pt x="870" y="1190"/>
                        <a:pt x="1584" y="1321"/>
                      </a:cubicBezTo>
                      <a:cubicBezTo>
                        <a:pt x="1745" y="1350"/>
                        <a:pt x="1912" y="1366"/>
                        <a:pt x="2081" y="1366"/>
                      </a:cubicBezTo>
                      <a:cubicBezTo>
                        <a:pt x="2598" y="1366"/>
                        <a:pt x="3127" y="1219"/>
                        <a:pt x="3513" y="868"/>
                      </a:cubicBezTo>
                      <a:cubicBezTo>
                        <a:pt x="3792" y="619"/>
                        <a:pt x="3537" y="211"/>
                        <a:pt x="3222" y="211"/>
                      </a:cubicBezTo>
                      <a:cubicBezTo>
                        <a:pt x="3161" y="211"/>
                        <a:pt x="3098" y="226"/>
                        <a:pt x="3036" y="261"/>
                      </a:cubicBezTo>
                      <a:cubicBezTo>
                        <a:pt x="2703" y="458"/>
                        <a:pt x="2290" y="555"/>
                        <a:pt x="1870" y="555"/>
                      </a:cubicBezTo>
                      <a:cubicBezTo>
                        <a:pt x="1300" y="555"/>
                        <a:pt x="716" y="378"/>
                        <a:pt x="298" y="35"/>
                      </a:cubicBezTo>
                      <a:cubicBezTo>
                        <a:pt x="269" y="11"/>
                        <a:pt x="234" y="1"/>
                        <a:pt x="20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479;p44">
                  <a:extLst>
                    <a:ext uri="{FF2B5EF4-FFF2-40B4-BE49-F238E27FC236}">
                      <a16:creationId xmlns:a16="http://schemas.microsoft.com/office/drawing/2014/main" id="{2009858A-73E1-4D61-8042-88DCAD8297DF}"/>
                    </a:ext>
                  </a:extLst>
                </p:cNvPr>
                <p:cNvSpPr/>
                <p:nvPr/>
              </p:nvSpPr>
              <p:spPr>
                <a:xfrm>
                  <a:off x="3092498" y="1798766"/>
                  <a:ext cx="44194" cy="24324"/>
                </a:xfrm>
                <a:custGeom>
                  <a:avLst/>
                  <a:gdLst/>
                  <a:ahLst/>
                  <a:cxnLst/>
                  <a:rect l="l" t="t" r="r" b="b"/>
                  <a:pathLst>
                    <a:path w="2024" h="1114" extrusionOk="0">
                      <a:moveTo>
                        <a:pt x="1392" y="0"/>
                      </a:moveTo>
                      <a:cubicBezTo>
                        <a:pt x="1295" y="0"/>
                        <a:pt x="1193" y="34"/>
                        <a:pt x="1101" y="113"/>
                      </a:cubicBezTo>
                      <a:cubicBezTo>
                        <a:pt x="970" y="227"/>
                        <a:pt x="838" y="341"/>
                        <a:pt x="683" y="341"/>
                      </a:cubicBezTo>
                      <a:cubicBezTo>
                        <a:pt x="627" y="341"/>
                        <a:pt x="569" y="326"/>
                        <a:pt x="506" y="292"/>
                      </a:cubicBezTo>
                      <a:cubicBezTo>
                        <a:pt x="464" y="268"/>
                        <a:pt x="419" y="257"/>
                        <a:pt x="375" y="257"/>
                      </a:cubicBezTo>
                      <a:cubicBezTo>
                        <a:pt x="181" y="257"/>
                        <a:pt x="1" y="467"/>
                        <a:pt x="137" y="661"/>
                      </a:cubicBezTo>
                      <a:cubicBezTo>
                        <a:pt x="303" y="899"/>
                        <a:pt x="494" y="1101"/>
                        <a:pt x="815" y="1113"/>
                      </a:cubicBezTo>
                      <a:cubicBezTo>
                        <a:pt x="827" y="1114"/>
                        <a:pt x="838" y="1114"/>
                        <a:pt x="849" y="1114"/>
                      </a:cubicBezTo>
                      <a:cubicBezTo>
                        <a:pt x="1190" y="1114"/>
                        <a:pt x="1455" y="939"/>
                        <a:pt x="1708" y="709"/>
                      </a:cubicBezTo>
                      <a:cubicBezTo>
                        <a:pt x="2023" y="412"/>
                        <a:pt x="1733" y="0"/>
                        <a:pt x="139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480;p44">
                  <a:extLst>
                    <a:ext uri="{FF2B5EF4-FFF2-40B4-BE49-F238E27FC236}">
                      <a16:creationId xmlns:a16="http://schemas.microsoft.com/office/drawing/2014/main" id="{E8FBF3A3-CE36-4460-91C5-DEDC8ACA0833}"/>
                    </a:ext>
                  </a:extLst>
                </p:cNvPr>
                <p:cNvSpPr/>
                <p:nvPr/>
              </p:nvSpPr>
              <p:spPr>
                <a:xfrm>
                  <a:off x="3083240" y="1876238"/>
                  <a:ext cx="40089" cy="18276"/>
                </a:xfrm>
                <a:custGeom>
                  <a:avLst/>
                  <a:gdLst/>
                  <a:ahLst/>
                  <a:cxnLst/>
                  <a:rect l="l" t="t" r="r" b="b"/>
                  <a:pathLst>
                    <a:path w="1836" h="837" extrusionOk="0">
                      <a:moveTo>
                        <a:pt x="1263" y="1"/>
                      </a:moveTo>
                      <a:cubicBezTo>
                        <a:pt x="1215" y="1"/>
                        <a:pt x="1167" y="10"/>
                        <a:pt x="1120" y="30"/>
                      </a:cubicBezTo>
                      <a:cubicBezTo>
                        <a:pt x="918" y="113"/>
                        <a:pt x="644" y="125"/>
                        <a:pt x="430" y="149"/>
                      </a:cubicBezTo>
                      <a:cubicBezTo>
                        <a:pt x="1" y="197"/>
                        <a:pt x="1" y="768"/>
                        <a:pt x="430" y="816"/>
                      </a:cubicBezTo>
                      <a:cubicBezTo>
                        <a:pt x="558" y="827"/>
                        <a:pt x="681" y="837"/>
                        <a:pt x="800" y="837"/>
                      </a:cubicBezTo>
                      <a:cubicBezTo>
                        <a:pt x="1066" y="837"/>
                        <a:pt x="1310" y="787"/>
                        <a:pt x="1549" y="590"/>
                      </a:cubicBezTo>
                      <a:cubicBezTo>
                        <a:pt x="1836" y="344"/>
                        <a:pt x="1558" y="1"/>
                        <a:pt x="1263"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481;p44">
                  <a:extLst>
                    <a:ext uri="{FF2B5EF4-FFF2-40B4-BE49-F238E27FC236}">
                      <a16:creationId xmlns:a16="http://schemas.microsoft.com/office/drawing/2014/main" id="{69810877-429D-494A-A7A3-C923443BCD24}"/>
                    </a:ext>
                  </a:extLst>
                </p:cNvPr>
                <p:cNvSpPr/>
                <p:nvPr/>
              </p:nvSpPr>
              <p:spPr>
                <a:xfrm>
                  <a:off x="3090446" y="1959081"/>
                  <a:ext cx="29739" cy="20219"/>
                </a:xfrm>
                <a:custGeom>
                  <a:avLst/>
                  <a:gdLst/>
                  <a:ahLst/>
                  <a:cxnLst/>
                  <a:rect l="l" t="t" r="r" b="b"/>
                  <a:pathLst>
                    <a:path w="1362" h="926" extrusionOk="0">
                      <a:moveTo>
                        <a:pt x="460" y="1"/>
                      </a:moveTo>
                      <a:cubicBezTo>
                        <a:pt x="183" y="1"/>
                        <a:pt x="1" y="384"/>
                        <a:pt x="207" y="629"/>
                      </a:cubicBezTo>
                      <a:cubicBezTo>
                        <a:pt x="361" y="813"/>
                        <a:pt x="594" y="926"/>
                        <a:pt x="808" y="926"/>
                      </a:cubicBezTo>
                      <a:cubicBezTo>
                        <a:pt x="1026" y="926"/>
                        <a:pt x="1224" y="810"/>
                        <a:pt x="1302" y="534"/>
                      </a:cubicBezTo>
                      <a:cubicBezTo>
                        <a:pt x="1362" y="356"/>
                        <a:pt x="1243" y="117"/>
                        <a:pt x="1052" y="82"/>
                      </a:cubicBezTo>
                      <a:cubicBezTo>
                        <a:pt x="986" y="73"/>
                        <a:pt x="921" y="60"/>
                        <a:pt x="855" y="60"/>
                      </a:cubicBezTo>
                      <a:cubicBezTo>
                        <a:pt x="825" y="60"/>
                        <a:pt x="796" y="62"/>
                        <a:pt x="766" y="70"/>
                      </a:cubicBezTo>
                      <a:cubicBezTo>
                        <a:pt x="701" y="89"/>
                        <a:pt x="707" y="109"/>
                        <a:pt x="707" y="109"/>
                      </a:cubicBezTo>
                      <a:cubicBezTo>
                        <a:pt x="706" y="109"/>
                        <a:pt x="701" y="96"/>
                        <a:pt x="647" y="58"/>
                      </a:cubicBezTo>
                      <a:cubicBezTo>
                        <a:pt x="583" y="18"/>
                        <a:pt x="519" y="1"/>
                        <a:pt x="46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482;p44">
                  <a:extLst>
                    <a:ext uri="{FF2B5EF4-FFF2-40B4-BE49-F238E27FC236}">
                      <a16:creationId xmlns:a16="http://schemas.microsoft.com/office/drawing/2014/main" id="{D56CEAE7-DBC0-4ADB-B190-F2049C5F135B}"/>
                    </a:ext>
                  </a:extLst>
                </p:cNvPr>
                <p:cNvSpPr/>
                <p:nvPr/>
              </p:nvSpPr>
              <p:spPr>
                <a:xfrm>
                  <a:off x="2966007" y="1822021"/>
                  <a:ext cx="43168" cy="206079"/>
                </a:xfrm>
                <a:custGeom>
                  <a:avLst/>
                  <a:gdLst/>
                  <a:ahLst/>
                  <a:cxnLst/>
                  <a:rect l="l" t="t" r="r" b="b"/>
                  <a:pathLst>
                    <a:path w="1977" h="9438" extrusionOk="0">
                      <a:moveTo>
                        <a:pt x="999" y="1"/>
                      </a:moveTo>
                      <a:cubicBezTo>
                        <a:pt x="914" y="1"/>
                        <a:pt x="828" y="48"/>
                        <a:pt x="798" y="144"/>
                      </a:cubicBezTo>
                      <a:cubicBezTo>
                        <a:pt x="0" y="2906"/>
                        <a:pt x="738" y="6216"/>
                        <a:pt x="786" y="9049"/>
                      </a:cubicBezTo>
                      <a:cubicBezTo>
                        <a:pt x="786" y="9315"/>
                        <a:pt x="973" y="9437"/>
                        <a:pt x="1165" y="9437"/>
                      </a:cubicBezTo>
                      <a:cubicBezTo>
                        <a:pt x="1395" y="9437"/>
                        <a:pt x="1631" y="9261"/>
                        <a:pt x="1560" y="8942"/>
                      </a:cubicBezTo>
                      <a:cubicBezTo>
                        <a:pt x="917" y="6073"/>
                        <a:pt x="1977" y="2930"/>
                        <a:pt x="1191" y="144"/>
                      </a:cubicBezTo>
                      <a:cubicBezTo>
                        <a:pt x="1167" y="48"/>
                        <a:pt x="1084" y="1"/>
                        <a:pt x="99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483;p44">
                  <a:extLst>
                    <a:ext uri="{FF2B5EF4-FFF2-40B4-BE49-F238E27FC236}">
                      <a16:creationId xmlns:a16="http://schemas.microsoft.com/office/drawing/2014/main" id="{3909E94B-7128-45D7-88A2-271B424E4F09}"/>
                    </a:ext>
                  </a:extLst>
                </p:cNvPr>
                <p:cNvSpPr/>
                <p:nvPr/>
              </p:nvSpPr>
              <p:spPr>
                <a:xfrm>
                  <a:off x="3272267" y="1833986"/>
                  <a:ext cx="40045" cy="200664"/>
                </a:xfrm>
                <a:custGeom>
                  <a:avLst/>
                  <a:gdLst/>
                  <a:ahLst/>
                  <a:cxnLst/>
                  <a:rect l="l" t="t" r="r" b="b"/>
                  <a:pathLst>
                    <a:path w="1834" h="9190" extrusionOk="0">
                      <a:moveTo>
                        <a:pt x="994" y="0"/>
                      </a:moveTo>
                      <a:cubicBezTo>
                        <a:pt x="908" y="0"/>
                        <a:pt x="821" y="48"/>
                        <a:pt x="798" y="143"/>
                      </a:cubicBezTo>
                      <a:cubicBezTo>
                        <a:pt x="131" y="2929"/>
                        <a:pt x="976" y="5751"/>
                        <a:pt x="119" y="8549"/>
                      </a:cubicBezTo>
                      <a:cubicBezTo>
                        <a:pt x="1" y="8956"/>
                        <a:pt x="331" y="9189"/>
                        <a:pt x="647" y="9189"/>
                      </a:cubicBezTo>
                      <a:cubicBezTo>
                        <a:pt x="905" y="9189"/>
                        <a:pt x="1154" y="9034"/>
                        <a:pt x="1143" y="8692"/>
                      </a:cubicBezTo>
                      <a:cubicBezTo>
                        <a:pt x="1048" y="5942"/>
                        <a:pt x="1833" y="2834"/>
                        <a:pt x="1190" y="143"/>
                      </a:cubicBezTo>
                      <a:cubicBezTo>
                        <a:pt x="1167" y="48"/>
                        <a:pt x="1080" y="0"/>
                        <a:pt x="99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484;p44">
                <a:extLst>
                  <a:ext uri="{FF2B5EF4-FFF2-40B4-BE49-F238E27FC236}">
                    <a16:creationId xmlns:a16="http://schemas.microsoft.com/office/drawing/2014/main" id="{AF4F29FA-F9B3-46E0-9602-CD2735B49A91}"/>
                  </a:ext>
                </a:extLst>
              </p:cNvPr>
              <p:cNvSpPr txBox="1"/>
              <p:nvPr/>
            </p:nvSpPr>
            <p:spPr>
              <a:xfrm>
                <a:off x="2494033" y="2054070"/>
                <a:ext cx="13542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bg1">
                        <a:lumMod val="95000"/>
                      </a:schemeClr>
                    </a:solidFill>
                    <a:latin typeface="Fira Sans Extra Condensed Medium"/>
                    <a:ea typeface="Fira Sans Extra Condensed Medium"/>
                    <a:cs typeface="Fira Sans Extra Condensed Medium"/>
                    <a:sym typeface="Fira Sans Extra Condensed Medium"/>
                  </a:rPr>
                  <a:t>Factor Analysis</a:t>
                </a:r>
                <a:endParaRPr sz="1500">
                  <a:solidFill>
                    <a:schemeClr val="bg1">
                      <a:lumMod val="95000"/>
                    </a:schemeClr>
                  </a:solidFill>
                  <a:latin typeface="Fira Sans Extra Condensed Medium"/>
                  <a:ea typeface="Fira Sans Extra Condensed Medium"/>
                  <a:cs typeface="Fira Sans Extra Condensed Medium"/>
                  <a:sym typeface="Fira Sans Extra Condensed Medium"/>
                </a:endParaRPr>
              </a:p>
            </p:txBody>
          </p:sp>
          <p:sp>
            <p:nvSpPr>
              <p:cNvPr id="204" name="Google Shape;2485;p44">
                <a:extLst>
                  <a:ext uri="{FF2B5EF4-FFF2-40B4-BE49-F238E27FC236}">
                    <a16:creationId xmlns:a16="http://schemas.microsoft.com/office/drawing/2014/main" id="{FA37B2F5-67FC-45EE-BF82-18D72A535FDF}"/>
                  </a:ext>
                </a:extLst>
              </p:cNvPr>
              <p:cNvSpPr txBox="1"/>
              <p:nvPr/>
            </p:nvSpPr>
            <p:spPr>
              <a:xfrm>
                <a:off x="2494033" y="2901536"/>
                <a:ext cx="1354200" cy="1113047"/>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Font typeface="Arial" panose="020B0604020202020204" pitchFamily="34" charset="0"/>
                  <a:buChar char="•"/>
                </a:pPr>
                <a:r>
                  <a:rPr lang="en-US" sz="1200">
                    <a:solidFill>
                      <a:schemeClr val="bg1">
                        <a:lumMod val="95000"/>
                      </a:schemeClr>
                    </a:solidFill>
                    <a:latin typeface="Roboto"/>
                    <a:ea typeface="Roboto"/>
                    <a:cs typeface="Roboto"/>
                    <a:sym typeface="Roboto"/>
                  </a:rPr>
                  <a:t>Evaluate the data, ran Bartletts Test of Sphericity, ran KMO test</a:t>
                </a:r>
              </a:p>
              <a:p>
                <a:pPr marL="171450" lvl="0" indent="-171450" rtl="0">
                  <a:spcBef>
                    <a:spcPts val="0"/>
                  </a:spcBef>
                  <a:spcAft>
                    <a:spcPts val="0"/>
                  </a:spcAft>
                  <a:buFont typeface="Arial" panose="020B0604020202020204" pitchFamily="34" charset="0"/>
                  <a:buChar char="•"/>
                </a:pPr>
                <a:r>
                  <a:rPr lang="en-US" sz="1200">
                    <a:solidFill>
                      <a:schemeClr val="bg1">
                        <a:lumMod val="95000"/>
                      </a:schemeClr>
                    </a:solidFill>
                    <a:latin typeface="Roboto"/>
                    <a:ea typeface="Roboto"/>
                    <a:cs typeface="Roboto"/>
                    <a:sym typeface="Roboto"/>
                  </a:rPr>
                  <a:t>Determine no. of factors through the plot</a:t>
                </a:r>
              </a:p>
              <a:p>
                <a:pPr marL="171450" lvl="0" indent="-171450" rtl="0">
                  <a:spcBef>
                    <a:spcPts val="0"/>
                  </a:spcBef>
                  <a:spcAft>
                    <a:spcPts val="0"/>
                  </a:spcAft>
                  <a:buFont typeface="Arial" panose="020B0604020202020204" pitchFamily="34" charset="0"/>
                  <a:buChar char="•"/>
                </a:pPr>
                <a:r>
                  <a:rPr lang="en-US" sz="1200">
                    <a:solidFill>
                      <a:schemeClr val="bg1">
                        <a:lumMod val="95000"/>
                      </a:schemeClr>
                    </a:solidFill>
                    <a:latin typeface="Roboto"/>
                    <a:ea typeface="Roboto"/>
                    <a:cs typeface="Roboto"/>
                    <a:sym typeface="Roboto"/>
                  </a:rPr>
                  <a:t>Run factor model to compare with initial model</a:t>
                </a:r>
              </a:p>
              <a:p>
                <a:pPr marL="171450" lvl="0" indent="-171450" rtl="0">
                  <a:spcBef>
                    <a:spcPts val="0"/>
                  </a:spcBef>
                  <a:spcAft>
                    <a:spcPts val="0"/>
                  </a:spcAft>
                  <a:buFont typeface="Arial" panose="020B0604020202020204" pitchFamily="34" charset="0"/>
                  <a:buChar char="•"/>
                </a:pPr>
                <a:endParaRPr lang="en-US" sz="1200">
                  <a:solidFill>
                    <a:schemeClr val="bg1">
                      <a:lumMod val="95000"/>
                    </a:schemeClr>
                  </a:solidFill>
                  <a:latin typeface="Roboto"/>
                  <a:ea typeface="Roboto"/>
                  <a:cs typeface="Roboto"/>
                  <a:sym typeface="Roboto"/>
                </a:endParaRPr>
              </a:p>
            </p:txBody>
          </p:sp>
        </p:grpSp>
        <p:grpSp>
          <p:nvGrpSpPr>
            <p:cNvPr id="188" name="Google Shape;2486;p44">
              <a:extLst>
                <a:ext uri="{FF2B5EF4-FFF2-40B4-BE49-F238E27FC236}">
                  <a16:creationId xmlns:a16="http://schemas.microsoft.com/office/drawing/2014/main" id="{4CEFE564-EC5E-43D7-9758-77E05D7227FC}"/>
                </a:ext>
              </a:extLst>
            </p:cNvPr>
            <p:cNvGrpSpPr/>
            <p:nvPr/>
          </p:nvGrpSpPr>
          <p:grpSpPr>
            <a:xfrm>
              <a:off x="5274311" y="1160013"/>
              <a:ext cx="1397112" cy="2463075"/>
              <a:chOff x="5274311" y="1160013"/>
              <a:chExt cx="1397112" cy="2463075"/>
            </a:xfrm>
          </p:grpSpPr>
          <p:sp>
            <p:nvSpPr>
              <p:cNvPr id="189" name="Google Shape;2487;p44">
                <a:extLst>
                  <a:ext uri="{FF2B5EF4-FFF2-40B4-BE49-F238E27FC236}">
                    <a16:creationId xmlns:a16="http://schemas.microsoft.com/office/drawing/2014/main" id="{56EC5C4F-AD96-4587-938F-293A31478211}"/>
                  </a:ext>
                </a:extLst>
              </p:cNvPr>
              <p:cNvSpPr/>
              <p:nvPr/>
            </p:nvSpPr>
            <p:spPr>
              <a:xfrm>
                <a:off x="5274311" y="2610537"/>
                <a:ext cx="1397112" cy="171339"/>
              </a:xfrm>
              <a:custGeom>
                <a:avLst/>
                <a:gdLst/>
                <a:ahLst/>
                <a:cxnLst/>
                <a:rect l="l" t="t" r="r" b="b"/>
                <a:pathLst>
                  <a:path w="63985" h="7847" extrusionOk="0">
                    <a:moveTo>
                      <a:pt x="2680" y="703"/>
                    </a:moveTo>
                    <a:cubicBezTo>
                      <a:pt x="2418" y="846"/>
                      <a:pt x="2168" y="1179"/>
                      <a:pt x="1918" y="1429"/>
                    </a:cubicBezTo>
                    <a:lnTo>
                      <a:pt x="1334" y="703"/>
                    </a:lnTo>
                    <a:close/>
                    <a:moveTo>
                      <a:pt x="4239" y="703"/>
                    </a:moveTo>
                    <a:cubicBezTo>
                      <a:pt x="3704" y="1143"/>
                      <a:pt x="3168" y="1774"/>
                      <a:pt x="2632" y="2322"/>
                    </a:cubicBezTo>
                    <a:lnTo>
                      <a:pt x="2049" y="1572"/>
                    </a:lnTo>
                    <a:cubicBezTo>
                      <a:pt x="2358" y="1262"/>
                      <a:pt x="2668" y="1000"/>
                      <a:pt x="2977" y="703"/>
                    </a:cubicBezTo>
                    <a:close/>
                    <a:moveTo>
                      <a:pt x="6216" y="703"/>
                    </a:moveTo>
                    <a:cubicBezTo>
                      <a:pt x="5299" y="1596"/>
                      <a:pt x="4382" y="2477"/>
                      <a:pt x="3489" y="3394"/>
                    </a:cubicBezTo>
                    <a:lnTo>
                      <a:pt x="2918" y="2655"/>
                    </a:lnTo>
                    <a:cubicBezTo>
                      <a:pt x="3573" y="2001"/>
                      <a:pt x="4228" y="1298"/>
                      <a:pt x="4882" y="703"/>
                    </a:cubicBezTo>
                    <a:close/>
                    <a:moveTo>
                      <a:pt x="22135" y="703"/>
                    </a:moveTo>
                    <a:cubicBezTo>
                      <a:pt x="19968" y="2786"/>
                      <a:pt x="17825" y="5037"/>
                      <a:pt x="15669" y="7239"/>
                    </a:cubicBezTo>
                    <a:lnTo>
                      <a:pt x="14205" y="7227"/>
                    </a:lnTo>
                    <a:cubicBezTo>
                      <a:pt x="16467" y="5025"/>
                      <a:pt x="18753" y="2786"/>
                      <a:pt x="21039" y="703"/>
                    </a:cubicBezTo>
                    <a:close/>
                    <a:moveTo>
                      <a:pt x="54079" y="703"/>
                    </a:moveTo>
                    <a:cubicBezTo>
                      <a:pt x="51829" y="2786"/>
                      <a:pt x="49578" y="5049"/>
                      <a:pt x="47316" y="7239"/>
                    </a:cubicBezTo>
                    <a:lnTo>
                      <a:pt x="46447" y="7227"/>
                    </a:lnTo>
                    <a:cubicBezTo>
                      <a:pt x="48566" y="5037"/>
                      <a:pt x="50698" y="2786"/>
                      <a:pt x="52841" y="703"/>
                    </a:cubicBezTo>
                    <a:close/>
                    <a:moveTo>
                      <a:pt x="61080" y="1203"/>
                    </a:moveTo>
                    <a:lnTo>
                      <a:pt x="61651" y="1941"/>
                    </a:lnTo>
                    <a:cubicBezTo>
                      <a:pt x="59949" y="3691"/>
                      <a:pt x="58270" y="5453"/>
                      <a:pt x="56591" y="7239"/>
                    </a:cubicBezTo>
                    <a:lnTo>
                      <a:pt x="55580" y="7239"/>
                    </a:lnTo>
                    <a:cubicBezTo>
                      <a:pt x="55885" y="6944"/>
                      <a:pt x="56191" y="6604"/>
                      <a:pt x="56496" y="6299"/>
                    </a:cubicBezTo>
                    <a:cubicBezTo>
                      <a:pt x="58091" y="4668"/>
                      <a:pt x="59568" y="2917"/>
                      <a:pt x="61080" y="1203"/>
                    </a:cubicBezTo>
                    <a:close/>
                    <a:moveTo>
                      <a:pt x="8014" y="703"/>
                    </a:moveTo>
                    <a:cubicBezTo>
                      <a:pt x="5847" y="2786"/>
                      <a:pt x="3704" y="5013"/>
                      <a:pt x="1584" y="7251"/>
                    </a:cubicBezTo>
                    <a:lnTo>
                      <a:pt x="1334" y="7251"/>
                    </a:lnTo>
                    <a:lnTo>
                      <a:pt x="3942" y="3941"/>
                    </a:lnTo>
                    <a:lnTo>
                      <a:pt x="3704" y="3667"/>
                    </a:lnTo>
                    <a:cubicBezTo>
                      <a:pt x="4692" y="2655"/>
                      <a:pt x="5680" y="1596"/>
                      <a:pt x="6680" y="703"/>
                    </a:cubicBezTo>
                    <a:close/>
                    <a:moveTo>
                      <a:pt x="9835" y="703"/>
                    </a:moveTo>
                    <a:cubicBezTo>
                      <a:pt x="7585" y="2786"/>
                      <a:pt x="5347" y="5013"/>
                      <a:pt x="3132" y="7251"/>
                    </a:cubicBezTo>
                    <a:lnTo>
                      <a:pt x="2073" y="7251"/>
                    </a:lnTo>
                    <a:cubicBezTo>
                      <a:pt x="4359" y="5013"/>
                      <a:pt x="6633" y="2786"/>
                      <a:pt x="8907" y="703"/>
                    </a:cubicBezTo>
                    <a:close/>
                    <a:moveTo>
                      <a:pt x="11228" y="703"/>
                    </a:moveTo>
                    <a:cubicBezTo>
                      <a:pt x="9097" y="2786"/>
                      <a:pt x="6990" y="5013"/>
                      <a:pt x="4906" y="7251"/>
                    </a:cubicBezTo>
                    <a:lnTo>
                      <a:pt x="3454" y="7251"/>
                    </a:lnTo>
                    <a:cubicBezTo>
                      <a:pt x="5692" y="5013"/>
                      <a:pt x="7930" y="2786"/>
                      <a:pt x="10169" y="703"/>
                    </a:cubicBezTo>
                    <a:close/>
                    <a:moveTo>
                      <a:pt x="13014" y="703"/>
                    </a:moveTo>
                    <a:cubicBezTo>
                      <a:pt x="10859" y="2786"/>
                      <a:pt x="8704" y="5013"/>
                      <a:pt x="6609" y="7251"/>
                    </a:cubicBezTo>
                    <a:lnTo>
                      <a:pt x="5406" y="7251"/>
                    </a:lnTo>
                    <a:cubicBezTo>
                      <a:pt x="7478" y="5013"/>
                      <a:pt x="9550" y="2786"/>
                      <a:pt x="11645" y="703"/>
                    </a:cubicBezTo>
                    <a:close/>
                    <a:moveTo>
                      <a:pt x="16027" y="703"/>
                    </a:moveTo>
                    <a:cubicBezTo>
                      <a:pt x="13753" y="2786"/>
                      <a:pt x="11431" y="5013"/>
                      <a:pt x="9145" y="7251"/>
                    </a:cubicBezTo>
                    <a:lnTo>
                      <a:pt x="7097" y="7251"/>
                    </a:lnTo>
                    <a:cubicBezTo>
                      <a:pt x="9204" y="5013"/>
                      <a:pt x="11336" y="2786"/>
                      <a:pt x="13491" y="703"/>
                    </a:cubicBezTo>
                    <a:close/>
                    <a:moveTo>
                      <a:pt x="16336" y="667"/>
                    </a:moveTo>
                    <a:lnTo>
                      <a:pt x="18372" y="679"/>
                    </a:lnTo>
                    <a:cubicBezTo>
                      <a:pt x="16062" y="2870"/>
                      <a:pt x="13741" y="5013"/>
                      <a:pt x="11455" y="7251"/>
                    </a:cubicBezTo>
                    <a:lnTo>
                      <a:pt x="9609" y="7251"/>
                    </a:lnTo>
                    <a:cubicBezTo>
                      <a:pt x="11848" y="5013"/>
                      <a:pt x="14110" y="2870"/>
                      <a:pt x="16336" y="667"/>
                    </a:cubicBezTo>
                    <a:close/>
                    <a:moveTo>
                      <a:pt x="20658" y="703"/>
                    </a:moveTo>
                    <a:cubicBezTo>
                      <a:pt x="18325" y="2786"/>
                      <a:pt x="15967" y="5013"/>
                      <a:pt x="13741" y="7251"/>
                    </a:cubicBezTo>
                    <a:lnTo>
                      <a:pt x="11836" y="7251"/>
                    </a:lnTo>
                    <a:cubicBezTo>
                      <a:pt x="14074" y="5013"/>
                      <a:pt x="16324" y="2786"/>
                      <a:pt x="18587" y="703"/>
                    </a:cubicBezTo>
                    <a:close/>
                    <a:moveTo>
                      <a:pt x="24111" y="703"/>
                    </a:moveTo>
                    <a:cubicBezTo>
                      <a:pt x="21932" y="2786"/>
                      <a:pt x="19765" y="5013"/>
                      <a:pt x="17610" y="7251"/>
                    </a:cubicBezTo>
                    <a:lnTo>
                      <a:pt x="15812" y="7251"/>
                    </a:lnTo>
                    <a:cubicBezTo>
                      <a:pt x="18015" y="5013"/>
                      <a:pt x="20230" y="2786"/>
                      <a:pt x="22432" y="703"/>
                    </a:cubicBezTo>
                    <a:close/>
                    <a:moveTo>
                      <a:pt x="25409" y="703"/>
                    </a:moveTo>
                    <a:cubicBezTo>
                      <a:pt x="23230" y="2786"/>
                      <a:pt x="21111" y="5013"/>
                      <a:pt x="19027" y="7251"/>
                    </a:cubicBezTo>
                    <a:lnTo>
                      <a:pt x="17944" y="7251"/>
                    </a:lnTo>
                    <a:cubicBezTo>
                      <a:pt x="20099" y="5013"/>
                      <a:pt x="22266" y="2786"/>
                      <a:pt x="24432" y="703"/>
                    </a:cubicBezTo>
                    <a:close/>
                    <a:moveTo>
                      <a:pt x="27945" y="703"/>
                    </a:moveTo>
                    <a:cubicBezTo>
                      <a:pt x="27445" y="1143"/>
                      <a:pt x="26945" y="1667"/>
                      <a:pt x="26445" y="2155"/>
                    </a:cubicBezTo>
                    <a:cubicBezTo>
                      <a:pt x="24730" y="3858"/>
                      <a:pt x="23004" y="5465"/>
                      <a:pt x="21277" y="7251"/>
                    </a:cubicBezTo>
                    <a:lnTo>
                      <a:pt x="19337" y="7251"/>
                    </a:lnTo>
                    <a:cubicBezTo>
                      <a:pt x="21087" y="5310"/>
                      <a:pt x="22837" y="3548"/>
                      <a:pt x="24647" y="1762"/>
                    </a:cubicBezTo>
                    <a:cubicBezTo>
                      <a:pt x="25016" y="1393"/>
                      <a:pt x="25385" y="1000"/>
                      <a:pt x="25754" y="703"/>
                    </a:cubicBezTo>
                    <a:close/>
                    <a:moveTo>
                      <a:pt x="30183" y="703"/>
                    </a:moveTo>
                    <a:cubicBezTo>
                      <a:pt x="29588" y="1298"/>
                      <a:pt x="29004" y="1893"/>
                      <a:pt x="28421" y="2501"/>
                    </a:cubicBezTo>
                    <a:cubicBezTo>
                      <a:pt x="26897" y="4096"/>
                      <a:pt x="25349" y="5608"/>
                      <a:pt x="23801" y="7251"/>
                    </a:cubicBezTo>
                    <a:lnTo>
                      <a:pt x="21468" y="7251"/>
                    </a:lnTo>
                    <a:cubicBezTo>
                      <a:pt x="22944" y="5763"/>
                      <a:pt x="24409" y="4429"/>
                      <a:pt x="25837" y="3001"/>
                    </a:cubicBezTo>
                    <a:cubicBezTo>
                      <a:pt x="26611" y="2227"/>
                      <a:pt x="27385" y="1441"/>
                      <a:pt x="28171" y="703"/>
                    </a:cubicBezTo>
                    <a:close/>
                    <a:moveTo>
                      <a:pt x="33100" y="703"/>
                    </a:moveTo>
                    <a:cubicBezTo>
                      <a:pt x="31624" y="2191"/>
                      <a:pt x="30159" y="3632"/>
                      <a:pt x="28671" y="5084"/>
                    </a:cubicBezTo>
                    <a:cubicBezTo>
                      <a:pt x="27933" y="5811"/>
                      <a:pt x="27195" y="6501"/>
                      <a:pt x="26457" y="7251"/>
                    </a:cubicBezTo>
                    <a:lnTo>
                      <a:pt x="24087" y="7251"/>
                    </a:lnTo>
                    <a:cubicBezTo>
                      <a:pt x="25575" y="5608"/>
                      <a:pt x="27076" y="4179"/>
                      <a:pt x="28552" y="2632"/>
                    </a:cubicBezTo>
                    <a:cubicBezTo>
                      <a:pt x="29183" y="1977"/>
                      <a:pt x="29814" y="1298"/>
                      <a:pt x="30457" y="703"/>
                    </a:cubicBezTo>
                    <a:close/>
                    <a:moveTo>
                      <a:pt x="35005" y="703"/>
                    </a:moveTo>
                    <a:cubicBezTo>
                      <a:pt x="33207" y="2489"/>
                      <a:pt x="31386" y="4358"/>
                      <a:pt x="29516" y="6132"/>
                    </a:cubicBezTo>
                    <a:cubicBezTo>
                      <a:pt x="29124" y="6501"/>
                      <a:pt x="28731" y="6799"/>
                      <a:pt x="28350" y="7251"/>
                    </a:cubicBezTo>
                    <a:lnTo>
                      <a:pt x="26778" y="7251"/>
                    </a:lnTo>
                    <a:cubicBezTo>
                      <a:pt x="29040" y="5013"/>
                      <a:pt x="31290" y="2786"/>
                      <a:pt x="33517" y="703"/>
                    </a:cubicBezTo>
                    <a:close/>
                    <a:moveTo>
                      <a:pt x="36315" y="703"/>
                    </a:moveTo>
                    <a:cubicBezTo>
                      <a:pt x="34577" y="2334"/>
                      <a:pt x="32838" y="4120"/>
                      <a:pt x="31088" y="5834"/>
                    </a:cubicBezTo>
                    <a:cubicBezTo>
                      <a:pt x="30612" y="6299"/>
                      <a:pt x="30124" y="6799"/>
                      <a:pt x="29647" y="7251"/>
                    </a:cubicBezTo>
                    <a:lnTo>
                      <a:pt x="28635" y="7251"/>
                    </a:lnTo>
                    <a:cubicBezTo>
                      <a:pt x="28731" y="7096"/>
                      <a:pt x="28826" y="7061"/>
                      <a:pt x="28921" y="6965"/>
                    </a:cubicBezTo>
                    <a:cubicBezTo>
                      <a:pt x="31100" y="4918"/>
                      <a:pt x="33243" y="2786"/>
                      <a:pt x="35362" y="703"/>
                    </a:cubicBezTo>
                    <a:close/>
                    <a:moveTo>
                      <a:pt x="37684" y="703"/>
                    </a:moveTo>
                    <a:cubicBezTo>
                      <a:pt x="35541" y="2786"/>
                      <a:pt x="33398" y="5013"/>
                      <a:pt x="31255" y="7251"/>
                    </a:cubicBezTo>
                    <a:lnTo>
                      <a:pt x="29897" y="7251"/>
                    </a:lnTo>
                    <a:cubicBezTo>
                      <a:pt x="30088" y="6954"/>
                      <a:pt x="30278" y="6870"/>
                      <a:pt x="30469" y="6680"/>
                    </a:cubicBezTo>
                    <a:cubicBezTo>
                      <a:pt x="32517" y="4679"/>
                      <a:pt x="34565" y="2632"/>
                      <a:pt x="36624" y="703"/>
                    </a:cubicBezTo>
                    <a:close/>
                    <a:moveTo>
                      <a:pt x="39589" y="703"/>
                    </a:moveTo>
                    <a:cubicBezTo>
                      <a:pt x="37589" y="2632"/>
                      <a:pt x="35601" y="4608"/>
                      <a:pt x="33648" y="6596"/>
                    </a:cubicBezTo>
                    <a:cubicBezTo>
                      <a:pt x="33434" y="6811"/>
                      <a:pt x="33231" y="6954"/>
                      <a:pt x="33017" y="7251"/>
                    </a:cubicBezTo>
                    <a:lnTo>
                      <a:pt x="32267" y="7251"/>
                    </a:lnTo>
                    <a:cubicBezTo>
                      <a:pt x="34422" y="5013"/>
                      <a:pt x="36553" y="2786"/>
                      <a:pt x="38684" y="703"/>
                    </a:cubicBezTo>
                    <a:close/>
                    <a:moveTo>
                      <a:pt x="41542" y="703"/>
                    </a:moveTo>
                    <a:cubicBezTo>
                      <a:pt x="39363" y="2786"/>
                      <a:pt x="37196" y="5013"/>
                      <a:pt x="35005" y="7251"/>
                    </a:cubicBezTo>
                    <a:lnTo>
                      <a:pt x="33326" y="7251"/>
                    </a:lnTo>
                    <a:cubicBezTo>
                      <a:pt x="33493" y="7096"/>
                      <a:pt x="33648" y="6930"/>
                      <a:pt x="33803" y="6763"/>
                    </a:cubicBezTo>
                    <a:cubicBezTo>
                      <a:pt x="35815" y="4703"/>
                      <a:pt x="37898" y="2632"/>
                      <a:pt x="39994" y="703"/>
                    </a:cubicBezTo>
                    <a:close/>
                    <a:moveTo>
                      <a:pt x="44328" y="703"/>
                    </a:moveTo>
                    <a:cubicBezTo>
                      <a:pt x="42030" y="2786"/>
                      <a:pt x="39720" y="5013"/>
                      <a:pt x="37422" y="7251"/>
                    </a:cubicBezTo>
                    <a:lnTo>
                      <a:pt x="35446" y="7251"/>
                    </a:lnTo>
                    <a:cubicBezTo>
                      <a:pt x="37672" y="5013"/>
                      <a:pt x="39911" y="2786"/>
                      <a:pt x="42149" y="703"/>
                    </a:cubicBezTo>
                    <a:close/>
                    <a:moveTo>
                      <a:pt x="46209" y="703"/>
                    </a:moveTo>
                    <a:cubicBezTo>
                      <a:pt x="43983" y="2786"/>
                      <a:pt x="41744" y="5013"/>
                      <a:pt x="39482" y="7251"/>
                    </a:cubicBezTo>
                    <a:lnTo>
                      <a:pt x="37684" y="7251"/>
                    </a:lnTo>
                    <a:cubicBezTo>
                      <a:pt x="39994" y="5013"/>
                      <a:pt x="42304" y="2786"/>
                      <a:pt x="44614" y="703"/>
                    </a:cubicBezTo>
                    <a:close/>
                    <a:moveTo>
                      <a:pt x="49031" y="703"/>
                    </a:moveTo>
                    <a:cubicBezTo>
                      <a:pt x="46828" y="2786"/>
                      <a:pt x="44637" y="5013"/>
                      <a:pt x="42447" y="7251"/>
                    </a:cubicBezTo>
                    <a:lnTo>
                      <a:pt x="39780" y="7251"/>
                    </a:lnTo>
                    <a:cubicBezTo>
                      <a:pt x="42054" y="5013"/>
                      <a:pt x="44292" y="2786"/>
                      <a:pt x="46530" y="703"/>
                    </a:cubicBezTo>
                    <a:close/>
                    <a:moveTo>
                      <a:pt x="50793" y="703"/>
                    </a:moveTo>
                    <a:cubicBezTo>
                      <a:pt x="50721" y="703"/>
                      <a:pt x="50650" y="846"/>
                      <a:pt x="50579" y="917"/>
                    </a:cubicBezTo>
                    <a:cubicBezTo>
                      <a:pt x="48483" y="3048"/>
                      <a:pt x="46364" y="5168"/>
                      <a:pt x="44244" y="7251"/>
                    </a:cubicBezTo>
                    <a:lnTo>
                      <a:pt x="42744" y="7251"/>
                    </a:lnTo>
                    <a:cubicBezTo>
                      <a:pt x="44971" y="5013"/>
                      <a:pt x="47185" y="2786"/>
                      <a:pt x="49412" y="703"/>
                    </a:cubicBezTo>
                    <a:close/>
                    <a:moveTo>
                      <a:pt x="52662" y="703"/>
                    </a:moveTo>
                    <a:cubicBezTo>
                      <a:pt x="51734" y="1596"/>
                      <a:pt x="50805" y="2691"/>
                      <a:pt x="49840" y="3656"/>
                    </a:cubicBezTo>
                    <a:cubicBezTo>
                      <a:pt x="48662" y="4858"/>
                      <a:pt x="47471" y="6061"/>
                      <a:pt x="46280" y="7251"/>
                    </a:cubicBezTo>
                    <a:lnTo>
                      <a:pt x="44614" y="7251"/>
                    </a:lnTo>
                    <a:cubicBezTo>
                      <a:pt x="46661" y="5168"/>
                      <a:pt x="48721" y="3167"/>
                      <a:pt x="50757" y="1108"/>
                    </a:cubicBezTo>
                    <a:cubicBezTo>
                      <a:pt x="50888" y="977"/>
                      <a:pt x="51019" y="846"/>
                      <a:pt x="51162" y="703"/>
                    </a:cubicBezTo>
                    <a:close/>
                    <a:moveTo>
                      <a:pt x="56770" y="703"/>
                    </a:moveTo>
                    <a:cubicBezTo>
                      <a:pt x="54567" y="2786"/>
                      <a:pt x="52376" y="5013"/>
                      <a:pt x="50150" y="7251"/>
                    </a:cubicBezTo>
                    <a:lnTo>
                      <a:pt x="48090" y="7251"/>
                    </a:lnTo>
                    <a:cubicBezTo>
                      <a:pt x="50269" y="5013"/>
                      <a:pt x="52448" y="2786"/>
                      <a:pt x="54627" y="703"/>
                    </a:cubicBezTo>
                    <a:close/>
                    <a:moveTo>
                      <a:pt x="58484" y="703"/>
                    </a:moveTo>
                    <a:cubicBezTo>
                      <a:pt x="56365" y="2929"/>
                      <a:pt x="54186" y="5013"/>
                      <a:pt x="51984" y="7251"/>
                    </a:cubicBezTo>
                    <a:lnTo>
                      <a:pt x="50471" y="7251"/>
                    </a:lnTo>
                    <a:cubicBezTo>
                      <a:pt x="52710" y="5013"/>
                      <a:pt x="54924" y="2786"/>
                      <a:pt x="57139" y="703"/>
                    </a:cubicBezTo>
                    <a:close/>
                    <a:moveTo>
                      <a:pt x="59639" y="703"/>
                    </a:moveTo>
                    <a:cubicBezTo>
                      <a:pt x="58211" y="2191"/>
                      <a:pt x="56794" y="3929"/>
                      <a:pt x="55329" y="5501"/>
                    </a:cubicBezTo>
                    <a:cubicBezTo>
                      <a:pt x="54782" y="6084"/>
                      <a:pt x="54234" y="6656"/>
                      <a:pt x="53674" y="7251"/>
                    </a:cubicBezTo>
                    <a:lnTo>
                      <a:pt x="52555" y="7251"/>
                    </a:lnTo>
                    <a:cubicBezTo>
                      <a:pt x="54758" y="5013"/>
                      <a:pt x="56913" y="2929"/>
                      <a:pt x="58996" y="703"/>
                    </a:cubicBezTo>
                    <a:close/>
                    <a:moveTo>
                      <a:pt x="60651" y="703"/>
                    </a:moveTo>
                    <a:lnTo>
                      <a:pt x="60889" y="977"/>
                    </a:lnTo>
                    <a:cubicBezTo>
                      <a:pt x="59377" y="2703"/>
                      <a:pt x="57901" y="4501"/>
                      <a:pt x="56329" y="6156"/>
                    </a:cubicBezTo>
                    <a:cubicBezTo>
                      <a:pt x="55984" y="6513"/>
                      <a:pt x="55627" y="6799"/>
                      <a:pt x="55270" y="7251"/>
                    </a:cubicBezTo>
                    <a:lnTo>
                      <a:pt x="53877" y="7251"/>
                    </a:lnTo>
                    <a:cubicBezTo>
                      <a:pt x="55925" y="5013"/>
                      <a:pt x="57960" y="2786"/>
                      <a:pt x="59985" y="703"/>
                    </a:cubicBezTo>
                    <a:close/>
                    <a:moveTo>
                      <a:pt x="61830" y="2167"/>
                    </a:moveTo>
                    <a:lnTo>
                      <a:pt x="62675" y="3251"/>
                    </a:lnTo>
                    <a:cubicBezTo>
                      <a:pt x="61532" y="4608"/>
                      <a:pt x="60354" y="5906"/>
                      <a:pt x="59151" y="7251"/>
                    </a:cubicBezTo>
                    <a:lnTo>
                      <a:pt x="57008" y="7251"/>
                    </a:lnTo>
                    <a:cubicBezTo>
                      <a:pt x="58615" y="5465"/>
                      <a:pt x="60211" y="3846"/>
                      <a:pt x="61830" y="2167"/>
                    </a:cubicBezTo>
                    <a:close/>
                    <a:moveTo>
                      <a:pt x="62830" y="3441"/>
                    </a:moveTo>
                    <a:lnTo>
                      <a:pt x="63164" y="3882"/>
                    </a:lnTo>
                    <a:lnTo>
                      <a:pt x="60651" y="7251"/>
                    </a:lnTo>
                    <a:lnTo>
                      <a:pt x="59520" y="7251"/>
                    </a:lnTo>
                    <a:cubicBezTo>
                      <a:pt x="60639" y="5906"/>
                      <a:pt x="61747" y="4715"/>
                      <a:pt x="62830" y="3441"/>
                    </a:cubicBezTo>
                    <a:close/>
                    <a:moveTo>
                      <a:pt x="1" y="0"/>
                    </a:moveTo>
                    <a:lnTo>
                      <a:pt x="3120" y="3917"/>
                    </a:lnTo>
                    <a:lnTo>
                      <a:pt x="1" y="7847"/>
                    </a:lnTo>
                    <a:lnTo>
                      <a:pt x="60973" y="7847"/>
                    </a:lnTo>
                    <a:lnTo>
                      <a:pt x="63985" y="3846"/>
                    </a:lnTo>
                    <a:lnTo>
                      <a:pt x="60973" y="0"/>
                    </a:ln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488;p44">
                <a:extLst>
                  <a:ext uri="{FF2B5EF4-FFF2-40B4-BE49-F238E27FC236}">
                    <a16:creationId xmlns:a16="http://schemas.microsoft.com/office/drawing/2014/main" id="{047D4B7E-1797-4AF0-8508-9E8CA172F0FA}"/>
                  </a:ext>
                </a:extLst>
              </p:cNvPr>
              <p:cNvSpPr/>
              <p:nvPr/>
            </p:nvSpPr>
            <p:spPr>
              <a:xfrm>
                <a:off x="5919175" y="2317027"/>
                <a:ext cx="107385" cy="348377"/>
              </a:xfrm>
              <a:custGeom>
                <a:avLst/>
                <a:gdLst/>
                <a:ahLst/>
                <a:cxnLst/>
                <a:rect l="l" t="t" r="r" b="b"/>
                <a:pathLst>
                  <a:path w="4918" h="15955" extrusionOk="0">
                    <a:moveTo>
                      <a:pt x="2144" y="0"/>
                    </a:moveTo>
                    <a:lnTo>
                      <a:pt x="2144" y="11025"/>
                    </a:lnTo>
                    <a:cubicBezTo>
                      <a:pt x="953" y="11192"/>
                      <a:pt x="0" y="12228"/>
                      <a:pt x="0" y="13478"/>
                    </a:cubicBezTo>
                    <a:cubicBezTo>
                      <a:pt x="0" y="14847"/>
                      <a:pt x="1108" y="15955"/>
                      <a:pt x="2477" y="15955"/>
                    </a:cubicBezTo>
                    <a:cubicBezTo>
                      <a:pt x="3846" y="15955"/>
                      <a:pt x="4918" y="14847"/>
                      <a:pt x="4918" y="13478"/>
                    </a:cubicBezTo>
                    <a:cubicBezTo>
                      <a:pt x="4918" y="12228"/>
                      <a:pt x="4084" y="11192"/>
                      <a:pt x="2739" y="11025"/>
                    </a:cubicBezTo>
                    <a:lnTo>
                      <a:pt x="2739" y="0"/>
                    </a:ln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 name="Google Shape;2489;p44">
                <a:extLst>
                  <a:ext uri="{FF2B5EF4-FFF2-40B4-BE49-F238E27FC236}">
                    <a16:creationId xmlns:a16="http://schemas.microsoft.com/office/drawing/2014/main" id="{08C69C04-EA17-49E5-BB39-EF7E0F9AC87F}"/>
                  </a:ext>
                </a:extLst>
              </p:cNvPr>
              <p:cNvGrpSpPr/>
              <p:nvPr/>
            </p:nvGrpSpPr>
            <p:grpSpPr>
              <a:xfrm>
                <a:off x="5664218" y="1160013"/>
                <a:ext cx="617297" cy="842056"/>
                <a:chOff x="5656906" y="1209738"/>
                <a:chExt cx="617297" cy="842056"/>
              </a:xfrm>
            </p:grpSpPr>
            <p:sp>
              <p:nvSpPr>
                <p:cNvPr id="194" name="Google Shape;2490;p44">
                  <a:extLst>
                    <a:ext uri="{FF2B5EF4-FFF2-40B4-BE49-F238E27FC236}">
                      <a16:creationId xmlns:a16="http://schemas.microsoft.com/office/drawing/2014/main" id="{860DD1B8-06F6-4790-84C9-C5247CF941CE}"/>
                    </a:ext>
                  </a:extLst>
                </p:cNvPr>
                <p:cNvSpPr/>
                <p:nvPr/>
              </p:nvSpPr>
              <p:spPr>
                <a:xfrm>
                  <a:off x="5714202" y="1209738"/>
                  <a:ext cx="408446" cy="408162"/>
                </a:xfrm>
                <a:custGeom>
                  <a:avLst/>
                  <a:gdLst/>
                  <a:ahLst/>
                  <a:cxnLst/>
                  <a:rect l="l" t="t" r="r" b="b"/>
                  <a:pathLst>
                    <a:path w="18706" h="18693" extrusionOk="0">
                      <a:moveTo>
                        <a:pt x="7044" y="6380"/>
                      </a:moveTo>
                      <a:cubicBezTo>
                        <a:pt x="7230" y="6380"/>
                        <a:pt x="7429" y="6430"/>
                        <a:pt x="7644" y="6539"/>
                      </a:cubicBezTo>
                      <a:cubicBezTo>
                        <a:pt x="8251" y="6861"/>
                        <a:pt x="8823" y="7515"/>
                        <a:pt x="8823" y="8230"/>
                      </a:cubicBezTo>
                      <a:cubicBezTo>
                        <a:pt x="8813" y="8920"/>
                        <a:pt x="7957" y="9391"/>
                        <a:pt x="7254" y="9391"/>
                      </a:cubicBezTo>
                      <a:cubicBezTo>
                        <a:pt x="7059" y="9391"/>
                        <a:pt x="6877" y="9355"/>
                        <a:pt x="6727" y="9278"/>
                      </a:cubicBezTo>
                      <a:cubicBezTo>
                        <a:pt x="6001" y="8897"/>
                        <a:pt x="5775" y="7884"/>
                        <a:pt x="5775" y="7063"/>
                      </a:cubicBezTo>
                      <a:cubicBezTo>
                        <a:pt x="5846" y="7063"/>
                        <a:pt x="5906" y="7027"/>
                        <a:pt x="5965" y="6968"/>
                      </a:cubicBezTo>
                      <a:cubicBezTo>
                        <a:pt x="6299" y="6610"/>
                        <a:pt x="6643" y="6380"/>
                        <a:pt x="7044" y="6380"/>
                      </a:cubicBezTo>
                      <a:close/>
                      <a:moveTo>
                        <a:pt x="12777" y="10952"/>
                      </a:moveTo>
                      <a:cubicBezTo>
                        <a:pt x="12913" y="10952"/>
                        <a:pt x="13055" y="10976"/>
                        <a:pt x="13204" y="11028"/>
                      </a:cubicBezTo>
                      <a:cubicBezTo>
                        <a:pt x="13859" y="11266"/>
                        <a:pt x="14371" y="11968"/>
                        <a:pt x="14538" y="12623"/>
                      </a:cubicBezTo>
                      <a:cubicBezTo>
                        <a:pt x="14776" y="13504"/>
                        <a:pt x="13931" y="13992"/>
                        <a:pt x="13169" y="14040"/>
                      </a:cubicBezTo>
                      <a:cubicBezTo>
                        <a:pt x="13136" y="14042"/>
                        <a:pt x="13105" y="14044"/>
                        <a:pt x="13073" y="14044"/>
                      </a:cubicBezTo>
                      <a:cubicBezTo>
                        <a:pt x="12017" y="14044"/>
                        <a:pt x="11478" y="12701"/>
                        <a:pt x="11478" y="11706"/>
                      </a:cubicBezTo>
                      <a:cubicBezTo>
                        <a:pt x="11836" y="11292"/>
                        <a:pt x="12261" y="10952"/>
                        <a:pt x="12777" y="10952"/>
                      </a:cubicBezTo>
                      <a:close/>
                      <a:moveTo>
                        <a:pt x="2963" y="14986"/>
                      </a:moveTo>
                      <a:cubicBezTo>
                        <a:pt x="3528" y="14986"/>
                        <a:pt x="4151" y="15208"/>
                        <a:pt x="4358" y="15731"/>
                      </a:cubicBezTo>
                      <a:cubicBezTo>
                        <a:pt x="4763" y="16731"/>
                        <a:pt x="3775" y="17838"/>
                        <a:pt x="2798" y="17862"/>
                      </a:cubicBezTo>
                      <a:cubicBezTo>
                        <a:pt x="2791" y="17862"/>
                        <a:pt x="2784" y="17862"/>
                        <a:pt x="2778" y="17862"/>
                      </a:cubicBezTo>
                      <a:cubicBezTo>
                        <a:pt x="1894" y="17862"/>
                        <a:pt x="1179" y="17105"/>
                        <a:pt x="1167" y="16266"/>
                      </a:cubicBezTo>
                      <a:cubicBezTo>
                        <a:pt x="1512" y="15743"/>
                        <a:pt x="1703" y="15266"/>
                        <a:pt x="2453" y="15052"/>
                      </a:cubicBezTo>
                      <a:cubicBezTo>
                        <a:pt x="2606" y="15009"/>
                        <a:pt x="2782" y="14986"/>
                        <a:pt x="2963" y="14986"/>
                      </a:cubicBezTo>
                      <a:close/>
                      <a:moveTo>
                        <a:pt x="18134" y="1"/>
                      </a:moveTo>
                      <a:cubicBezTo>
                        <a:pt x="17508" y="1"/>
                        <a:pt x="17148" y="918"/>
                        <a:pt x="16788" y="1348"/>
                      </a:cubicBezTo>
                      <a:cubicBezTo>
                        <a:pt x="16193" y="2039"/>
                        <a:pt x="15443" y="2646"/>
                        <a:pt x="15026" y="3467"/>
                      </a:cubicBezTo>
                      <a:cubicBezTo>
                        <a:pt x="14940" y="3649"/>
                        <a:pt x="15076" y="3884"/>
                        <a:pt x="15256" y="3884"/>
                      </a:cubicBezTo>
                      <a:cubicBezTo>
                        <a:pt x="15301" y="3884"/>
                        <a:pt x="15348" y="3869"/>
                        <a:pt x="15395" y="3836"/>
                      </a:cubicBezTo>
                      <a:cubicBezTo>
                        <a:pt x="15955" y="3432"/>
                        <a:pt x="16526" y="2920"/>
                        <a:pt x="17050" y="2360"/>
                      </a:cubicBezTo>
                      <a:lnTo>
                        <a:pt x="17050" y="2360"/>
                      </a:lnTo>
                      <a:cubicBezTo>
                        <a:pt x="16728" y="3313"/>
                        <a:pt x="16550" y="4479"/>
                        <a:pt x="16240" y="5313"/>
                      </a:cubicBezTo>
                      <a:cubicBezTo>
                        <a:pt x="15597" y="7027"/>
                        <a:pt x="14585" y="8623"/>
                        <a:pt x="14014" y="10349"/>
                      </a:cubicBezTo>
                      <a:cubicBezTo>
                        <a:pt x="13835" y="10242"/>
                        <a:pt x="13657" y="10135"/>
                        <a:pt x="13466" y="10063"/>
                      </a:cubicBezTo>
                      <a:cubicBezTo>
                        <a:pt x="13249" y="9977"/>
                        <a:pt x="13018" y="9934"/>
                        <a:pt x="12788" y="9934"/>
                      </a:cubicBezTo>
                      <a:cubicBezTo>
                        <a:pt x="12478" y="9934"/>
                        <a:pt x="12168" y="10013"/>
                        <a:pt x="11895" y="10170"/>
                      </a:cubicBezTo>
                      <a:cubicBezTo>
                        <a:pt x="11692" y="10290"/>
                        <a:pt x="11549" y="10421"/>
                        <a:pt x="11430" y="10575"/>
                      </a:cubicBezTo>
                      <a:cubicBezTo>
                        <a:pt x="11109" y="10301"/>
                        <a:pt x="10787" y="10028"/>
                        <a:pt x="10478" y="9730"/>
                      </a:cubicBezTo>
                      <a:cubicBezTo>
                        <a:pt x="10204" y="9480"/>
                        <a:pt x="9954" y="9218"/>
                        <a:pt x="9680" y="8968"/>
                      </a:cubicBezTo>
                      <a:cubicBezTo>
                        <a:pt x="9751" y="8825"/>
                        <a:pt x="9799" y="8682"/>
                        <a:pt x="9835" y="8527"/>
                      </a:cubicBezTo>
                      <a:cubicBezTo>
                        <a:pt x="10073" y="7349"/>
                        <a:pt x="9156" y="6182"/>
                        <a:pt x="8168" y="5646"/>
                      </a:cubicBezTo>
                      <a:cubicBezTo>
                        <a:pt x="7816" y="5451"/>
                        <a:pt x="7413" y="5347"/>
                        <a:pt x="7026" y="5347"/>
                      </a:cubicBezTo>
                      <a:cubicBezTo>
                        <a:pt x="6325" y="5347"/>
                        <a:pt x="5676" y="5689"/>
                        <a:pt x="5477" y="6456"/>
                      </a:cubicBezTo>
                      <a:cubicBezTo>
                        <a:pt x="5394" y="6468"/>
                        <a:pt x="5322" y="6527"/>
                        <a:pt x="5287" y="6622"/>
                      </a:cubicBezTo>
                      <a:cubicBezTo>
                        <a:pt x="5013" y="7492"/>
                        <a:pt x="5108" y="8646"/>
                        <a:pt x="5644" y="9444"/>
                      </a:cubicBezTo>
                      <a:cubicBezTo>
                        <a:pt x="5227" y="10206"/>
                        <a:pt x="4810" y="10968"/>
                        <a:pt x="4382" y="11718"/>
                      </a:cubicBezTo>
                      <a:cubicBezTo>
                        <a:pt x="3977" y="12445"/>
                        <a:pt x="3417" y="13230"/>
                        <a:pt x="3203" y="14052"/>
                      </a:cubicBezTo>
                      <a:cubicBezTo>
                        <a:pt x="3102" y="14044"/>
                        <a:pt x="3007" y="14035"/>
                        <a:pt x="2909" y="14035"/>
                      </a:cubicBezTo>
                      <a:cubicBezTo>
                        <a:pt x="2869" y="14035"/>
                        <a:pt x="2828" y="14037"/>
                        <a:pt x="2786" y="14040"/>
                      </a:cubicBezTo>
                      <a:cubicBezTo>
                        <a:pt x="1822" y="14088"/>
                        <a:pt x="0" y="15123"/>
                        <a:pt x="560" y="16290"/>
                      </a:cubicBezTo>
                      <a:cubicBezTo>
                        <a:pt x="453" y="16707"/>
                        <a:pt x="488" y="17112"/>
                        <a:pt x="762" y="17564"/>
                      </a:cubicBezTo>
                      <a:cubicBezTo>
                        <a:pt x="1108" y="18160"/>
                        <a:pt x="1762" y="18517"/>
                        <a:pt x="2417" y="18648"/>
                      </a:cubicBezTo>
                      <a:cubicBezTo>
                        <a:pt x="2572" y="18678"/>
                        <a:pt x="2724" y="18692"/>
                        <a:pt x="2872" y="18692"/>
                      </a:cubicBezTo>
                      <a:cubicBezTo>
                        <a:pt x="4251" y="18692"/>
                        <a:pt x="5304" y="17451"/>
                        <a:pt x="5358" y="16064"/>
                      </a:cubicBezTo>
                      <a:cubicBezTo>
                        <a:pt x="5394" y="14993"/>
                        <a:pt x="4548" y="14326"/>
                        <a:pt x="3596" y="14111"/>
                      </a:cubicBezTo>
                      <a:cubicBezTo>
                        <a:pt x="4060" y="13576"/>
                        <a:pt x="4382" y="12897"/>
                        <a:pt x="4739" y="12302"/>
                      </a:cubicBezTo>
                      <a:cubicBezTo>
                        <a:pt x="5203" y="11528"/>
                        <a:pt x="5656" y="10730"/>
                        <a:pt x="6108" y="9944"/>
                      </a:cubicBezTo>
                      <a:cubicBezTo>
                        <a:pt x="6215" y="10028"/>
                        <a:pt x="6322" y="10111"/>
                        <a:pt x="6453" y="10170"/>
                      </a:cubicBezTo>
                      <a:cubicBezTo>
                        <a:pt x="6719" y="10305"/>
                        <a:pt x="7016" y="10366"/>
                        <a:pt x="7321" y="10366"/>
                      </a:cubicBezTo>
                      <a:cubicBezTo>
                        <a:pt x="8100" y="10366"/>
                        <a:pt x="8931" y="9968"/>
                        <a:pt x="9418" y="9361"/>
                      </a:cubicBezTo>
                      <a:cubicBezTo>
                        <a:pt x="9871" y="10051"/>
                        <a:pt x="10537" y="10671"/>
                        <a:pt x="11168" y="11171"/>
                      </a:cubicBezTo>
                      <a:cubicBezTo>
                        <a:pt x="11144" y="11266"/>
                        <a:pt x="11133" y="11361"/>
                        <a:pt x="11121" y="11456"/>
                      </a:cubicBezTo>
                      <a:cubicBezTo>
                        <a:pt x="10894" y="12135"/>
                        <a:pt x="10871" y="12778"/>
                        <a:pt x="11109" y="13492"/>
                      </a:cubicBezTo>
                      <a:cubicBezTo>
                        <a:pt x="11383" y="14290"/>
                        <a:pt x="12026" y="14909"/>
                        <a:pt x="12871" y="14993"/>
                      </a:cubicBezTo>
                      <a:cubicBezTo>
                        <a:pt x="12970" y="15004"/>
                        <a:pt x="13069" y="15009"/>
                        <a:pt x="13168" y="15009"/>
                      </a:cubicBezTo>
                      <a:cubicBezTo>
                        <a:pt x="14436" y="15009"/>
                        <a:pt x="15707" y="14111"/>
                        <a:pt x="15586" y="12742"/>
                      </a:cubicBezTo>
                      <a:cubicBezTo>
                        <a:pt x="15514" y="11921"/>
                        <a:pt x="15050" y="11183"/>
                        <a:pt x="14419" y="10647"/>
                      </a:cubicBezTo>
                      <a:cubicBezTo>
                        <a:pt x="15347" y="8861"/>
                        <a:pt x="16002" y="6884"/>
                        <a:pt x="16788" y="5027"/>
                      </a:cubicBezTo>
                      <a:cubicBezTo>
                        <a:pt x="16967" y="4610"/>
                        <a:pt x="17371" y="3813"/>
                        <a:pt x="17610" y="3039"/>
                      </a:cubicBezTo>
                      <a:cubicBezTo>
                        <a:pt x="17669" y="3634"/>
                        <a:pt x="17800" y="4194"/>
                        <a:pt x="18002" y="4670"/>
                      </a:cubicBezTo>
                      <a:cubicBezTo>
                        <a:pt x="18064" y="4827"/>
                        <a:pt x="18228" y="4913"/>
                        <a:pt x="18380" y="4913"/>
                      </a:cubicBezTo>
                      <a:cubicBezTo>
                        <a:pt x="18549" y="4913"/>
                        <a:pt x="18706" y="4807"/>
                        <a:pt x="18693" y="4575"/>
                      </a:cubicBezTo>
                      <a:cubicBezTo>
                        <a:pt x="18645" y="3920"/>
                        <a:pt x="18467" y="3277"/>
                        <a:pt x="18407" y="2622"/>
                      </a:cubicBezTo>
                      <a:cubicBezTo>
                        <a:pt x="18348" y="1884"/>
                        <a:pt x="18419" y="1181"/>
                        <a:pt x="18526" y="467"/>
                      </a:cubicBezTo>
                      <a:cubicBezTo>
                        <a:pt x="18562" y="217"/>
                        <a:pt x="18431" y="26"/>
                        <a:pt x="18181" y="3"/>
                      </a:cubicBezTo>
                      <a:cubicBezTo>
                        <a:pt x="18165" y="1"/>
                        <a:pt x="18149" y="1"/>
                        <a:pt x="18134"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491;p44">
                  <a:extLst>
                    <a:ext uri="{FF2B5EF4-FFF2-40B4-BE49-F238E27FC236}">
                      <a16:creationId xmlns:a16="http://schemas.microsoft.com/office/drawing/2014/main" id="{A7401EEF-F383-497A-9644-0AEBC7497CBC}"/>
                    </a:ext>
                  </a:extLst>
                </p:cNvPr>
                <p:cNvSpPr/>
                <p:nvPr/>
              </p:nvSpPr>
              <p:spPr>
                <a:xfrm>
                  <a:off x="5698088" y="1804072"/>
                  <a:ext cx="109197" cy="191056"/>
                </a:xfrm>
                <a:custGeom>
                  <a:avLst/>
                  <a:gdLst/>
                  <a:ahLst/>
                  <a:cxnLst/>
                  <a:rect l="l" t="t" r="r" b="b"/>
                  <a:pathLst>
                    <a:path w="5001" h="8750" extrusionOk="0">
                      <a:moveTo>
                        <a:pt x="4548" y="1"/>
                      </a:moveTo>
                      <a:cubicBezTo>
                        <a:pt x="4544" y="1"/>
                        <a:pt x="4540" y="1"/>
                        <a:pt x="4536" y="1"/>
                      </a:cubicBezTo>
                      <a:cubicBezTo>
                        <a:pt x="3682" y="33"/>
                        <a:pt x="2849" y="153"/>
                        <a:pt x="2013" y="153"/>
                      </a:cubicBezTo>
                      <a:cubicBezTo>
                        <a:pt x="1614" y="153"/>
                        <a:pt x="1214" y="126"/>
                        <a:pt x="810" y="49"/>
                      </a:cubicBezTo>
                      <a:cubicBezTo>
                        <a:pt x="794" y="46"/>
                        <a:pt x="778" y="45"/>
                        <a:pt x="762" y="45"/>
                      </a:cubicBezTo>
                      <a:cubicBezTo>
                        <a:pt x="570" y="45"/>
                        <a:pt x="421" y="241"/>
                        <a:pt x="476" y="406"/>
                      </a:cubicBezTo>
                      <a:cubicBezTo>
                        <a:pt x="393" y="430"/>
                        <a:pt x="322" y="513"/>
                        <a:pt x="298" y="644"/>
                      </a:cubicBezTo>
                      <a:cubicBezTo>
                        <a:pt x="0" y="3097"/>
                        <a:pt x="393" y="5609"/>
                        <a:pt x="369" y="8074"/>
                      </a:cubicBezTo>
                      <a:cubicBezTo>
                        <a:pt x="369" y="8252"/>
                        <a:pt x="476" y="8359"/>
                        <a:pt x="619" y="8407"/>
                      </a:cubicBezTo>
                      <a:cubicBezTo>
                        <a:pt x="655" y="8478"/>
                        <a:pt x="714" y="8538"/>
                        <a:pt x="810" y="8550"/>
                      </a:cubicBezTo>
                      <a:cubicBezTo>
                        <a:pt x="1687" y="8707"/>
                        <a:pt x="2557" y="8749"/>
                        <a:pt x="3437" y="8749"/>
                      </a:cubicBezTo>
                      <a:cubicBezTo>
                        <a:pt x="3691" y="8749"/>
                        <a:pt x="3947" y="8746"/>
                        <a:pt x="4203" y="8740"/>
                      </a:cubicBezTo>
                      <a:cubicBezTo>
                        <a:pt x="4655" y="8740"/>
                        <a:pt x="4655" y="8062"/>
                        <a:pt x="4203" y="8050"/>
                      </a:cubicBezTo>
                      <a:cubicBezTo>
                        <a:pt x="3167" y="8038"/>
                        <a:pt x="2131" y="8038"/>
                        <a:pt x="1095" y="7919"/>
                      </a:cubicBezTo>
                      <a:cubicBezTo>
                        <a:pt x="1060" y="5514"/>
                        <a:pt x="1167" y="3037"/>
                        <a:pt x="845" y="644"/>
                      </a:cubicBezTo>
                      <a:lnTo>
                        <a:pt x="845" y="644"/>
                      </a:lnTo>
                      <a:cubicBezTo>
                        <a:pt x="1308" y="827"/>
                        <a:pt x="1860" y="897"/>
                        <a:pt x="2427" y="897"/>
                      </a:cubicBezTo>
                      <a:cubicBezTo>
                        <a:pt x="2969" y="897"/>
                        <a:pt x="3524" y="833"/>
                        <a:pt x="4024" y="739"/>
                      </a:cubicBezTo>
                      <a:lnTo>
                        <a:pt x="4024" y="739"/>
                      </a:lnTo>
                      <a:cubicBezTo>
                        <a:pt x="4012" y="763"/>
                        <a:pt x="4012" y="775"/>
                        <a:pt x="4001" y="811"/>
                      </a:cubicBezTo>
                      <a:cubicBezTo>
                        <a:pt x="3989" y="3097"/>
                        <a:pt x="3703" y="5550"/>
                        <a:pt x="4286" y="7800"/>
                      </a:cubicBezTo>
                      <a:cubicBezTo>
                        <a:pt x="4322" y="7955"/>
                        <a:pt x="4465" y="8050"/>
                        <a:pt x="4632" y="8062"/>
                      </a:cubicBezTo>
                      <a:cubicBezTo>
                        <a:pt x="4751" y="8062"/>
                        <a:pt x="4786" y="8026"/>
                        <a:pt x="4882" y="7955"/>
                      </a:cubicBezTo>
                      <a:cubicBezTo>
                        <a:pt x="4989" y="7871"/>
                        <a:pt x="5001" y="7716"/>
                        <a:pt x="4977" y="7597"/>
                      </a:cubicBezTo>
                      <a:cubicBezTo>
                        <a:pt x="4477" y="5430"/>
                        <a:pt x="4727" y="3025"/>
                        <a:pt x="4727" y="811"/>
                      </a:cubicBezTo>
                      <a:cubicBezTo>
                        <a:pt x="4727" y="716"/>
                        <a:pt x="4691" y="644"/>
                        <a:pt x="4643" y="597"/>
                      </a:cubicBezTo>
                      <a:cubicBezTo>
                        <a:pt x="4938" y="479"/>
                        <a:pt x="4871" y="1"/>
                        <a:pt x="4548"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492;p44">
                  <a:extLst>
                    <a:ext uri="{FF2B5EF4-FFF2-40B4-BE49-F238E27FC236}">
                      <a16:creationId xmlns:a16="http://schemas.microsoft.com/office/drawing/2014/main" id="{BD49D8A4-F742-4527-AE9F-B06AF5B89093}"/>
                    </a:ext>
                  </a:extLst>
                </p:cNvPr>
                <p:cNvSpPr/>
                <p:nvPr/>
              </p:nvSpPr>
              <p:spPr>
                <a:xfrm>
                  <a:off x="5840802" y="1627621"/>
                  <a:ext cx="110769" cy="362374"/>
                </a:xfrm>
                <a:custGeom>
                  <a:avLst/>
                  <a:gdLst/>
                  <a:ahLst/>
                  <a:cxnLst/>
                  <a:rect l="l" t="t" r="r" b="b"/>
                  <a:pathLst>
                    <a:path w="5073" h="16596" extrusionOk="0">
                      <a:moveTo>
                        <a:pt x="4323" y="641"/>
                      </a:moveTo>
                      <a:cubicBezTo>
                        <a:pt x="3584" y="5546"/>
                        <a:pt x="3953" y="10856"/>
                        <a:pt x="4037" y="15797"/>
                      </a:cubicBezTo>
                      <a:cubicBezTo>
                        <a:pt x="4001" y="15786"/>
                        <a:pt x="3977" y="15774"/>
                        <a:pt x="3942" y="15774"/>
                      </a:cubicBezTo>
                      <a:cubicBezTo>
                        <a:pt x="3217" y="15740"/>
                        <a:pt x="2488" y="15706"/>
                        <a:pt x="1760" y="15706"/>
                      </a:cubicBezTo>
                      <a:cubicBezTo>
                        <a:pt x="1459" y="15706"/>
                        <a:pt x="1158" y="15712"/>
                        <a:pt x="858" y="15726"/>
                      </a:cubicBezTo>
                      <a:cubicBezTo>
                        <a:pt x="1215" y="13642"/>
                        <a:pt x="1001" y="11392"/>
                        <a:pt x="1013" y="9285"/>
                      </a:cubicBezTo>
                      <a:cubicBezTo>
                        <a:pt x="1036" y="6415"/>
                        <a:pt x="1001" y="3558"/>
                        <a:pt x="834" y="700"/>
                      </a:cubicBezTo>
                      <a:cubicBezTo>
                        <a:pt x="1310" y="700"/>
                        <a:pt x="1794" y="685"/>
                        <a:pt x="2273" y="685"/>
                      </a:cubicBezTo>
                      <a:cubicBezTo>
                        <a:pt x="2393" y="685"/>
                        <a:pt x="2513" y="686"/>
                        <a:pt x="2632" y="688"/>
                      </a:cubicBezTo>
                      <a:cubicBezTo>
                        <a:pt x="2980" y="696"/>
                        <a:pt x="3366" y="800"/>
                        <a:pt x="3722" y="800"/>
                      </a:cubicBezTo>
                      <a:cubicBezTo>
                        <a:pt x="3938" y="800"/>
                        <a:pt x="4143" y="762"/>
                        <a:pt x="4323" y="641"/>
                      </a:cubicBezTo>
                      <a:close/>
                      <a:moveTo>
                        <a:pt x="3346" y="0"/>
                      </a:moveTo>
                      <a:cubicBezTo>
                        <a:pt x="3101" y="0"/>
                        <a:pt x="2853" y="22"/>
                        <a:pt x="2632" y="22"/>
                      </a:cubicBezTo>
                      <a:cubicBezTo>
                        <a:pt x="2562" y="21"/>
                        <a:pt x="2492" y="20"/>
                        <a:pt x="2423" y="20"/>
                      </a:cubicBezTo>
                      <a:cubicBezTo>
                        <a:pt x="1744" y="20"/>
                        <a:pt x="1076" y="76"/>
                        <a:pt x="417" y="260"/>
                      </a:cubicBezTo>
                      <a:cubicBezTo>
                        <a:pt x="179" y="319"/>
                        <a:pt x="227" y="653"/>
                        <a:pt x="441" y="688"/>
                      </a:cubicBezTo>
                      <a:cubicBezTo>
                        <a:pt x="286" y="3260"/>
                        <a:pt x="263" y="5832"/>
                        <a:pt x="251" y="8416"/>
                      </a:cubicBezTo>
                      <a:cubicBezTo>
                        <a:pt x="251" y="10844"/>
                        <a:pt x="1" y="13488"/>
                        <a:pt x="429" y="15881"/>
                      </a:cubicBezTo>
                      <a:cubicBezTo>
                        <a:pt x="441" y="15917"/>
                        <a:pt x="465" y="15928"/>
                        <a:pt x="477" y="15952"/>
                      </a:cubicBezTo>
                      <a:cubicBezTo>
                        <a:pt x="429" y="16083"/>
                        <a:pt x="453" y="16238"/>
                        <a:pt x="620" y="16309"/>
                      </a:cubicBezTo>
                      <a:cubicBezTo>
                        <a:pt x="1121" y="16535"/>
                        <a:pt x="1727" y="16596"/>
                        <a:pt x="2339" y="16596"/>
                      </a:cubicBezTo>
                      <a:cubicBezTo>
                        <a:pt x="2889" y="16596"/>
                        <a:pt x="3444" y="16546"/>
                        <a:pt x="3930" y="16524"/>
                      </a:cubicBezTo>
                      <a:cubicBezTo>
                        <a:pt x="4096" y="16512"/>
                        <a:pt x="4203" y="16428"/>
                        <a:pt x="4251" y="16321"/>
                      </a:cubicBezTo>
                      <a:cubicBezTo>
                        <a:pt x="4310" y="16348"/>
                        <a:pt x="4375" y="16361"/>
                        <a:pt x="4440" y="16361"/>
                      </a:cubicBezTo>
                      <a:cubicBezTo>
                        <a:pt x="4634" y="16361"/>
                        <a:pt x="4823" y="16239"/>
                        <a:pt x="4823" y="15988"/>
                      </a:cubicBezTo>
                      <a:cubicBezTo>
                        <a:pt x="4894" y="10809"/>
                        <a:pt x="5073" y="5475"/>
                        <a:pt x="4811" y="307"/>
                      </a:cubicBezTo>
                      <a:cubicBezTo>
                        <a:pt x="4804" y="178"/>
                        <a:pt x="4680" y="95"/>
                        <a:pt x="4566" y="95"/>
                      </a:cubicBezTo>
                      <a:cubicBezTo>
                        <a:pt x="4481" y="95"/>
                        <a:pt x="4402" y="141"/>
                        <a:pt x="4382" y="248"/>
                      </a:cubicBezTo>
                      <a:cubicBezTo>
                        <a:pt x="4382" y="272"/>
                        <a:pt x="4382" y="307"/>
                        <a:pt x="4370" y="331"/>
                      </a:cubicBezTo>
                      <a:cubicBezTo>
                        <a:pt x="4115" y="54"/>
                        <a:pt x="3734" y="0"/>
                        <a:pt x="3346"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493;p44">
                  <a:extLst>
                    <a:ext uri="{FF2B5EF4-FFF2-40B4-BE49-F238E27FC236}">
                      <a16:creationId xmlns:a16="http://schemas.microsoft.com/office/drawing/2014/main" id="{52C5800F-92DD-45BA-B884-169F6C08BA50}"/>
                    </a:ext>
                  </a:extLst>
                </p:cNvPr>
                <p:cNvSpPr/>
                <p:nvPr/>
              </p:nvSpPr>
              <p:spPr>
                <a:xfrm>
                  <a:off x="5975722" y="1686860"/>
                  <a:ext cx="110682" cy="298266"/>
                </a:xfrm>
                <a:custGeom>
                  <a:avLst/>
                  <a:gdLst/>
                  <a:ahLst/>
                  <a:cxnLst/>
                  <a:rect l="l" t="t" r="r" b="b"/>
                  <a:pathLst>
                    <a:path w="5069" h="13660" extrusionOk="0">
                      <a:moveTo>
                        <a:pt x="4049" y="869"/>
                      </a:moveTo>
                      <a:cubicBezTo>
                        <a:pt x="3680" y="4798"/>
                        <a:pt x="4204" y="8810"/>
                        <a:pt x="4299" y="12751"/>
                      </a:cubicBezTo>
                      <a:cubicBezTo>
                        <a:pt x="4178" y="12748"/>
                        <a:pt x="4058" y="12747"/>
                        <a:pt x="3937" y="12747"/>
                      </a:cubicBezTo>
                      <a:cubicBezTo>
                        <a:pt x="3429" y="12747"/>
                        <a:pt x="2921" y="12767"/>
                        <a:pt x="2415" y="12767"/>
                      </a:cubicBezTo>
                      <a:cubicBezTo>
                        <a:pt x="2034" y="12767"/>
                        <a:pt x="1653" y="12756"/>
                        <a:pt x="1275" y="12715"/>
                      </a:cubicBezTo>
                      <a:cubicBezTo>
                        <a:pt x="1477" y="11025"/>
                        <a:pt x="1251" y="9274"/>
                        <a:pt x="1180" y="7572"/>
                      </a:cubicBezTo>
                      <a:cubicBezTo>
                        <a:pt x="1096" y="5393"/>
                        <a:pt x="1168" y="3214"/>
                        <a:pt x="977" y="1035"/>
                      </a:cubicBezTo>
                      <a:cubicBezTo>
                        <a:pt x="1442" y="1035"/>
                        <a:pt x="1906" y="988"/>
                        <a:pt x="2358" y="964"/>
                      </a:cubicBezTo>
                      <a:cubicBezTo>
                        <a:pt x="2906" y="940"/>
                        <a:pt x="3501" y="964"/>
                        <a:pt x="4049" y="869"/>
                      </a:cubicBezTo>
                      <a:close/>
                      <a:moveTo>
                        <a:pt x="4366" y="1"/>
                      </a:moveTo>
                      <a:cubicBezTo>
                        <a:pt x="4248" y="1"/>
                        <a:pt x="4127" y="81"/>
                        <a:pt x="4109" y="238"/>
                      </a:cubicBezTo>
                      <a:cubicBezTo>
                        <a:pt x="4109" y="250"/>
                        <a:pt x="4109" y="261"/>
                        <a:pt x="4109" y="273"/>
                      </a:cubicBezTo>
                      <a:cubicBezTo>
                        <a:pt x="3764" y="207"/>
                        <a:pt x="3387" y="191"/>
                        <a:pt x="3021" y="191"/>
                      </a:cubicBezTo>
                      <a:cubicBezTo>
                        <a:pt x="2793" y="191"/>
                        <a:pt x="2569" y="197"/>
                        <a:pt x="2358" y="202"/>
                      </a:cubicBezTo>
                      <a:cubicBezTo>
                        <a:pt x="1870" y="214"/>
                        <a:pt x="1358" y="226"/>
                        <a:pt x="870" y="309"/>
                      </a:cubicBezTo>
                      <a:cubicBezTo>
                        <a:pt x="835" y="255"/>
                        <a:pt x="778" y="227"/>
                        <a:pt x="720" y="227"/>
                      </a:cubicBezTo>
                      <a:cubicBezTo>
                        <a:pt x="639" y="227"/>
                        <a:pt x="558" y="281"/>
                        <a:pt x="537" y="392"/>
                      </a:cubicBezTo>
                      <a:cubicBezTo>
                        <a:pt x="465" y="416"/>
                        <a:pt x="394" y="428"/>
                        <a:pt x="322" y="452"/>
                      </a:cubicBezTo>
                      <a:cubicBezTo>
                        <a:pt x="1" y="559"/>
                        <a:pt x="72" y="988"/>
                        <a:pt x="394" y="1023"/>
                      </a:cubicBezTo>
                      <a:lnTo>
                        <a:pt x="489" y="1023"/>
                      </a:lnTo>
                      <a:cubicBezTo>
                        <a:pt x="322" y="2905"/>
                        <a:pt x="370" y="4786"/>
                        <a:pt x="382" y="6667"/>
                      </a:cubicBezTo>
                      <a:cubicBezTo>
                        <a:pt x="406" y="8632"/>
                        <a:pt x="275" y="10739"/>
                        <a:pt x="775" y="12656"/>
                      </a:cubicBezTo>
                      <a:cubicBezTo>
                        <a:pt x="770" y="12656"/>
                        <a:pt x="766" y="12655"/>
                        <a:pt x="761" y="12655"/>
                      </a:cubicBezTo>
                      <a:cubicBezTo>
                        <a:pt x="527" y="12655"/>
                        <a:pt x="268" y="12957"/>
                        <a:pt x="525" y="13144"/>
                      </a:cubicBezTo>
                      <a:cubicBezTo>
                        <a:pt x="1036" y="13545"/>
                        <a:pt x="1618" y="13660"/>
                        <a:pt x="2223" y="13660"/>
                      </a:cubicBezTo>
                      <a:cubicBezTo>
                        <a:pt x="2929" y="13660"/>
                        <a:pt x="3666" y="13504"/>
                        <a:pt x="4359" y="13465"/>
                      </a:cubicBezTo>
                      <a:lnTo>
                        <a:pt x="4371" y="13465"/>
                      </a:lnTo>
                      <a:cubicBezTo>
                        <a:pt x="4438" y="13577"/>
                        <a:pt x="4568" y="13633"/>
                        <a:pt x="4696" y="13633"/>
                      </a:cubicBezTo>
                      <a:cubicBezTo>
                        <a:pt x="4883" y="13633"/>
                        <a:pt x="5068" y="13515"/>
                        <a:pt x="5061" y="13275"/>
                      </a:cubicBezTo>
                      <a:cubicBezTo>
                        <a:pt x="5049" y="8941"/>
                        <a:pt x="4882" y="4560"/>
                        <a:pt x="4609" y="238"/>
                      </a:cubicBezTo>
                      <a:cubicBezTo>
                        <a:pt x="4597" y="78"/>
                        <a:pt x="4483" y="1"/>
                        <a:pt x="4366"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494;p44">
                  <a:extLst>
                    <a:ext uri="{FF2B5EF4-FFF2-40B4-BE49-F238E27FC236}">
                      <a16:creationId xmlns:a16="http://schemas.microsoft.com/office/drawing/2014/main" id="{F668064A-BFBA-4CF5-B5BE-98AB1AD7232C}"/>
                    </a:ext>
                  </a:extLst>
                </p:cNvPr>
                <p:cNvSpPr/>
                <p:nvPr/>
              </p:nvSpPr>
              <p:spPr>
                <a:xfrm>
                  <a:off x="6110663" y="1467918"/>
                  <a:ext cx="116643" cy="523953"/>
                </a:xfrm>
                <a:custGeom>
                  <a:avLst/>
                  <a:gdLst/>
                  <a:ahLst/>
                  <a:cxnLst/>
                  <a:rect l="l" t="t" r="r" b="b"/>
                  <a:pathLst>
                    <a:path w="5342" h="23996" extrusionOk="0">
                      <a:moveTo>
                        <a:pt x="3939" y="1094"/>
                      </a:moveTo>
                      <a:cubicBezTo>
                        <a:pt x="4135" y="1094"/>
                        <a:pt x="4330" y="1106"/>
                        <a:pt x="4525" y="1133"/>
                      </a:cubicBezTo>
                      <a:cubicBezTo>
                        <a:pt x="3870" y="4442"/>
                        <a:pt x="4156" y="8062"/>
                        <a:pt x="4251" y="11384"/>
                      </a:cubicBezTo>
                      <a:cubicBezTo>
                        <a:pt x="4358" y="15277"/>
                        <a:pt x="4679" y="19170"/>
                        <a:pt x="4572" y="23076"/>
                      </a:cubicBezTo>
                      <a:cubicBezTo>
                        <a:pt x="4525" y="23064"/>
                        <a:pt x="4489" y="23052"/>
                        <a:pt x="4441" y="23040"/>
                      </a:cubicBezTo>
                      <a:cubicBezTo>
                        <a:pt x="3846" y="23028"/>
                        <a:pt x="3239" y="23016"/>
                        <a:pt x="2632" y="23016"/>
                      </a:cubicBezTo>
                      <a:cubicBezTo>
                        <a:pt x="2346" y="23016"/>
                        <a:pt x="2051" y="23003"/>
                        <a:pt x="1756" y="23003"/>
                      </a:cubicBezTo>
                      <a:cubicBezTo>
                        <a:pt x="1559" y="23003"/>
                        <a:pt x="1362" y="23009"/>
                        <a:pt x="1167" y="23028"/>
                      </a:cubicBezTo>
                      <a:cubicBezTo>
                        <a:pt x="1179" y="23016"/>
                        <a:pt x="1179" y="22992"/>
                        <a:pt x="1179" y="22969"/>
                      </a:cubicBezTo>
                      <a:cubicBezTo>
                        <a:pt x="1119" y="19123"/>
                        <a:pt x="1072" y="15277"/>
                        <a:pt x="1024" y="11431"/>
                      </a:cubicBezTo>
                      <a:cubicBezTo>
                        <a:pt x="988" y="8098"/>
                        <a:pt x="1310" y="4633"/>
                        <a:pt x="905" y="1311"/>
                      </a:cubicBezTo>
                      <a:lnTo>
                        <a:pt x="905" y="1311"/>
                      </a:lnTo>
                      <a:cubicBezTo>
                        <a:pt x="1024" y="1321"/>
                        <a:pt x="1142" y="1325"/>
                        <a:pt x="1261" y="1325"/>
                      </a:cubicBezTo>
                      <a:cubicBezTo>
                        <a:pt x="2146" y="1325"/>
                        <a:pt x="3046" y="1094"/>
                        <a:pt x="3939" y="1094"/>
                      </a:cubicBezTo>
                      <a:close/>
                      <a:moveTo>
                        <a:pt x="4933" y="1"/>
                      </a:moveTo>
                      <a:cubicBezTo>
                        <a:pt x="4854" y="1"/>
                        <a:pt x="4777" y="45"/>
                        <a:pt x="4751" y="144"/>
                      </a:cubicBezTo>
                      <a:cubicBezTo>
                        <a:pt x="4751" y="168"/>
                        <a:pt x="4739" y="192"/>
                        <a:pt x="4727" y="228"/>
                      </a:cubicBezTo>
                      <a:cubicBezTo>
                        <a:pt x="4666" y="228"/>
                        <a:pt x="4604" y="228"/>
                        <a:pt x="4542" y="228"/>
                      </a:cubicBezTo>
                      <a:cubicBezTo>
                        <a:pt x="3329" y="228"/>
                        <a:pt x="1894" y="238"/>
                        <a:pt x="738" y="680"/>
                      </a:cubicBezTo>
                      <a:cubicBezTo>
                        <a:pt x="708" y="667"/>
                        <a:pt x="676" y="660"/>
                        <a:pt x="643" y="660"/>
                      </a:cubicBezTo>
                      <a:cubicBezTo>
                        <a:pt x="560" y="660"/>
                        <a:pt x="478" y="705"/>
                        <a:pt x="453" y="799"/>
                      </a:cubicBezTo>
                      <a:cubicBezTo>
                        <a:pt x="429" y="811"/>
                        <a:pt x="405" y="811"/>
                        <a:pt x="369" y="823"/>
                      </a:cubicBezTo>
                      <a:cubicBezTo>
                        <a:pt x="215" y="906"/>
                        <a:pt x="238" y="1168"/>
                        <a:pt x="405" y="1228"/>
                      </a:cubicBezTo>
                      <a:cubicBezTo>
                        <a:pt x="0" y="4562"/>
                        <a:pt x="369" y="8086"/>
                        <a:pt x="429" y="11431"/>
                      </a:cubicBezTo>
                      <a:cubicBezTo>
                        <a:pt x="500" y="15277"/>
                        <a:pt x="500" y="19123"/>
                        <a:pt x="453" y="22969"/>
                      </a:cubicBezTo>
                      <a:cubicBezTo>
                        <a:pt x="453" y="23088"/>
                        <a:pt x="488" y="23171"/>
                        <a:pt x="560" y="23231"/>
                      </a:cubicBezTo>
                      <a:cubicBezTo>
                        <a:pt x="405" y="23409"/>
                        <a:pt x="453" y="23731"/>
                        <a:pt x="727" y="23802"/>
                      </a:cubicBezTo>
                      <a:cubicBezTo>
                        <a:pt x="1051" y="23898"/>
                        <a:pt x="1393" y="23916"/>
                        <a:pt x="1737" y="23916"/>
                      </a:cubicBezTo>
                      <a:cubicBezTo>
                        <a:pt x="1949" y="23916"/>
                        <a:pt x="2161" y="23909"/>
                        <a:pt x="2370" y="23909"/>
                      </a:cubicBezTo>
                      <a:cubicBezTo>
                        <a:pt x="3060" y="23909"/>
                        <a:pt x="3751" y="23897"/>
                        <a:pt x="4441" y="23885"/>
                      </a:cubicBezTo>
                      <a:cubicBezTo>
                        <a:pt x="4513" y="23885"/>
                        <a:pt x="4572" y="23862"/>
                        <a:pt x="4620" y="23838"/>
                      </a:cubicBezTo>
                      <a:cubicBezTo>
                        <a:pt x="4696" y="23942"/>
                        <a:pt x="4827" y="23995"/>
                        <a:pt x="4956" y="23995"/>
                      </a:cubicBezTo>
                      <a:cubicBezTo>
                        <a:pt x="5150" y="23995"/>
                        <a:pt x="5341" y="23874"/>
                        <a:pt x="5334" y="23623"/>
                      </a:cubicBezTo>
                      <a:cubicBezTo>
                        <a:pt x="5156" y="19861"/>
                        <a:pt x="5108" y="16087"/>
                        <a:pt x="5013" y="12324"/>
                      </a:cubicBezTo>
                      <a:cubicBezTo>
                        <a:pt x="4918" y="8538"/>
                        <a:pt x="5322" y="4693"/>
                        <a:pt x="5168" y="906"/>
                      </a:cubicBezTo>
                      <a:cubicBezTo>
                        <a:pt x="5251" y="752"/>
                        <a:pt x="5239" y="549"/>
                        <a:pt x="5144" y="406"/>
                      </a:cubicBezTo>
                      <a:cubicBezTo>
                        <a:pt x="5144" y="335"/>
                        <a:pt x="5144" y="263"/>
                        <a:pt x="5144" y="192"/>
                      </a:cubicBezTo>
                      <a:cubicBezTo>
                        <a:pt x="5137" y="72"/>
                        <a:pt x="5033" y="1"/>
                        <a:pt x="4933"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495;p44">
                  <a:extLst>
                    <a:ext uri="{FF2B5EF4-FFF2-40B4-BE49-F238E27FC236}">
                      <a16:creationId xmlns:a16="http://schemas.microsoft.com/office/drawing/2014/main" id="{A6F1B3CB-4E4B-48FB-91A5-9F9BE4205068}"/>
                    </a:ext>
                  </a:extLst>
                </p:cNvPr>
                <p:cNvSpPr/>
                <p:nvPr/>
              </p:nvSpPr>
              <p:spPr>
                <a:xfrm>
                  <a:off x="5656906" y="2021421"/>
                  <a:ext cx="617297" cy="30372"/>
                </a:xfrm>
                <a:custGeom>
                  <a:avLst/>
                  <a:gdLst/>
                  <a:ahLst/>
                  <a:cxnLst/>
                  <a:rect l="l" t="t" r="r" b="b"/>
                  <a:pathLst>
                    <a:path w="28271" h="1391" extrusionOk="0">
                      <a:moveTo>
                        <a:pt x="27676" y="0"/>
                      </a:moveTo>
                      <a:cubicBezTo>
                        <a:pt x="27668" y="0"/>
                        <a:pt x="27660" y="0"/>
                        <a:pt x="27651" y="1"/>
                      </a:cubicBezTo>
                      <a:cubicBezTo>
                        <a:pt x="22014" y="178"/>
                        <a:pt x="16422" y="410"/>
                        <a:pt x="10820" y="410"/>
                      </a:cubicBezTo>
                      <a:cubicBezTo>
                        <a:pt x="7394" y="410"/>
                        <a:pt x="3964" y="324"/>
                        <a:pt x="517" y="84"/>
                      </a:cubicBezTo>
                      <a:cubicBezTo>
                        <a:pt x="509" y="84"/>
                        <a:pt x="501" y="83"/>
                        <a:pt x="494" y="83"/>
                      </a:cubicBezTo>
                      <a:cubicBezTo>
                        <a:pt x="96" y="83"/>
                        <a:pt x="1" y="692"/>
                        <a:pt x="422" y="751"/>
                      </a:cubicBezTo>
                      <a:cubicBezTo>
                        <a:pt x="3691" y="1234"/>
                        <a:pt x="7004" y="1391"/>
                        <a:pt x="10333" y="1391"/>
                      </a:cubicBezTo>
                      <a:cubicBezTo>
                        <a:pt x="16110" y="1391"/>
                        <a:pt x="21933" y="918"/>
                        <a:pt x="27651" y="858"/>
                      </a:cubicBezTo>
                      <a:cubicBezTo>
                        <a:pt x="28262" y="846"/>
                        <a:pt x="28270" y="0"/>
                        <a:pt x="27676"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2496;p44">
                <a:extLst>
                  <a:ext uri="{FF2B5EF4-FFF2-40B4-BE49-F238E27FC236}">
                    <a16:creationId xmlns:a16="http://schemas.microsoft.com/office/drawing/2014/main" id="{7E9FE1C3-A654-4634-99C5-EC5CCCDBF0F1}"/>
                  </a:ext>
                </a:extLst>
              </p:cNvPr>
              <p:cNvSpPr txBox="1"/>
              <p:nvPr/>
            </p:nvSpPr>
            <p:spPr>
              <a:xfrm>
                <a:off x="5295767" y="2054070"/>
                <a:ext cx="13542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bg1">
                        <a:lumMod val="95000"/>
                      </a:schemeClr>
                    </a:solidFill>
                    <a:latin typeface="Fira Sans Extra Condensed Medium"/>
                    <a:ea typeface="Fira Sans Extra Condensed Medium"/>
                    <a:cs typeface="Fira Sans Extra Condensed Medium"/>
                    <a:sym typeface="Fira Sans Extra Condensed Medium"/>
                  </a:rPr>
                  <a:t>Demographic Analysis</a:t>
                </a:r>
                <a:endParaRPr sz="1500">
                  <a:solidFill>
                    <a:schemeClr val="bg1">
                      <a:lumMod val="95000"/>
                    </a:schemeClr>
                  </a:solidFill>
                  <a:latin typeface="Fira Sans Extra Condensed Medium"/>
                  <a:ea typeface="Fira Sans Extra Condensed Medium"/>
                  <a:cs typeface="Fira Sans Extra Condensed Medium"/>
                  <a:sym typeface="Fira Sans Extra Condensed Medium"/>
                </a:endParaRPr>
              </a:p>
            </p:txBody>
          </p:sp>
          <p:sp>
            <p:nvSpPr>
              <p:cNvPr id="193" name="Google Shape;2497;p44">
                <a:extLst>
                  <a:ext uri="{FF2B5EF4-FFF2-40B4-BE49-F238E27FC236}">
                    <a16:creationId xmlns:a16="http://schemas.microsoft.com/office/drawing/2014/main" id="{4183B874-93FD-4FB9-A41F-C7D457DC4BEB}"/>
                  </a:ext>
                </a:extLst>
              </p:cNvPr>
              <p:cNvSpPr txBox="1"/>
              <p:nvPr/>
            </p:nvSpPr>
            <p:spPr>
              <a:xfrm>
                <a:off x="5295767" y="2858087"/>
                <a:ext cx="1354200" cy="765000"/>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Font typeface="Arial" panose="020B0604020202020204" pitchFamily="34" charset="0"/>
                  <a:buChar char="•"/>
                </a:pPr>
                <a:r>
                  <a:rPr lang="en-US" sz="1200">
                    <a:solidFill>
                      <a:schemeClr val="bg1">
                        <a:lumMod val="95000"/>
                      </a:schemeClr>
                    </a:solidFill>
                    <a:latin typeface="Roboto"/>
                    <a:ea typeface="Roboto"/>
                    <a:cs typeface="Roboto"/>
                    <a:sym typeface="Roboto"/>
                  </a:rPr>
                  <a:t>Understand the business needs of each of the customers cohorts created</a:t>
                </a:r>
              </a:p>
            </p:txBody>
          </p:sp>
        </p:grpSp>
      </p:grpSp>
    </p:spTree>
    <p:extLst>
      <p:ext uri="{BB962C8B-B14F-4D97-AF65-F5344CB8AC3E}">
        <p14:creationId xmlns:p14="http://schemas.microsoft.com/office/powerpoint/2010/main" val="1797502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8C553516-5C72-4D87-B46F-91D466877B67}"/>
              </a:ext>
            </a:extLst>
          </p:cNvPr>
          <p:cNvSpPr>
            <a:spLocks noGrp="1"/>
          </p:cNvSpPr>
          <p:nvPr>
            <p:ph type="body" sz="quarter" idx="14"/>
          </p:nvPr>
        </p:nvSpPr>
        <p:spPr>
          <a:xfrm>
            <a:off x="0" y="4002437"/>
            <a:ext cx="12186555" cy="2855564"/>
          </a:xfrm>
        </p:spPr>
        <p:txBody>
          <a:bodyPr>
            <a:normAutofit/>
          </a:bodyPr>
          <a:lstStyle/>
          <a:p>
            <a:pPr>
              <a:spcAft>
                <a:spcPts val="600"/>
              </a:spcAft>
            </a:pPr>
            <a:r>
              <a:rPr lang="en-US" sz="27500"/>
              <a:t>Solution</a:t>
            </a:r>
          </a:p>
        </p:txBody>
      </p:sp>
      <p:sp>
        <p:nvSpPr>
          <p:cNvPr id="5" name="Slide Number Placeholder 4">
            <a:extLst>
              <a:ext uri="{FF2B5EF4-FFF2-40B4-BE49-F238E27FC236}">
                <a16:creationId xmlns:a16="http://schemas.microsoft.com/office/drawing/2014/main" id="{E419B032-9B39-4E33-A8E4-7843247F4036}"/>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4F6357DA-28E9-40D3-918C-4D14E8263D81}" type="slidenum">
              <a:rPr lang="en-US" smtClean="0"/>
              <a:pPr>
                <a:spcAft>
                  <a:spcPts val="600"/>
                </a:spcAft>
              </a:pPr>
              <a:t>5</a:t>
            </a:fld>
            <a:endParaRPr lang="en-US"/>
          </a:p>
        </p:txBody>
      </p:sp>
      <p:sp>
        <p:nvSpPr>
          <p:cNvPr id="17" name="Title 16">
            <a:extLst>
              <a:ext uri="{FF2B5EF4-FFF2-40B4-BE49-F238E27FC236}">
                <a16:creationId xmlns:a16="http://schemas.microsoft.com/office/drawing/2014/main" id="{9B7C68D5-425C-4465-842E-6EC3B305DF8F}"/>
              </a:ext>
            </a:extLst>
          </p:cNvPr>
          <p:cNvSpPr>
            <a:spLocks noGrp="1"/>
          </p:cNvSpPr>
          <p:nvPr>
            <p:ph type="ctrTitle"/>
          </p:nvPr>
        </p:nvSpPr>
        <p:spPr>
          <a:xfrm>
            <a:off x="838201" y="901598"/>
            <a:ext cx="3684814" cy="336548"/>
          </a:xfrm>
        </p:spPr>
        <p:txBody>
          <a:bodyPr anchor="b">
            <a:normAutofit/>
          </a:bodyPr>
          <a:lstStyle/>
          <a:p>
            <a:r>
              <a:rPr lang="en-US" sz="1700"/>
              <a:t>SOLUTION</a:t>
            </a:r>
          </a:p>
        </p:txBody>
      </p:sp>
      <p:grpSp>
        <p:nvGrpSpPr>
          <p:cNvPr id="184" name="Google Shape;2429;p44">
            <a:extLst>
              <a:ext uri="{FF2B5EF4-FFF2-40B4-BE49-F238E27FC236}">
                <a16:creationId xmlns:a16="http://schemas.microsoft.com/office/drawing/2014/main" id="{AF3908CC-33CE-4450-9A41-4D77E28197C3}"/>
              </a:ext>
            </a:extLst>
          </p:cNvPr>
          <p:cNvGrpSpPr/>
          <p:nvPr/>
        </p:nvGrpSpPr>
        <p:grpSpPr>
          <a:xfrm>
            <a:off x="832754" y="3619003"/>
            <a:ext cx="2099766" cy="2553362"/>
            <a:chOff x="1071829" y="2610537"/>
            <a:chExt cx="1397112" cy="1698919"/>
          </a:xfrm>
        </p:grpSpPr>
        <p:sp>
          <p:nvSpPr>
            <p:cNvPr id="238" name="Google Shape;2430;p44">
              <a:extLst>
                <a:ext uri="{FF2B5EF4-FFF2-40B4-BE49-F238E27FC236}">
                  <a16:creationId xmlns:a16="http://schemas.microsoft.com/office/drawing/2014/main" id="{E7710ABA-310E-48CC-B3E3-6D7D19E831DF}"/>
                </a:ext>
              </a:extLst>
            </p:cNvPr>
            <p:cNvSpPr/>
            <p:nvPr/>
          </p:nvSpPr>
          <p:spPr>
            <a:xfrm>
              <a:off x="1071829" y="2610537"/>
              <a:ext cx="1397112" cy="171339"/>
            </a:xfrm>
            <a:custGeom>
              <a:avLst/>
              <a:gdLst/>
              <a:ahLst/>
              <a:cxnLst/>
              <a:rect l="l" t="t" r="r" b="b"/>
              <a:pathLst>
                <a:path w="63985" h="7847" extrusionOk="0">
                  <a:moveTo>
                    <a:pt x="2679" y="703"/>
                  </a:moveTo>
                  <a:cubicBezTo>
                    <a:pt x="2429" y="846"/>
                    <a:pt x="2167" y="1179"/>
                    <a:pt x="1917" y="1429"/>
                  </a:cubicBezTo>
                  <a:lnTo>
                    <a:pt x="1334" y="703"/>
                  </a:lnTo>
                  <a:close/>
                  <a:moveTo>
                    <a:pt x="4239" y="703"/>
                  </a:moveTo>
                  <a:cubicBezTo>
                    <a:pt x="3703" y="1143"/>
                    <a:pt x="3167" y="1774"/>
                    <a:pt x="2644" y="2322"/>
                  </a:cubicBezTo>
                  <a:lnTo>
                    <a:pt x="2048" y="1572"/>
                  </a:lnTo>
                  <a:cubicBezTo>
                    <a:pt x="2358" y="1262"/>
                    <a:pt x="2667" y="1000"/>
                    <a:pt x="2977" y="703"/>
                  </a:cubicBezTo>
                  <a:close/>
                  <a:moveTo>
                    <a:pt x="6215" y="703"/>
                  </a:moveTo>
                  <a:cubicBezTo>
                    <a:pt x="5299" y="1596"/>
                    <a:pt x="4394" y="2477"/>
                    <a:pt x="3501" y="3394"/>
                  </a:cubicBezTo>
                  <a:lnTo>
                    <a:pt x="2917" y="2655"/>
                  </a:lnTo>
                  <a:cubicBezTo>
                    <a:pt x="3572" y="2001"/>
                    <a:pt x="4227" y="1298"/>
                    <a:pt x="4882" y="703"/>
                  </a:cubicBezTo>
                  <a:close/>
                  <a:moveTo>
                    <a:pt x="22134" y="703"/>
                  </a:moveTo>
                  <a:cubicBezTo>
                    <a:pt x="19979" y="2786"/>
                    <a:pt x="17824" y="5037"/>
                    <a:pt x="15681" y="7239"/>
                  </a:cubicBezTo>
                  <a:lnTo>
                    <a:pt x="14204" y="7227"/>
                  </a:lnTo>
                  <a:cubicBezTo>
                    <a:pt x="16467" y="5025"/>
                    <a:pt x="18765" y="2786"/>
                    <a:pt x="21051" y="703"/>
                  </a:cubicBezTo>
                  <a:close/>
                  <a:moveTo>
                    <a:pt x="54079" y="703"/>
                  </a:moveTo>
                  <a:cubicBezTo>
                    <a:pt x="51828" y="2786"/>
                    <a:pt x="49578" y="5049"/>
                    <a:pt x="47328" y="7239"/>
                  </a:cubicBezTo>
                  <a:lnTo>
                    <a:pt x="46447" y="7227"/>
                  </a:lnTo>
                  <a:cubicBezTo>
                    <a:pt x="48578" y="5037"/>
                    <a:pt x="50697" y="2786"/>
                    <a:pt x="52840" y="703"/>
                  </a:cubicBezTo>
                  <a:close/>
                  <a:moveTo>
                    <a:pt x="61079" y="1203"/>
                  </a:moveTo>
                  <a:lnTo>
                    <a:pt x="61651" y="1941"/>
                  </a:lnTo>
                  <a:cubicBezTo>
                    <a:pt x="59948" y="3691"/>
                    <a:pt x="58270" y="5453"/>
                    <a:pt x="56591" y="7239"/>
                  </a:cubicBezTo>
                  <a:lnTo>
                    <a:pt x="55579" y="7239"/>
                  </a:lnTo>
                  <a:cubicBezTo>
                    <a:pt x="55885" y="6944"/>
                    <a:pt x="56190" y="6604"/>
                    <a:pt x="56495" y="6299"/>
                  </a:cubicBezTo>
                  <a:cubicBezTo>
                    <a:pt x="58091" y="4668"/>
                    <a:pt x="59567" y="2917"/>
                    <a:pt x="61079" y="1203"/>
                  </a:cubicBezTo>
                  <a:close/>
                  <a:moveTo>
                    <a:pt x="8013" y="703"/>
                  </a:moveTo>
                  <a:cubicBezTo>
                    <a:pt x="5858" y="2786"/>
                    <a:pt x="3703" y="5013"/>
                    <a:pt x="1584" y="7251"/>
                  </a:cubicBezTo>
                  <a:lnTo>
                    <a:pt x="1334" y="7251"/>
                  </a:lnTo>
                  <a:lnTo>
                    <a:pt x="3941" y="3941"/>
                  </a:lnTo>
                  <a:lnTo>
                    <a:pt x="3703" y="3667"/>
                  </a:lnTo>
                  <a:cubicBezTo>
                    <a:pt x="4691" y="2655"/>
                    <a:pt x="5680" y="1596"/>
                    <a:pt x="6680" y="703"/>
                  </a:cubicBezTo>
                  <a:close/>
                  <a:moveTo>
                    <a:pt x="9835" y="703"/>
                  </a:moveTo>
                  <a:cubicBezTo>
                    <a:pt x="7597" y="2786"/>
                    <a:pt x="5358" y="5013"/>
                    <a:pt x="3144" y="7251"/>
                  </a:cubicBezTo>
                  <a:lnTo>
                    <a:pt x="2084" y="7251"/>
                  </a:lnTo>
                  <a:cubicBezTo>
                    <a:pt x="4370" y="5013"/>
                    <a:pt x="6644" y="2786"/>
                    <a:pt x="8906" y="703"/>
                  </a:cubicBezTo>
                  <a:close/>
                  <a:moveTo>
                    <a:pt x="11240" y="703"/>
                  </a:moveTo>
                  <a:cubicBezTo>
                    <a:pt x="9109" y="2786"/>
                    <a:pt x="6989" y="5013"/>
                    <a:pt x="4906" y="7251"/>
                  </a:cubicBezTo>
                  <a:lnTo>
                    <a:pt x="3453" y="7251"/>
                  </a:lnTo>
                  <a:cubicBezTo>
                    <a:pt x="5703" y="5013"/>
                    <a:pt x="7930" y="2786"/>
                    <a:pt x="10168" y="703"/>
                  </a:cubicBezTo>
                  <a:close/>
                  <a:moveTo>
                    <a:pt x="13026" y="703"/>
                  </a:moveTo>
                  <a:cubicBezTo>
                    <a:pt x="10859" y="2786"/>
                    <a:pt x="8716" y="5013"/>
                    <a:pt x="6608" y="7251"/>
                  </a:cubicBezTo>
                  <a:lnTo>
                    <a:pt x="5406" y="7251"/>
                  </a:lnTo>
                  <a:cubicBezTo>
                    <a:pt x="7489" y="5013"/>
                    <a:pt x="9561" y="2786"/>
                    <a:pt x="11645" y="703"/>
                  </a:cubicBezTo>
                  <a:close/>
                  <a:moveTo>
                    <a:pt x="16038" y="703"/>
                  </a:moveTo>
                  <a:cubicBezTo>
                    <a:pt x="13752" y="2786"/>
                    <a:pt x="11430" y="5013"/>
                    <a:pt x="9144" y="7251"/>
                  </a:cubicBezTo>
                  <a:lnTo>
                    <a:pt x="7096" y="7251"/>
                  </a:lnTo>
                  <a:cubicBezTo>
                    <a:pt x="9216" y="5013"/>
                    <a:pt x="11347" y="2786"/>
                    <a:pt x="13490" y="703"/>
                  </a:cubicBezTo>
                  <a:close/>
                  <a:moveTo>
                    <a:pt x="16348" y="667"/>
                  </a:moveTo>
                  <a:lnTo>
                    <a:pt x="18372" y="679"/>
                  </a:lnTo>
                  <a:cubicBezTo>
                    <a:pt x="16062" y="2870"/>
                    <a:pt x="13752" y="5013"/>
                    <a:pt x="11454" y="7251"/>
                  </a:cubicBezTo>
                  <a:lnTo>
                    <a:pt x="9621" y="7251"/>
                  </a:lnTo>
                  <a:cubicBezTo>
                    <a:pt x="11859" y="5013"/>
                    <a:pt x="14109" y="2870"/>
                    <a:pt x="16348" y="667"/>
                  </a:cubicBezTo>
                  <a:close/>
                  <a:moveTo>
                    <a:pt x="20658" y="703"/>
                  </a:moveTo>
                  <a:cubicBezTo>
                    <a:pt x="18336" y="2786"/>
                    <a:pt x="15979" y="5013"/>
                    <a:pt x="13740" y="7251"/>
                  </a:cubicBezTo>
                  <a:lnTo>
                    <a:pt x="11835" y="7251"/>
                  </a:lnTo>
                  <a:cubicBezTo>
                    <a:pt x="14085" y="5013"/>
                    <a:pt x="16336" y="2786"/>
                    <a:pt x="18586" y="703"/>
                  </a:cubicBezTo>
                  <a:close/>
                  <a:moveTo>
                    <a:pt x="24122" y="703"/>
                  </a:moveTo>
                  <a:cubicBezTo>
                    <a:pt x="21944" y="2786"/>
                    <a:pt x="19777" y="5013"/>
                    <a:pt x="17610" y="7251"/>
                  </a:cubicBezTo>
                  <a:lnTo>
                    <a:pt x="15824" y="7251"/>
                  </a:lnTo>
                  <a:cubicBezTo>
                    <a:pt x="18014" y="5013"/>
                    <a:pt x="20229" y="2786"/>
                    <a:pt x="22444" y="703"/>
                  </a:cubicBezTo>
                  <a:close/>
                  <a:moveTo>
                    <a:pt x="25420" y="703"/>
                  </a:moveTo>
                  <a:cubicBezTo>
                    <a:pt x="23229" y="2786"/>
                    <a:pt x="21122" y="5013"/>
                    <a:pt x="19038" y="7251"/>
                  </a:cubicBezTo>
                  <a:lnTo>
                    <a:pt x="17955" y="7251"/>
                  </a:lnTo>
                  <a:cubicBezTo>
                    <a:pt x="20098" y="5013"/>
                    <a:pt x="22265" y="2786"/>
                    <a:pt x="24444" y="703"/>
                  </a:cubicBezTo>
                  <a:close/>
                  <a:moveTo>
                    <a:pt x="27956" y="703"/>
                  </a:moveTo>
                  <a:cubicBezTo>
                    <a:pt x="27456" y="1143"/>
                    <a:pt x="26944" y="1667"/>
                    <a:pt x="26456" y="2155"/>
                  </a:cubicBezTo>
                  <a:cubicBezTo>
                    <a:pt x="24730" y="3858"/>
                    <a:pt x="23003" y="5465"/>
                    <a:pt x="21277" y="7251"/>
                  </a:cubicBezTo>
                  <a:lnTo>
                    <a:pt x="19348" y="7251"/>
                  </a:lnTo>
                  <a:cubicBezTo>
                    <a:pt x="21086" y="5310"/>
                    <a:pt x="22848" y="3548"/>
                    <a:pt x="24658" y="1762"/>
                  </a:cubicBezTo>
                  <a:cubicBezTo>
                    <a:pt x="25015" y="1393"/>
                    <a:pt x="25384" y="1000"/>
                    <a:pt x="25754" y="703"/>
                  </a:cubicBezTo>
                  <a:close/>
                  <a:moveTo>
                    <a:pt x="30183" y="703"/>
                  </a:moveTo>
                  <a:cubicBezTo>
                    <a:pt x="29599" y="1298"/>
                    <a:pt x="29004" y="1893"/>
                    <a:pt x="28421" y="2501"/>
                  </a:cubicBezTo>
                  <a:cubicBezTo>
                    <a:pt x="26897" y="4096"/>
                    <a:pt x="25349" y="5608"/>
                    <a:pt x="23801" y="7251"/>
                  </a:cubicBezTo>
                  <a:lnTo>
                    <a:pt x="21467" y="7251"/>
                  </a:lnTo>
                  <a:cubicBezTo>
                    <a:pt x="22944" y="5763"/>
                    <a:pt x="24420" y="4429"/>
                    <a:pt x="25849" y="3001"/>
                  </a:cubicBezTo>
                  <a:cubicBezTo>
                    <a:pt x="26611" y="2227"/>
                    <a:pt x="27397" y="1441"/>
                    <a:pt x="28171" y="703"/>
                  </a:cubicBezTo>
                  <a:close/>
                  <a:moveTo>
                    <a:pt x="33100" y="703"/>
                  </a:moveTo>
                  <a:cubicBezTo>
                    <a:pt x="31635" y="2191"/>
                    <a:pt x="30159" y="3632"/>
                    <a:pt x="28671" y="5084"/>
                  </a:cubicBezTo>
                  <a:cubicBezTo>
                    <a:pt x="27932" y="5811"/>
                    <a:pt x="27194" y="6501"/>
                    <a:pt x="26456" y="7251"/>
                  </a:cubicBezTo>
                  <a:lnTo>
                    <a:pt x="24087" y="7251"/>
                  </a:lnTo>
                  <a:cubicBezTo>
                    <a:pt x="25587" y="5608"/>
                    <a:pt x="27075" y="4179"/>
                    <a:pt x="28563" y="2632"/>
                  </a:cubicBezTo>
                  <a:cubicBezTo>
                    <a:pt x="29183" y="1977"/>
                    <a:pt x="29825" y="1298"/>
                    <a:pt x="30468" y="703"/>
                  </a:cubicBezTo>
                  <a:close/>
                  <a:moveTo>
                    <a:pt x="35005" y="703"/>
                  </a:moveTo>
                  <a:cubicBezTo>
                    <a:pt x="33219" y="2489"/>
                    <a:pt x="31397" y="4358"/>
                    <a:pt x="29516" y="6132"/>
                  </a:cubicBezTo>
                  <a:cubicBezTo>
                    <a:pt x="29123" y="6501"/>
                    <a:pt x="28742" y="6799"/>
                    <a:pt x="28349" y="7251"/>
                  </a:cubicBezTo>
                  <a:lnTo>
                    <a:pt x="26789" y="7251"/>
                  </a:lnTo>
                  <a:cubicBezTo>
                    <a:pt x="29040" y="5013"/>
                    <a:pt x="31290" y="2786"/>
                    <a:pt x="33528" y="703"/>
                  </a:cubicBezTo>
                  <a:close/>
                  <a:moveTo>
                    <a:pt x="36314" y="703"/>
                  </a:moveTo>
                  <a:cubicBezTo>
                    <a:pt x="34576" y="2334"/>
                    <a:pt x="32838" y="4120"/>
                    <a:pt x="31099" y="5834"/>
                  </a:cubicBezTo>
                  <a:cubicBezTo>
                    <a:pt x="30611" y="6299"/>
                    <a:pt x="30135" y="6799"/>
                    <a:pt x="29647" y="7251"/>
                  </a:cubicBezTo>
                  <a:lnTo>
                    <a:pt x="28635" y="7251"/>
                  </a:lnTo>
                  <a:cubicBezTo>
                    <a:pt x="28730" y="7096"/>
                    <a:pt x="28825" y="7061"/>
                    <a:pt x="28933" y="6965"/>
                  </a:cubicBezTo>
                  <a:cubicBezTo>
                    <a:pt x="31111" y="4918"/>
                    <a:pt x="33243" y="2786"/>
                    <a:pt x="35362" y="703"/>
                  </a:cubicBezTo>
                  <a:close/>
                  <a:moveTo>
                    <a:pt x="37684" y="703"/>
                  </a:moveTo>
                  <a:cubicBezTo>
                    <a:pt x="35540" y="2786"/>
                    <a:pt x="33397" y="5013"/>
                    <a:pt x="31266" y="7251"/>
                  </a:cubicBezTo>
                  <a:lnTo>
                    <a:pt x="29897" y="7251"/>
                  </a:lnTo>
                  <a:cubicBezTo>
                    <a:pt x="30099" y="6954"/>
                    <a:pt x="30290" y="6870"/>
                    <a:pt x="30480" y="6680"/>
                  </a:cubicBezTo>
                  <a:cubicBezTo>
                    <a:pt x="32516" y="4679"/>
                    <a:pt x="34576" y="2632"/>
                    <a:pt x="36636" y="703"/>
                  </a:cubicBezTo>
                  <a:close/>
                  <a:moveTo>
                    <a:pt x="39601" y="703"/>
                  </a:moveTo>
                  <a:cubicBezTo>
                    <a:pt x="37600" y="2632"/>
                    <a:pt x="35600" y="4608"/>
                    <a:pt x="33647" y="6596"/>
                  </a:cubicBezTo>
                  <a:cubicBezTo>
                    <a:pt x="33433" y="6811"/>
                    <a:pt x="33231" y="6954"/>
                    <a:pt x="33028" y="7251"/>
                  </a:cubicBezTo>
                  <a:lnTo>
                    <a:pt x="32278" y="7251"/>
                  </a:lnTo>
                  <a:cubicBezTo>
                    <a:pt x="34421" y="5013"/>
                    <a:pt x="36564" y="2786"/>
                    <a:pt x="38684" y="703"/>
                  </a:cubicBezTo>
                  <a:close/>
                  <a:moveTo>
                    <a:pt x="41541" y="703"/>
                  </a:moveTo>
                  <a:cubicBezTo>
                    <a:pt x="39374" y="2786"/>
                    <a:pt x="37195" y="5013"/>
                    <a:pt x="35005" y="7251"/>
                  </a:cubicBezTo>
                  <a:lnTo>
                    <a:pt x="33338" y="7251"/>
                  </a:lnTo>
                  <a:cubicBezTo>
                    <a:pt x="33493" y="7096"/>
                    <a:pt x="33647" y="6930"/>
                    <a:pt x="33814" y="6763"/>
                  </a:cubicBezTo>
                  <a:cubicBezTo>
                    <a:pt x="35814" y="4703"/>
                    <a:pt x="37898" y="2632"/>
                    <a:pt x="39993" y="703"/>
                  </a:cubicBezTo>
                  <a:close/>
                  <a:moveTo>
                    <a:pt x="44327" y="703"/>
                  </a:moveTo>
                  <a:cubicBezTo>
                    <a:pt x="42029" y="2786"/>
                    <a:pt x="39720" y="5013"/>
                    <a:pt x="37422" y="7251"/>
                  </a:cubicBezTo>
                  <a:lnTo>
                    <a:pt x="35445" y="7251"/>
                  </a:lnTo>
                  <a:cubicBezTo>
                    <a:pt x="37672" y="5013"/>
                    <a:pt x="39922" y="2786"/>
                    <a:pt x="42160" y="703"/>
                  </a:cubicBezTo>
                  <a:close/>
                  <a:moveTo>
                    <a:pt x="46208" y="703"/>
                  </a:moveTo>
                  <a:cubicBezTo>
                    <a:pt x="43982" y="2786"/>
                    <a:pt x="41744" y="5013"/>
                    <a:pt x="39481" y="7251"/>
                  </a:cubicBezTo>
                  <a:lnTo>
                    <a:pt x="37684" y="7251"/>
                  </a:lnTo>
                  <a:cubicBezTo>
                    <a:pt x="39993" y="5013"/>
                    <a:pt x="42315" y="2786"/>
                    <a:pt x="44613" y="703"/>
                  </a:cubicBezTo>
                  <a:close/>
                  <a:moveTo>
                    <a:pt x="49030" y="703"/>
                  </a:moveTo>
                  <a:cubicBezTo>
                    <a:pt x="46828" y="2786"/>
                    <a:pt x="44649" y="5013"/>
                    <a:pt x="42458" y="7251"/>
                  </a:cubicBezTo>
                  <a:lnTo>
                    <a:pt x="39791" y="7251"/>
                  </a:lnTo>
                  <a:cubicBezTo>
                    <a:pt x="42053" y="5013"/>
                    <a:pt x="44303" y="2786"/>
                    <a:pt x="46530" y="703"/>
                  </a:cubicBezTo>
                  <a:close/>
                  <a:moveTo>
                    <a:pt x="50792" y="703"/>
                  </a:moveTo>
                  <a:cubicBezTo>
                    <a:pt x="50721" y="703"/>
                    <a:pt x="50650" y="846"/>
                    <a:pt x="50578" y="917"/>
                  </a:cubicBezTo>
                  <a:cubicBezTo>
                    <a:pt x="48483" y="3048"/>
                    <a:pt x="46363" y="5168"/>
                    <a:pt x="44244" y="7251"/>
                  </a:cubicBezTo>
                  <a:lnTo>
                    <a:pt x="42744" y="7251"/>
                  </a:lnTo>
                  <a:cubicBezTo>
                    <a:pt x="44970" y="5013"/>
                    <a:pt x="47185" y="2786"/>
                    <a:pt x="49411" y="703"/>
                  </a:cubicBezTo>
                  <a:close/>
                  <a:moveTo>
                    <a:pt x="52662" y="703"/>
                  </a:moveTo>
                  <a:cubicBezTo>
                    <a:pt x="51733" y="1596"/>
                    <a:pt x="50804" y="2691"/>
                    <a:pt x="49852" y="3656"/>
                  </a:cubicBezTo>
                  <a:cubicBezTo>
                    <a:pt x="48661" y="4858"/>
                    <a:pt x="47471" y="6061"/>
                    <a:pt x="46280" y="7251"/>
                  </a:cubicBezTo>
                  <a:lnTo>
                    <a:pt x="44613" y="7251"/>
                  </a:lnTo>
                  <a:cubicBezTo>
                    <a:pt x="46673" y="5168"/>
                    <a:pt x="48721" y="3167"/>
                    <a:pt x="50769" y="1108"/>
                  </a:cubicBezTo>
                  <a:cubicBezTo>
                    <a:pt x="50900" y="977"/>
                    <a:pt x="51031" y="846"/>
                    <a:pt x="51161" y="703"/>
                  </a:cubicBezTo>
                  <a:close/>
                  <a:moveTo>
                    <a:pt x="56781" y="703"/>
                  </a:moveTo>
                  <a:cubicBezTo>
                    <a:pt x="54579" y="2786"/>
                    <a:pt x="52376" y="5013"/>
                    <a:pt x="50149" y="7251"/>
                  </a:cubicBezTo>
                  <a:lnTo>
                    <a:pt x="48090" y="7251"/>
                  </a:lnTo>
                  <a:cubicBezTo>
                    <a:pt x="50280" y="5013"/>
                    <a:pt x="52459" y="2786"/>
                    <a:pt x="54638" y="703"/>
                  </a:cubicBezTo>
                  <a:close/>
                  <a:moveTo>
                    <a:pt x="58484" y="703"/>
                  </a:moveTo>
                  <a:cubicBezTo>
                    <a:pt x="56365" y="2929"/>
                    <a:pt x="54186" y="5013"/>
                    <a:pt x="51983" y="7251"/>
                  </a:cubicBezTo>
                  <a:lnTo>
                    <a:pt x="50471" y="7251"/>
                  </a:lnTo>
                  <a:cubicBezTo>
                    <a:pt x="52709" y="5013"/>
                    <a:pt x="54924" y="2786"/>
                    <a:pt x="57138" y="703"/>
                  </a:cubicBezTo>
                  <a:close/>
                  <a:moveTo>
                    <a:pt x="59651" y="703"/>
                  </a:moveTo>
                  <a:cubicBezTo>
                    <a:pt x="58210" y="2191"/>
                    <a:pt x="56805" y="3929"/>
                    <a:pt x="55329" y="5501"/>
                  </a:cubicBezTo>
                  <a:cubicBezTo>
                    <a:pt x="54793" y="6084"/>
                    <a:pt x="54233" y="6656"/>
                    <a:pt x="53686" y="7251"/>
                  </a:cubicBezTo>
                  <a:lnTo>
                    <a:pt x="52566" y="7251"/>
                  </a:lnTo>
                  <a:cubicBezTo>
                    <a:pt x="54757" y="5013"/>
                    <a:pt x="56924" y="2929"/>
                    <a:pt x="58996" y="703"/>
                  </a:cubicBezTo>
                  <a:close/>
                  <a:moveTo>
                    <a:pt x="60663" y="703"/>
                  </a:moveTo>
                  <a:lnTo>
                    <a:pt x="60901" y="977"/>
                  </a:lnTo>
                  <a:cubicBezTo>
                    <a:pt x="59377" y="2703"/>
                    <a:pt x="57912" y="4501"/>
                    <a:pt x="56329" y="6156"/>
                  </a:cubicBezTo>
                  <a:cubicBezTo>
                    <a:pt x="55984" y="6513"/>
                    <a:pt x="55626" y="6799"/>
                    <a:pt x="55281" y="7251"/>
                  </a:cubicBezTo>
                  <a:lnTo>
                    <a:pt x="53876" y="7251"/>
                  </a:lnTo>
                  <a:cubicBezTo>
                    <a:pt x="55936" y="5013"/>
                    <a:pt x="57960" y="2786"/>
                    <a:pt x="59996" y="703"/>
                  </a:cubicBezTo>
                  <a:close/>
                  <a:moveTo>
                    <a:pt x="61829" y="2167"/>
                  </a:moveTo>
                  <a:lnTo>
                    <a:pt x="62675" y="3251"/>
                  </a:lnTo>
                  <a:cubicBezTo>
                    <a:pt x="61532" y="4608"/>
                    <a:pt x="60353" y="5906"/>
                    <a:pt x="59162" y="7251"/>
                  </a:cubicBezTo>
                  <a:lnTo>
                    <a:pt x="57007" y="7251"/>
                  </a:lnTo>
                  <a:cubicBezTo>
                    <a:pt x="58615" y="5465"/>
                    <a:pt x="60222" y="3846"/>
                    <a:pt x="61829" y="2167"/>
                  </a:cubicBezTo>
                  <a:close/>
                  <a:moveTo>
                    <a:pt x="62830" y="3441"/>
                  </a:moveTo>
                  <a:lnTo>
                    <a:pt x="63175" y="3882"/>
                  </a:lnTo>
                  <a:lnTo>
                    <a:pt x="60651" y="7251"/>
                  </a:lnTo>
                  <a:lnTo>
                    <a:pt x="59532" y="7251"/>
                  </a:lnTo>
                  <a:cubicBezTo>
                    <a:pt x="60651" y="5906"/>
                    <a:pt x="61746" y="4715"/>
                    <a:pt x="62830" y="3441"/>
                  </a:cubicBezTo>
                  <a:close/>
                  <a:moveTo>
                    <a:pt x="0" y="0"/>
                  </a:moveTo>
                  <a:lnTo>
                    <a:pt x="3120" y="3917"/>
                  </a:lnTo>
                  <a:lnTo>
                    <a:pt x="0" y="7847"/>
                  </a:lnTo>
                  <a:lnTo>
                    <a:pt x="60972" y="7847"/>
                  </a:lnTo>
                  <a:lnTo>
                    <a:pt x="63985" y="3846"/>
                  </a:lnTo>
                  <a:lnTo>
                    <a:pt x="60972" y="0"/>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431;p44">
              <a:extLst>
                <a:ext uri="{FF2B5EF4-FFF2-40B4-BE49-F238E27FC236}">
                  <a16:creationId xmlns:a16="http://schemas.microsoft.com/office/drawing/2014/main" id="{446D98CE-64BC-495B-834E-429C3D5249EA}"/>
                </a:ext>
              </a:extLst>
            </p:cNvPr>
            <p:cNvSpPr/>
            <p:nvPr/>
          </p:nvSpPr>
          <p:spPr>
            <a:xfrm>
              <a:off x="1716683" y="2726744"/>
              <a:ext cx="107406" cy="344229"/>
            </a:xfrm>
            <a:custGeom>
              <a:avLst/>
              <a:gdLst/>
              <a:ahLst/>
              <a:cxnLst/>
              <a:rect l="l" t="t" r="r" b="b"/>
              <a:pathLst>
                <a:path w="4919" h="15765" extrusionOk="0">
                  <a:moveTo>
                    <a:pt x="2454" y="0"/>
                  </a:moveTo>
                  <a:cubicBezTo>
                    <a:pt x="1084" y="0"/>
                    <a:pt x="1" y="1108"/>
                    <a:pt x="1" y="2477"/>
                  </a:cubicBezTo>
                  <a:cubicBezTo>
                    <a:pt x="1" y="3727"/>
                    <a:pt x="977" y="4763"/>
                    <a:pt x="2168" y="4918"/>
                  </a:cubicBezTo>
                  <a:lnTo>
                    <a:pt x="2168" y="15764"/>
                  </a:lnTo>
                  <a:lnTo>
                    <a:pt x="2763" y="15764"/>
                  </a:lnTo>
                  <a:lnTo>
                    <a:pt x="2763" y="4918"/>
                  </a:lnTo>
                  <a:cubicBezTo>
                    <a:pt x="3954" y="4763"/>
                    <a:pt x="4918" y="3727"/>
                    <a:pt x="4918" y="2477"/>
                  </a:cubicBezTo>
                  <a:cubicBezTo>
                    <a:pt x="4918" y="1108"/>
                    <a:pt x="3823" y="0"/>
                    <a:pt x="2454"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 name="Google Shape;2432;p44">
              <a:extLst>
                <a:ext uri="{FF2B5EF4-FFF2-40B4-BE49-F238E27FC236}">
                  <a16:creationId xmlns:a16="http://schemas.microsoft.com/office/drawing/2014/main" id="{2E50E8CD-1AFD-431A-9774-F81C29A49651}"/>
                </a:ext>
              </a:extLst>
            </p:cNvPr>
            <p:cNvGrpSpPr/>
            <p:nvPr/>
          </p:nvGrpSpPr>
          <p:grpSpPr>
            <a:xfrm>
              <a:off x="1218579" y="3419216"/>
              <a:ext cx="1103613" cy="890240"/>
              <a:chOff x="1259262" y="3408616"/>
              <a:chExt cx="1103613" cy="890240"/>
            </a:xfrm>
          </p:grpSpPr>
          <p:sp>
            <p:nvSpPr>
              <p:cNvPr id="243" name="Google Shape;2433;p44">
                <a:extLst>
                  <a:ext uri="{FF2B5EF4-FFF2-40B4-BE49-F238E27FC236}">
                    <a16:creationId xmlns:a16="http://schemas.microsoft.com/office/drawing/2014/main" id="{24272505-E453-4691-886A-7486C996A390}"/>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34;p44">
                <a:extLst>
                  <a:ext uri="{FF2B5EF4-FFF2-40B4-BE49-F238E27FC236}">
                    <a16:creationId xmlns:a16="http://schemas.microsoft.com/office/drawing/2014/main" id="{729CABBA-A649-4C69-8C30-36CEB83F30C4}"/>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35;p44">
                <a:extLst>
                  <a:ext uri="{FF2B5EF4-FFF2-40B4-BE49-F238E27FC236}">
                    <a16:creationId xmlns:a16="http://schemas.microsoft.com/office/drawing/2014/main" id="{94DF113B-6583-49A8-9D98-7980D0067E84}"/>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36;p44">
                <a:extLst>
                  <a:ext uri="{FF2B5EF4-FFF2-40B4-BE49-F238E27FC236}">
                    <a16:creationId xmlns:a16="http://schemas.microsoft.com/office/drawing/2014/main" id="{9E8A2429-ABF3-414E-BDAE-9403BAE93A22}"/>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37;p44">
                <a:extLst>
                  <a:ext uri="{FF2B5EF4-FFF2-40B4-BE49-F238E27FC236}">
                    <a16:creationId xmlns:a16="http://schemas.microsoft.com/office/drawing/2014/main" id="{A304F873-57E6-4F03-BB6B-39DFB4F23E6F}"/>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38;p44">
                <a:extLst>
                  <a:ext uri="{FF2B5EF4-FFF2-40B4-BE49-F238E27FC236}">
                    <a16:creationId xmlns:a16="http://schemas.microsoft.com/office/drawing/2014/main" id="{FDB44F93-5BFC-4E2D-B4AC-5F266D304725}"/>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39;p44">
                <a:extLst>
                  <a:ext uri="{FF2B5EF4-FFF2-40B4-BE49-F238E27FC236}">
                    <a16:creationId xmlns:a16="http://schemas.microsoft.com/office/drawing/2014/main" id="{B8BA4E86-B2A2-4141-9F91-CDA6C5C7D61E}"/>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440;p44">
                <a:extLst>
                  <a:ext uri="{FF2B5EF4-FFF2-40B4-BE49-F238E27FC236}">
                    <a16:creationId xmlns:a16="http://schemas.microsoft.com/office/drawing/2014/main" id="{56E95152-F6D8-4C58-920E-98B67E6CF335}"/>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441;p44">
                <a:extLst>
                  <a:ext uri="{FF2B5EF4-FFF2-40B4-BE49-F238E27FC236}">
                    <a16:creationId xmlns:a16="http://schemas.microsoft.com/office/drawing/2014/main" id="{CA157E06-3F9A-4B00-B701-E1FFEC51BE42}"/>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442;p44">
                <a:extLst>
                  <a:ext uri="{FF2B5EF4-FFF2-40B4-BE49-F238E27FC236}">
                    <a16:creationId xmlns:a16="http://schemas.microsoft.com/office/drawing/2014/main" id="{4A2D56EC-0E61-4D72-B5F6-B10FDB1D74CE}"/>
                  </a:ext>
                </a:extLst>
              </p:cNvPr>
              <p:cNvSpPr/>
              <p:nvPr/>
            </p:nvSpPr>
            <p:spPr>
              <a:xfrm>
                <a:off x="1401737" y="3571769"/>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44;p44">
              <a:extLst>
                <a:ext uri="{FF2B5EF4-FFF2-40B4-BE49-F238E27FC236}">
                  <a16:creationId xmlns:a16="http://schemas.microsoft.com/office/drawing/2014/main" id="{717EF9C4-3586-4B6B-9B30-396745518404}"/>
                </a:ext>
              </a:extLst>
            </p:cNvPr>
            <p:cNvSpPr txBox="1"/>
            <p:nvPr/>
          </p:nvSpPr>
          <p:spPr>
            <a:xfrm>
              <a:off x="1093286" y="3065870"/>
              <a:ext cx="13542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bg1">
                      <a:lumMod val="95000"/>
                    </a:schemeClr>
                  </a:solidFill>
                  <a:latin typeface="Fira Sans Extra Condensed Medium"/>
                  <a:ea typeface="Fira Sans Extra Condensed Medium"/>
                  <a:cs typeface="Fira Sans Extra Condensed Medium"/>
                  <a:sym typeface="Fira Sans Extra Condensed Medium"/>
                </a:rPr>
                <a:t>Initial Model</a:t>
              </a:r>
              <a:endParaRPr sz="1500">
                <a:solidFill>
                  <a:schemeClr val="bg1">
                    <a:lumMod val="95000"/>
                  </a:schemeClr>
                </a:solidFill>
                <a:latin typeface="Fira Sans Extra Condensed Medium"/>
                <a:ea typeface="Fira Sans Extra Condensed Medium"/>
                <a:cs typeface="Fira Sans Extra Condensed Medium"/>
                <a:sym typeface="Fira Sans Extra Condensed Medium"/>
              </a:endParaRPr>
            </a:p>
          </p:txBody>
        </p:sp>
      </p:grpSp>
      <p:grpSp>
        <p:nvGrpSpPr>
          <p:cNvPr id="187" name="Google Shape;2466;p44">
            <a:extLst>
              <a:ext uri="{FF2B5EF4-FFF2-40B4-BE49-F238E27FC236}">
                <a16:creationId xmlns:a16="http://schemas.microsoft.com/office/drawing/2014/main" id="{5F83B2C2-0C43-4081-979A-F79FE65AD923}"/>
              </a:ext>
            </a:extLst>
          </p:cNvPr>
          <p:cNvGrpSpPr/>
          <p:nvPr/>
        </p:nvGrpSpPr>
        <p:grpSpPr>
          <a:xfrm>
            <a:off x="2937985" y="1397726"/>
            <a:ext cx="2099766" cy="2478788"/>
            <a:chOff x="2472577" y="1132576"/>
            <a:chExt cx="1397112" cy="1649300"/>
          </a:xfrm>
        </p:grpSpPr>
        <p:sp>
          <p:nvSpPr>
            <p:cNvPr id="200" name="Google Shape;2467;p44">
              <a:extLst>
                <a:ext uri="{FF2B5EF4-FFF2-40B4-BE49-F238E27FC236}">
                  <a16:creationId xmlns:a16="http://schemas.microsoft.com/office/drawing/2014/main" id="{46344787-9061-4F11-ADD5-C8D06B51A394}"/>
                </a:ext>
              </a:extLst>
            </p:cNvPr>
            <p:cNvSpPr/>
            <p:nvPr/>
          </p:nvSpPr>
          <p:spPr>
            <a:xfrm>
              <a:off x="2472577" y="2610537"/>
              <a:ext cx="1397112" cy="171339"/>
            </a:xfrm>
            <a:custGeom>
              <a:avLst/>
              <a:gdLst/>
              <a:ahLst/>
              <a:cxnLst/>
              <a:rect l="l" t="t" r="r" b="b"/>
              <a:pathLst>
                <a:path w="63985" h="7847" extrusionOk="0">
                  <a:moveTo>
                    <a:pt x="2679" y="703"/>
                  </a:moveTo>
                  <a:cubicBezTo>
                    <a:pt x="2429" y="846"/>
                    <a:pt x="2179" y="1179"/>
                    <a:pt x="1917" y="1429"/>
                  </a:cubicBezTo>
                  <a:lnTo>
                    <a:pt x="1334" y="703"/>
                  </a:lnTo>
                  <a:close/>
                  <a:moveTo>
                    <a:pt x="4239" y="703"/>
                  </a:moveTo>
                  <a:cubicBezTo>
                    <a:pt x="3703" y="1143"/>
                    <a:pt x="3167" y="1774"/>
                    <a:pt x="2643" y="2322"/>
                  </a:cubicBezTo>
                  <a:lnTo>
                    <a:pt x="2048" y="1572"/>
                  </a:lnTo>
                  <a:cubicBezTo>
                    <a:pt x="2358" y="1262"/>
                    <a:pt x="2667" y="1000"/>
                    <a:pt x="2989" y="703"/>
                  </a:cubicBezTo>
                  <a:close/>
                  <a:moveTo>
                    <a:pt x="6215" y="703"/>
                  </a:moveTo>
                  <a:cubicBezTo>
                    <a:pt x="5298" y="1596"/>
                    <a:pt x="4394" y="2477"/>
                    <a:pt x="3501" y="3394"/>
                  </a:cubicBezTo>
                  <a:lnTo>
                    <a:pt x="2917" y="2655"/>
                  </a:lnTo>
                  <a:cubicBezTo>
                    <a:pt x="3572" y="2001"/>
                    <a:pt x="4227" y="1298"/>
                    <a:pt x="4894" y="703"/>
                  </a:cubicBezTo>
                  <a:close/>
                  <a:moveTo>
                    <a:pt x="22146" y="703"/>
                  </a:moveTo>
                  <a:cubicBezTo>
                    <a:pt x="19979" y="2786"/>
                    <a:pt x="17836" y="5037"/>
                    <a:pt x="15681" y="7239"/>
                  </a:cubicBezTo>
                  <a:lnTo>
                    <a:pt x="14216" y="7227"/>
                  </a:lnTo>
                  <a:cubicBezTo>
                    <a:pt x="16478" y="5025"/>
                    <a:pt x="18764" y="2786"/>
                    <a:pt x="21050" y="703"/>
                  </a:cubicBezTo>
                  <a:close/>
                  <a:moveTo>
                    <a:pt x="54078" y="703"/>
                  </a:moveTo>
                  <a:cubicBezTo>
                    <a:pt x="51840" y="2786"/>
                    <a:pt x="49578" y="5049"/>
                    <a:pt x="47328" y="7239"/>
                  </a:cubicBezTo>
                  <a:lnTo>
                    <a:pt x="46446" y="7227"/>
                  </a:lnTo>
                  <a:cubicBezTo>
                    <a:pt x="48578" y="5037"/>
                    <a:pt x="50709" y="2786"/>
                    <a:pt x="52840" y="703"/>
                  </a:cubicBezTo>
                  <a:close/>
                  <a:moveTo>
                    <a:pt x="61079" y="1203"/>
                  </a:moveTo>
                  <a:lnTo>
                    <a:pt x="61651" y="1941"/>
                  </a:lnTo>
                  <a:cubicBezTo>
                    <a:pt x="59948" y="3691"/>
                    <a:pt x="58269" y="5453"/>
                    <a:pt x="56591" y="7239"/>
                  </a:cubicBezTo>
                  <a:lnTo>
                    <a:pt x="55591" y="7239"/>
                  </a:lnTo>
                  <a:cubicBezTo>
                    <a:pt x="55896" y="6944"/>
                    <a:pt x="56202" y="6604"/>
                    <a:pt x="56495" y="6299"/>
                  </a:cubicBezTo>
                  <a:cubicBezTo>
                    <a:pt x="58091" y="4668"/>
                    <a:pt x="59579" y="2917"/>
                    <a:pt x="61079" y="1203"/>
                  </a:cubicBezTo>
                  <a:close/>
                  <a:moveTo>
                    <a:pt x="8025" y="703"/>
                  </a:moveTo>
                  <a:cubicBezTo>
                    <a:pt x="5858" y="2786"/>
                    <a:pt x="3703" y="5013"/>
                    <a:pt x="1584" y="7251"/>
                  </a:cubicBezTo>
                  <a:lnTo>
                    <a:pt x="1334" y="7251"/>
                  </a:lnTo>
                  <a:lnTo>
                    <a:pt x="3941" y="3941"/>
                  </a:lnTo>
                  <a:lnTo>
                    <a:pt x="3715" y="3667"/>
                  </a:lnTo>
                  <a:cubicBezTo>
                    <a:pt x="4691" y="2655"/>
                    <a:pt x="5691" y="1596"/>
                    <a:pt x="6692" y="703"/>
                  </a:cubicBezTo>
                  <a:close/>
                  <a:moveTo>
                    <a:pt x="9847" y="703"/>
                  </a:moveTo>
                  <a:cubicBezTo>
                    <a:pt x="7596" y="2786"/>
                    <a:pt x="5358" y="5013"/>
                    <a:pt x="3143" y="7251"/>
                  </a:cubicBezTo>
                  <a:lnTo>
                    <a:pt x="2084" y="7251"/>
                  </a:lnTo>
                  <a:cubicBezTo>
                    <a:pt x="4370" y="5013"/>
                    <a:pt x="6644" y="2786"/>
                    <a:pt x="8906" y="703"/>
                  </a:cubicBezTo>
                  <a:close/>
                  <a:moveTo>
                    <a:pt x="11240" y="703"/>
                  </a:moveTo>
                  <a:cubicBezTo>
                    <a:pt x="9108" y="2786"/>
                    <a:pt x="7001" y="5013"/>
                    <a:pt x="4906" y="7251"/>
                  </a:cubicBezTo>
                  <a:lnTo>
                    <a:pt x="3465" y="7251"/>
                  </a:lnTo>
                  <a:cubicBezTo>
                    <a:pt x="5703" y="5013"/>
                    <a:pt x="7942" y="2786"/>
                    <a:pt x="10168" y="703"/>
                  </a:cubicBezTo>
                  <a:close/>
                  <a:moveTo>
                    <a:pt x="13026" y="703"/>
                  </a:moveTo>
                  <a:cubicBezTo>
                    <a:pt x="10859" y="2786"/>
                    <a:pt x="8716" y="5013"/>
                    <a:pt x="6608" y="7251"/>
                  </a:cubicBezTo>
                  <a:lnTo>
                    <a:pt x="5418" y="7251"/>
                  </a:lnTo>
                  <a:cubicBezTo>
                    <a:pt x="7489" y="5013"/>
                    <a:pt x="9561" y="2786"/>
                    <a:pt x="11656" y="703"/>
                  </a:cubicBezTo>
                  <a:close/>
                  <a:moveTo>
                    <a:pt x="16038" y="703"/>
                  </a:moveTo>
                  <a:cubicBezTo>
                    <a:pt x="13764" y="2786"/>
                    <a:pt x="11442" y="5013"/>
                    <a:pt x="9156" y="7251"/>
                  </a:cubicBezTo>
                  <a:lnTo>
                    <a:pt x="7108" y="7251"/>
                  </a:lnTo>
                  <a:cubicBezTo>
                    <a:pt x="9216" y="5013"/>
                    <a:pt x="11347" y="2786"/>
                    <a:pt x="13490" y="703"/>
                  </a:cubicBezTo>
                  <a:close/>
                  <a:moveTo>
                    <a:pt x="16347" y="667"/>
                  </a:moveTo>
                  <a:lnTo>
                    <a:pt x="18372" y="679"/>
                  </a:lnTo>
                  <a:cubicBezTo>
                    <a:pt x="16062" y="2870"/>
                    <a:pt x="13752" y="5013"/>
                    <a:pt x="11466" y="7251"/>
                  </a:cubicBezTo>
                  <a:lnTo>
                    <a:pt x="9620" y="7251"/>
                  </a:lnTo>
                  <a:cubicBezTo>
                    <a:pt x="11859" y="5013"/>
                    <a:pt x="14121" y="2870"/>
                    <a:pt x="16347" y="667"/>
                  </a:cubicBezTo>
                  <a:close/>
                  <a:moveTo>
                    <a:pt x="20658" y="703"/>
                  </a:moveTo>
                  <a:cubicBezTo>
                    <a:pt x="18336" y="2786"/>
                    <a:pt x="15978" y="5013"/>
                    <a:pt x="13752" y="7251"/>
                  </a:cubicBezTo>
                  <a:lnTo>
                    <a:pt x="11835" y="7251"/>
                  </a:lnTo>
                  <a:cubicBezTo>
                    <a:pt x="14085" y="5013"/>
                    <a:pt x="16336" y="2786"/>
                    <a:pt x="18586" y="703"/>
                  </a:cubicBezTo>
                  <a:close/>
                  <a:moveTo>
                    <a:pt x="24122" y="703"/>
                  </a:moveTo>
                  <a:cubicBezTo>
                    <a:pt x="21943" y="2786"/>
                    <a:pt x="19776" y="5013"/>
                    <a:pt x="17610" y="7251"/>
                  </a:cubicBezTo>
                  <a:lnTo>
                    <a:pt x="15824" y="7251"/>
                  </a:lnTo>
                  <a:cubicBezTo>
                    <a:pt x="18014" y="5013"/>
                    <a:pt x="20229" y="2786"/>
                    <a:pt x="22443" y="703"/>
                  </a:cubicBezTo>
                  <a:close/>
                  <a:moveTo>
                    <a:pt x="25420" y="703"/>
                  </a:moveTo>
                  <a:cubicBezTo>
                    <a:pt x="23229" y="2786"/>
                    <a:pt x="21122" y="5013"/>
                    <a:pt x="19038" y="7251"/>
                  </a:cubicBezTo>
                  <a:lnTo>
                    <a:pt x="17955" y="7251"/>
                  </a:lnTo>
                  <a:cubicBezTo>
                    <a:pt x="20110" y="5013"/>
                    <a:pt x="22265" y="2786"/>
                    <a:pt x="24444" y="703"/>
                  </a:cubicBezTo>
                  <a:close/>
                  <a:moveTo>
                    <a:pt x="27956" y="703"/>
                  </a:moveTo>
                  <a:cubicBezTo>
                    <a:pt x="27456" y="1143"/>
                    <a:pt x="26956" y="1667"/>
                    <a:pt x="26456" y="2155"/>
                  </a:cubicBezTo>
                  <a:cubicBezTo>
                    <a:pt x="24729" y="3858"/>
                    <a:pt x="23015" y="5465"/>
                    <a:pt x="21289" y="7251"/>
                  </a:cubicBezTo>
                  <a:lnTo>
                    <a:pt x="19348" y="7251"/>
                  </a:lnTo>
                  <a:cubicBezTo>
                    <a:pt x="21086" y="5310"/>
                    <a:pt x="22848" y="3548"/>
                    <a:pt x="24658" y="1762"/>
                  </a:cubicBezTo>
                  <a:cubicBezTo>
                    <a:pt x="25015" y="1393"/>
                    <a:pt x="25384" y="1000"/>
                    <a:pt x="25753" y="703"/>
                  </a:cubicBezTo>
                  <a:close/>
                  <a:moveTo>
                    <a:pt x="30194" y="703"/>
                  </a:moveTo>
                  <a:cubicBezTo>
                    <a:pt x="29599" y="1298"/>
                    <a:pt x="29004" y="1893"/>
                    <a:pt x="28432" y="2501"/>
                  </a:cubicBezTo>
                  <a:cubicBezTo>
                    <a:pt x="26896" y="4096"/>
                    <a:pt x="25361" y="5608"/>
                    <a:pt x="23801" y="7251"/>
                  </a:cubicBezTo>
                  <a:lnTo>
                    <a:pt x="21479" y="7251"/>
                  </a:lnTo>
                  <a:cubicBezTo>
                    <a:pt x="22944" y="5763"/>
                    <a:pt x="24420" y="4429"/>
                    <a:pt x="25849" y="3001"/>
                  </a:cubicBezTo>
                  <a:cubicBezTo>
                    <a:pt x="26623" y="2227"/>
                    <a:pt x="27396" y="1441"/>
                    <a:pt x="28170" y="703"/>
                  </a:cubicBezTo>
                  <a:close/>
                  <a:moveTo>
                    <a:pt x="33100" y="703"/>
                  </a:moveTo>
                  <a:cubicBezTo>
                    <a:pt x="31635" y="2191"/>
                    <a:pt x="30159" y="3632"/>
                    <a:pt x="28670" y="5084"/>
                  </a:cubicBezTo>
                  <a:cubicBezTo>
                    <a:pt x="27932" y="5811"/>
                    <a:pt x="27194" y="6501"/>
                    <a:pt x="26456" y="7251"/>
                  </a:cubicBezTo>
                  <a:lnTo>
                    <a:pt x="24087" y="7251"/>
                  </a:lnTo>
                  <a:cubicBezTo>
                    <a:pt x="25587" y="5608"/>
                    <a:pt x="27075" y="4179"/>
                    <a:pt x="28563" y="2632"/>
                  </a:cubicBezTo>
                  <a:cubicBezTo>
                    <a:pt x="29182" y="1977"/>
                    <a:pt x="29825" y="1298"/>
                    <a:pt x="30468" y="703"/>
                  </a:cubicBezTo>
                  <a:close/>
                  <a:moveTo>
                    <a:pt x="35005" y="703"/>
                  </a:moveTo>
                  <a:cubicBezTo>
                    <a:pt x="33219" y="2489"/>
                    <a:pt x="31397" y="4358"/>
                    <a:pt x="29528" y="6132"/>
                  </a:cubicBezTo>
                  <a:cubicBezTo>
                    <a:pt x="29135" y="6501"/>
                    <a:pt x="28742" y="6799"/>
                    <a:pt x="28349" y="7251"/>
                  </a:cubicBezTo>
                  <a:lnTo>
                    <a:pt x="26789" y="7251"/>
                  </a:lnTo>
                  <a:cubicBezTo>
                    <a:pt x="29040" y="5013"/>
                    <a:pt x="31290" y="2786"/>
                    <a:pt x="33528" y="703"/>
                  </a:cubicBezTo>
                  <a:close/>
                  <a:moveTo>
                    <a:pt x="36326" y="703"/>
                  </a:moveTo>
                  <a:cubicBezTo>
                    <a:pt x="34576" y="2334"/>
                    <a:pt x="32838" y="4120"/>
                    <a:pt x="31099" y="5834"/>
                  </a:cubicBezTo>
                  <a:cubicBezTo>
                    <a:pt x="30611" y="6299"/>
                    <a:pt x="30135" y="6799"/>
                    <a:pt x="29647" y="7251"/>
                  </a:cubicBezTo>
                  <a:lnTo>
                    <a:pt x="28635" y="7251"/>
                  </a:lnTo>
                  <a:cubicBezTo>
                    <a:pt x="28730" y="7096"/>
                    <a:pt x="28837" y="7061"/>
                    <a:pt x="28932" y="6965"/>
                  </a:cubicBezTo>
                  <a:cubicBezTo>
                    <a:pt x="31111" y="4918"/>
                    <a:pt x="33242" y="2786"/>
                    <a:pt x="35362" y="703"/>
                  </a:cubicBezTo>
                  <a:close/>
                  <a:moveTo>
                    <a:pt x="37683" y="703"/>
                  </a:moveTo>
                  <a:cubicBezTo>
                    <a:pt x="35540" y="2786"/>
                    <a:pt x="33397" y="5013"/>
                    <a:pt x="31266" y="7251"/>
                  </a:cubicBezTo>
                  <a:lnTo>
                    <a:pt x="29909" y="7251"/>
                  </a:lnTo>
                  <a:cubicBezTo>
                    <a:pt x="30099" y="6954"/>
                    <a:pt x="30290" y="6870"/>
                    <a:pt x="30480" y="6680"/>
                  </a:cubicBezTo>
                  <a:cubicBezTo>
                    <a:pt x="32516" y="4679"/>
                    <a:pt x="34576" y="2632"/>
                    <a:pt x="36636" y="703"/>
                  </a:cubicBezTo>
                  <a:close/>
                  <a:moveTo>
                    <a:pt x="39600" y="703"/>
                  </a:moveTo>
                  <a:cubicBezTo>
                    <a:pt x="37600" y="2632"/>
                    <a:pt x="35600" y="4608"/>
                    <a:pt x="33647" y="6596"/>
                  </a:cubicBezTo>
                  <a:cubicBezTo>
                    <a:pt x="33445" y="6811"/>
                    <a:pt x="33231" y="6954"/>
                    <a:pt x="33028" y="7251"/>
                  </a:cubicBezTo>
                  <a:lnTo>
                    <a:pt x="32278" y="7251"/>
                  </a:lnTo>
                  <a:cubicBezTo>
                    <a:pt x="34421" y="5013"/>
                    <a:pt x="36564" y="2786"/>
                    <a:pt x="38684" y="703"/>
                  </a:cubicBezTo>
                  <a:close/>
                  <a:moveTo>
                    <a:pt x="41541" y="703"/>
                  </a:moveTo>
                  <a:cubicBezTo>
                    <a:pt x="39374" y="2786"/>
                    <a:pt x="37195" y="5013"/>
                    <a:pt x="35005" y="7251"/>
                  </a:cubicBezTo>
                  <a:lnTo>
                    <a:pt x="33338" y="7251"/>
                  </a:lnTo>
                  <a:cubicBezTo>
                    <a:pt x="33492" y="7096"/>
                    <a:pt x="33647" y="6930"/>
                    <a:pt x="33814" y="6763"/>
                  </a:cubicBezTo>
                  <a:cubicBezTo>
                    <a:pt x="35814" y="4703"/>
                    <a:pt x="37898" y="2632"/>
                    <a:pt x="39993" y="703"/>
                  </a:cubicBezTo>
                  <a:close/>
                  <a:moveTo>
                    <a:pt x="44327" y="703"/>
                  </a:moveTo>
                  <a:cubicBezTo>
                    <a:pt x="42029" y="2786"/>
                    <a:pt x="39719" y="5013"/>
                    <a:pt x="37422" y="7251"/>
                  </a:cubicBezTo>
                  <a:lnTo>
                    <a:pt x="35445" y="7251"/>
                  </a:lnTo>
                  <a:cubicBezTo>
                    <a:pt x="37683" y="5013"/>
                    <a:pt x="39922" y="2786"/>
                    <a:pt x="42160" y="703"/>
                  </a:cubicBezTo>
                  <a:close/>
                  <a:moveTo>
                    <a:pt x="46220" y="703"/>
                  </a:moveTo>
                  <a:cubicBezTo>
                    <a:pt x="43994" y="2786"/>
                    <a:pt x="41744" y="5013"/>
                    <a:pt x="39481" y="7251"/>
                  </a:cubicBezTo>
                  <a:lnTo>
                    <a:pt x="37695" y="7251"/>
                  </a:lnTo>
                  <a:cubicBezTo>
                    <a:pt x="39993" y="5013"/>
                    <a:pt x="42315" y="2786"/>
                    <a:pt x="44613" y="703"/>
                  </a:cubicBezTo>
                  <a:close/>
                  <a:moveTo>
                    <a:pt x="49030" y="703"/>
                  </a:moveTo>
                  <a:cubicBezTo>
                    <a:pt x="46827" y="2786"/>
                    <a:pt x="44649" y="5013"/>
                    <a:pt x="42458" y="7251"/>
                  </a:cubicBezTo>
                  <a:lnTo>
                    <a:pt x="39791" y="7251"/>
                  </a:lnTo>
                  <a:cubicBezTo>
                    <a:pt x="42053" y="5013"/>
                    <a:pt x="44303" y="2786"/>
                    <a:pt x="46530" y="703"/>
                  </a:cubicBezTo>
                  <a:close/>
                  <a:moveTo>
                    <a:pt x="50804" y="703"/>
                  </a:moveTo>
                  <a:cubicBezTo>
                    <a:pt x="50721" y="703"/>
                    <a:pt x="50649" y="846"/>
                    <a:pt x="50578" y="917"/>
                  </a:cubicBezTo>
                  <a:cubicBezTo>
                    <a:pt x="48482" y="3048"/>
                    <a:pt x="46375" y="5168"/>
                    <a:pt x="44244" y="7251"/>
                  </a:cubicBezTo>
                  <a:lnTo>
                    <a:pt x="42756" y="7251"/>
                  </a:lnTo>
                  <a:cubicBezTo>
                    <a:pt x="44970" y="5013"/>
                    <a:pt x="47185" y="2786"/>
                    <a:pt x="49411" y="703"/>
                  </a:cubicBezTo>
                  <a:close/>
                  <a:moveTo>
                    <a:pt x="52673" y="703"/>
                  </a:moveTo>
                  <a:cubicBezTo>
                    <a:pt x="51745" y="1596"/>
                    <a:pt x="50804" y="2691"/>
                    <a:pt x="49852" y="3656"/>
                  </a:cubicBezTo>
                  <a:cubicBezTo>
                    <a:pt x="48661" y="4858"/>
                    <a:pt x="47470" y="6061"/>
                    <a:pt x="46280" y="7251"/>
                  </a:cubicBezTo>
                  <a:lnTo>
                    <a:pt x="44613" y="7251"/>
                  </a:lnTo>
                  <a:cubicBezTo>
                    <a:pt x="46673" y="5168"/>
                    <a:pt x="48732" y="3167"/>
                    <a:pt x="50768" y="1108"/>
                  </a:cubicBezTo>
                  <a:cubicBezTo>
                    <a:pt x="50899" y="977"/>
                    <a:pt x="51030" y="846"/>
                    <a:pt x="51161" y="703"/>
                  </a:cubicBezTo>
                  <a:close/>
                  <a:moveTo>
                    <a:pt x="56781" y="703"/>
                  </a:moveTo>
                  <a:cubicBezTo>
                    <a:pt x="54578" y="2786"/>
                    <a:pt x="52376" y="5013"/>
                    <a:pt x="50149" y="7251"/>
                  </a:cubicBezTo>
                  <a:lnTo>
                    <a:pt x="48090" y="7251"/>
                  </a:lnTo>
                  <a:cubicBezTo>
                    <a:pt x="50280" y="5013"/>
                    <a:pt x="52459" y="2786"/>
                    <a:pt x="54638" y="703"/>
                  </a:cubicBezTo>
                  <a:close/>
                  <a:moveTo>
                    <a:pt x="58484" y="703"/>
                  </a:moveTo>
                  <a:cubicBezTo>
                    <a:pt x="56364" y="2929"/>
                    <a:pt x="54197" y="5013"/>
                    <a:pt x="51983" y="7251"/>
                  </a:cubicBezTo>
                  <a:lnTo>
                    <a:pt x="50471" y="7251"/>
                  </a:lnTo>
                  <a:cubicBezTo>
                    <a:pt x="52709" y="5013"/>
                    <a:pt x="54924" y="2786"/>
                    <a:pt x="57138" y="703"/>
                  </a:cubicBezTo>
                  <a:close/>
                  <a:moveTo>
                    <a:pt x="59651" y="703"/>
                  </a:moveTo>
                  <a:cubicBezTo>
                    <a:pt x="58210" y="2191"/>
                    <a:pt x="56805" y="3929"/>
                    <a:pt x="55340" y="5501"/>
                  </a:cubicBezTo>
                  <a:cubicBezTo>
                    <a:pt x="54793" y="6084"/>
                    <a:pt x="54245" y="6656"/>
                    <a:pt x="53685" y="7251"/>
                  </a:cubicBezTo>
                  <a:lnTo>
                    <a:pt x="52566" y="7251"/>
                  </a:lnTo>
                  <a:cubicBezTo>
                    <a:pt x="54757" y="5013"/>
                    <a:pt x="56924" y="2929"/>
                    <a:pt x="58996" y="703"/>
                  </a:cubicBezTo>
                  <a:close/>
                  <a:moveTo>
                    <a:pt x="60663" y="703"/>
                  </a:moveTo>
                  <a:lnTo>
                    <a:pt x="60901" y="977"/>
                  </a:lnTo>
                  <a:cubicBezTo>
                    <a:pt x="59377" y="2703"/>
                    <a:pt x="57912" y="4501"/>
                    <a:pt x="56341" y="6156"/>
                  </a:cubicBezTo>
                  <a:cubicBezTo>
                    <a:pt x="55983" y="6513"/>
                    <a:pt x="55626" y="6799"/>
                    <a:pt x="55281" y="7251"/>
                  </a:cubicBezTo>
                  <a:lnTo>
                    <a:pt x="53876" y="7251"/>
                  </a:lnTo>
                  <a:cubicBezTo>
                    <a:pt x="55936" y="5013"/>
                    <a:pt x="57960" y="2786"/>
                    <a:pt x="59996" y="703"/>
                  </a:cubicBezTo>
                  <a:close/>
                  <a:moveTo>
                    <a:pt x="61841" y="2167"/>
                  </a:moveTo>
                  <a:lnTo>
                    <a:pt x="62675" y="3251"/>
                  </a:lnTo>
                  <a:cubicBezTo>
                    <a:pt x="61532" y="4608"/>
                    <a:pt x="60353" y="5906"/>
                    <a:pt x="59162" y="7251"/>
                  </a:cubicBezTo>
                  <a:lnTo>
                    <a:pt x="57007" y="7251"/>
                  </a:lnTo>
                  <a:cubicBezTo>
                    <a:pt x="58615" y="5465"/>
                    <a:pt x="60222" y="3846"/>
                    <a:pt x="61841" y="2167"/>
                  </a:cubicBezTo>
                  <a:close/>
                  <a:moveTo>
                    <a:pt x="62829" y="3441"/>
                  </a:moveTo>
                  <a:lnTo>
                    <a:pt x="63175" y="3882"/>
                  </a:lnTo>
                  <a:lnTo>
                    <a:pt x="60651" y="7251"/>
                  </a:lnTo>
                  <a:lnTo>
                    <a:pt x="59531" y="7251"/>
                  </a:lnTo>
                  <a:cubicBezTo>
                    <a:pt x="60651" y="5906"/>
                    <a:pt x="61758" y="4715"/>
                    <a:pt x="62829" y="3441"/>
                  </a:cubicBezTo>
                  <a:close/>
                  <a:moveTo>
                    <a:pt x="0" y="0"/>
                  </a:moveTo>
                  <a:lnTo>
                    <a:pt x="3120" y="3917"/>
                  </a:lnTo>
                  <a:lnTo>
                    <a:pt x="0" y="7847"/>
                  </a:lnTo>
                  <a:lnTo>
                    <a:pt x="60972" y="7847"/>
                  </a:lnTo>
                  <a:lnTo>
                    <a:pt x="63984" y="3846"/>
                  </a:lnTo>
                  <a:lnTo>
                    <a:pt x="6097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468;p44">
              <a:extLst>
                <a:ext uri="{FF2B5EF4-FFF2-40B4-BE49-F238E27FC236}">
                  <a16:creationId xmlns:a16="http://schemas.microsoft.com/office/drawing/2014/main" id="{3E7E5CCD-33E4-48FA-B00C-1D215ECBFAD4}"/>
                </a:ext>
              </a:extLst>
            </p:cNvPr>
            <p:cNvSpPr/>
            <p:nvPr/>
          </p:nvSpPr>
          <p:spPr>
            <a:xfrm>
              <a:off x="3117441" y="2317027"/>
              <a:ext cx="107385" cy="348377"/>
            </a:xfrm>
            <a:custGeom>
              <a:avLst/>
              <a:gdLst/>
              <a:ahLst/>
              <a:cxnLst/>
              <a:rect l="l" t="t" r="r" b="b"/>
              <a:pathLst>
                <a:path w="4918" h="15955" extrusionOk="0">
                  <a:moveTo>
                    <a:pt x="2156" y="0"/>
                  </a:moveTo>
                  <a:lnTo>
                    <a:pt x="2156" y="11025"/>
                  </a:lnTo>
                  <a:cubicBezTo>
                    <a:pt x="965" y="11192"/>
                    <a:pt x="1" y="12228"/>
                    <a:pt x="1" y="13478"/>
                  </a:cubicBezTo>
                  <a:cubicBezTo>
                    <a:pt x="1" y="14847"/>
                    <a:pt x="1108" y="15955"/>
                    <a:pt x="2477" y="15955"/>
                  </a:cubicBezTo>
                  <a:cubicBezTo>
                    <a:pt x="3835" y="15955"/>
                    <a:pt x="4918" y="14847"/>
                    <a:pt x="4918" y="13478"/>
                  </a:cubicBezTo>
                  <a:cubicBezTo>
                    <a:pt x="4918" y="12228"/>
                    <a:pt x="3942" y="11192"/>
                    <a:pt x="2751" y="11025"/>
                  </a:cubicBezTo>
                  <a:lnTo>
                    <a:pt x="2751"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 name="Google Shape;2469;p44">
              <a:extLst>
                <a:ext uri="{FF2B5EF4-FFF2-40B4-BE49-F238E27FC236}">
                  <a16:creationId xmlns:a16="http://schemas.microsoft.com/office/drawing/2014/main" id="{AAE2BC14-3445-493B-92F4-AEA7FCD853AA}"/>
                </a:ext>
              </a:extLst>
            </p:cNvPr>
            <p:cNvGrpSpPr/>
            <p:nvPr/>
          </p:nvGrpSpPr>
          <p:grpSpPr>
            <a:xfrm>
              <a:off x="2888533" y="1132576"/>
              <a:ext cx="565199" cy="869492"/>
              <a:chOff x="2849539" y="1170741"/>
              <a:chExt cx="565199" cy="869492"/>
            </a:xfrm>
          </p:grpSpPr>
          <p:sp>
            <p:nvSpPr>
              <p:cNvPr id="205" name="Google Shape;2470;p44">
                <a:extLst>
                  <a:ext uri="{FF2B5EF4-FFF2-40B4-BE49-F238E27FC236}">
                    <a16:creationId xmlns:a16="http://schemas.microsoft.com/office/drawing/2014/main" id="{A8834747-E338-4A32-A599-F4A7691F8F28}"/>
                  </a:ext>
                </a:extLst>
              </p:cNvPr>
              <p:cNvSpPr/>
              <p:nvPr/>
            </p:nvSpPr>
            <p:spPr>
              <a:xfrm>
                <a:off x="2849539" y="1303105"/>
                <a:ext cx="565199" cy="737128"/>
              </a:xfrm>
              <a:custGeom>
                <a:avLst/>
                <a:gdLst/>
                <a:ahLst/>
                <a:cxnLst/>
                <a:rect l="l" t="t" r="r" b="b"/>
                <a:pathLst>
                  <a:path w="25885" h="33759" extrusionOk="0">
                    <a:moveTo>
                      <a:pt x="13666" y="854"/>
                    </a:moveTo>
                    <a:cubicBezTo>
                      <a:pt x="15607" y="854"/>
                      <a:pt x="17388" y="1597"/>
                      <a:pt x="18836" y="2942"/>
                    </a:cubicBezTo>
                    <a:cubicBezTo>
                      <a:pt x="20027" y="4061"/>
                      <a:pt x="20646" y="5573"/>
                      <a:pt x="20812" y="7157"/>
                    </a:cubicBezTo>
                    <a:cubicBezTo>
                      <a:pt x="20770" y="7148"/>
                      <a:pt x="20722" y="7140"/>
                      <a:pt x="20672" y="7140"/>
                    </a:cubicBezTo>
                    <a:cubicBezTo>
                      <a:pt x="20652" y="7140"/>
                      <a:pt x="20631" y="7141"/>
                      <a:pt x="20610" y="7145"/>
                    </a:cubicBezTo>
                    <a:cubicBezTo>
                      <a:pt x="19658" y="7357"/>
                      <a:pt x="18544" y="7515"/>
                      <a:pt x="17429" y="7515"/>
                    </a:cubicBezTo>
                    <a:cubicBezTo>
                      <a:pt x="15098" y="7515"/>
                      <a:pt x="12757" y="6824"/>
                      <a:pt x="11847" y="4490"/>
                    </a:cubicBezTo>
                    <a:cubicBezTo>
                      <a:pt x="11783" y="4336"/>
                      <a:pt x="11601" y="4233"/>
                      <a:pt x="11438" y="4233"/>
                    </a:cubicBezTo>
                    <a:cubicBezTo>
                      <a:pt x="11298" y="4233"/>
                      <a:pt x="11172" y="4308"/>
                      <a:pt x="11145" y="4490"/>
                    </a:cubicBezTo>
                    <a:cubicBezTo>
                      <a:pt x="10823" y="6799"/>
                      <a:pt x="8263" y="8442"/>
                      <a:pt x="6037" y="8669"/>
                    </a:cubicBezTo>
                    <a:cubicBezTo>
                      <a:pt x="5953" y="7216"/>
                      <a:pt x="6263" y="5716"/>
                      <a:pt x="6930" y="4323"/>
                    </a:cubicBezTo>
                    <a:cubicBezTo>
                      <a:pt x="6977" y="4323"/>
                      <a:pt x="7037" y="4299"/>
                      <a:pt x="7084" y="4240"/>
                    </a:cubicBezTo>
                    <a:cubicBezTo>
                      <a:pt x="8775" y="2323"/>
                      <a:pt x="10144" y="1203"/>
                      <a:pt x="12776" y="906"/>
                    </a:cubicBezTo>
                    <a:cubicBezTo>
                      <a:pt x="13076" y="871"/>
                      <a:pt x="13373" y="854"/>
                      <a:pt x="13666" y="854"/>
                    </a:cubicBezTo>
                    <a:close/>
                    <a:moveTo>
                      <a:pt x="11609" y="5621"/>
                    </a:moveTo>
                    <a:cubicBezTo>
                      <a:pt x="12827" y="7525"/>
                      <a:pt x="15425" y="8740"/>
                      <a:pt x="17829" y="8740"/>
                    </a:cubicBezTo>
                    <a:cubicBezTo>
                      <a:pt x="18926" y="8740"/>
                      <a:pt x="19982" y="8487"/>
                      <a:pt x="20848" y="7930"/>
                    </a:cubicBezTo>
                    <a:lnTo>
                      <a:pt x="20848" y="7930"/>
                    </a:lnTo>
                    <a:cubicBezTo>
                      <a:pt x="20872" y="9574"/>
                      <a:pt x="20443" y="11252"/>
                      <a:pt x="19693" y="12622"/>
                    </a:cubicBezTo>
                    <a:cubicBezTo>
                      <a:pt x="18474" y="14844"/>
                      <a:pt x="16309" y="15829"/>
                      <a:pt x="14061" y="15829"/>
                    </a:cubicBezTo>
                    <a:cubicBezTo>
                      <a:pt x="12202" y="15829"/>
                      <a:pt x="10286" y="15156"/>
                      <a:pt x="8799" y="13955"/>
                    </a:cubicBezTo>
                    <a:cubicBezTo>
                      <a:pt x="7275" y="12717"/>
                      <a:pt x="6418" y="11157"/>
                      <a:pt x="6132" y="9502"/>
                    </a:cubicBezTo>
                    <a:lnTo>
                      <a:pt x="6132" y="9502"/>
                    </a:lnTo>
                    <a:cubicBezTo>
                      <a:pt x="6250" y="9514"/>
                      <a:pt x="6369" y="9520"/>
                      <a:pt x="6489" y="9520"/>
                    </a:cubicBezTo>
                    <a:cubicBezTo>
                      <a:pt x="8635" y="9520"/>
                      <a:pt x="10864" y="7640"/>
                      <a:pt x="11609" y="5621"/>
                    </a:cubicBezTo>
                    <a:close/>
                    <a:moveTo>
                      <a:pt x="12240" y="16777"/>
                    </a:moveTo>
                    <a:lnTo>
                      <a:pt x="12240" y="16777"/>
                    </a:lnTo>
                    <a:cubicBezTo>
                      <a:pt x="12746" y="16871"/>
                      <a:pt x="13262" y="16917"/>
                      <a:pt x="13775" y="16917"/>
                    </a:cubicBezTo>
                    <a:cubicBezTo>
                      <a:pt x="14106" y="16917"/>
                      <a:pt x="14437" y="16897"/>
                      <a:pt x="14764" y="16860"/>
                    </a:cubicBezTo>
                    <a:lnTo>
                      <a:pt x="14764" y="16860"/>
                    </a:lnTo>
                    <a:cubicBezTo>
                      <a:pt x="14585" y="17134"/>
                      <a:pt x="14407" y="17420"/>
                      <a:pt x="14228" y="17705"/>
                    </a:cubicBezTo>
                    <a:cubicBezTo>
                      <a:pt x="14133" y="17860"/>
                      <a:pt x="13883" y="18408"/>
                      <a:pt x="13716" y="18753"/>
                    </a:cubicBezTo>
                    <a:cubicBezTo>
                      <a:pt x="13692" y="18729"/>
                      <a:pt x="13669" y="18706"/>
                      <a:pt x="13645" y="18682"/>
                    </a:cubicBezTo>
                    <a:cubicBezTo>
                      <a:pt x="13347" y="17991"/>
                      <a:pt x="12764" y="17324"/>
                      <a:pt x="12240" y="16777"/>
                    </a:cubicBezTo>
                    <a:close/>
                    <a:moveTo>
                      <a:pt x="13235" y="1"/>
                    </a:moveTo>
                    <a:cubicBezTo>
                      <a:pt x="10555" y="1"/>
                      <a:pt x="7895" y="890"/>
                      <a:pt x="6930" y="2942"/>
                    </a:cubicBezTo>
                    <a:cubicBezTo>
                      <a:pt x="5549" y="4644"/>
                      <a:pt x="5037" y="6716"/>
                      <a:pt x="5227" y="8764"/>
                    </a:cubicBezTo>
                    <a:cubicBezTo>
                      <a:pt x="5049" y="8883"/>
                      <a:pt x="5072" y="9193"/>
                      <a:pt x="5287" y="9300"/>
                    </a:cubicBezTo>
                    <a:cubicBezTo>
                      <a:pt x="5632" y="11467"/>
                      <a:pt x="6775" y="13538"/>
                      <a:pt x="8573" y="15038"/>
                    </a:cubicBezTo>
                    <a:cubicBezTo>
                      <a:pt x="8978" y="15384"/>
                      <a:pt x="9418" y="15670"/>
                      <a:pt x="9859" y="15920"/>
                    </a:cubicBezTo>
                    <a:cubicBezTo>
                      <a:pt x="7370" y="16277"/>
                      <a:pt x="4906" y="17086"/>
                      <a:pt x="3251" y="19063"/>
                    </a:cubicBezTo>
                    <a:cubicBezTo>
                      <a:pt x="0" y="22932"/>
                      <a:pt x="1655" y="28683"/>
                      <a:pt x="1227" y="33184"/>
                    </a:cubicBezTo>
                    <a:cubicBezTo>
                      <a:pt x="1197" y="33504"/>
                      <a:pt x="1459" y="33661"/>
                      <a:pt x="1721" y="33661"/>
                    </a:cubicBezTo>
                    <a:cubicBezTo>
                      <a:pt x="1986" y="33661"/>
                      <a:pt x="2251" y="33501"/>
                      <a:pt x="2215" y="33184"/>
                    </a:cubicBezTo>
                    <a:cubicBezTo>
                      <a:pt x="1715" y="29052"/>
                      <a:pt x="1334" y="23742"/>
                      <a:pt x="3477" y="20015"/>
                    </a:cubicBezTo>
                    <a:cubicBezTo>
                      <a:pt x="5025" y="17313"/>
                      <a:pt x="8442" y="17074"/>
                      <a:pt x="11240" y="16503"/>
                    </a:cubicBezTo>
                    <a:cubicBezTo>
                      <a:pt x="11287" y="16527"/>
                      <a:pt x="11347" y="16551"/>
                      <a:pt x="11406" y="16562"/>
                    </a:cubicBezTo>
                    <a:cubicBezTo>
                      <a:pt x="11406" y="16598"/>
                      <a:pt x="11406" y="16622"/>
                      <a:pt x="11418" y="16658"/>
                    </a:cubicBezTo>
                    <a:cubicBezTo>
                      <a:pt x="11680" y="17348"/>
                      <a:pt x="12133" y="17896"/>
                      <a:pt x="12561" y="18491"/>
                    </a:cubicBezTo>
                    <a:cubicBezTo>
                      <a:pt x="12725" y="18725"/>
                      <a:pt x="13118" y="19659"/>
                      <a:pt x="13504" y="19659"/>
                    </a:cubicBezTo>
                    <a:cubicBezTo>
                      <a:pt x="13511" y="19659"/>
                      <a:pt x="13519" y="19659"/>
                      <a:pt x="13526" y="19658"/>
                    </a:cubicBezTo>
                    <a:cubicBezTo>
                      <a:pt x="13550" y="19658"/>
                      <a:pt x="13573" y="19646"/>
                      <a:pt x="13597" y="19646"/>
                    </a:cubicBezTo>
                    <a:cubicBezTo>
                      <a:pt x="14073" y="20432"/>
                      <a:pt x="14538" y="21289"/>
                      <a:pt x="14431" y="21968"/>
                    </a:cubicBezTo>
                    <a:cubicBezTo>
                      <a:pt x="14264" y="22932"/>
                      <a:pt x="14240" y="23921"/>
                      <a:pt x="14204" y="24897"/>
                    </a:cubicBezTo>
                    <a:cubicBezTo>
                      <a:pt x="14121" y="27480"/>
                      <a:pt x="14478" y="30052"/>
                      <a:pt x="14347" y="32636"/>
                    </a:cubicBezTo>
                    <a:cubicBezTo>
                      <a:pt x="14330" y="32944"/>
                      <a:pt x="14574" y="33096"/>
                      <a:pt x="14818" y="33096"/>
                    </a:cubicBezTo>
                    <a:cubicBezTo>
                      <a:pt x="15065" y="33096"/>
                      <a:pt x="15312" y="32941"/>
                      <a:pt x="15288" y="32636"/>
                    </a:cubicBezTo>
                    <a:cubicBezTo>
                      <a:pt x="15085" y="29755"/>
                      <a:pt x="14966" y="26826"/>
                      <a:pt x="15085" y="23944"/>
                    </a:cubicBezTo>
                    <a:cubicBezTo>
                      <a:pt x="15121" y="23135"/>
                      <a:pt x="15859" y="21587"/>
                      <a:pt x="15383" y="20968"/>
                    </a:cubicBezTo>
                    <a:cubicBezTo>
                      <a:pt x="14943" y="20396"/>
                      <a:pt x="14538" y="19825"/>
                      <a:pt x="14121" y="19265"/>
                    </a:cubicBezTo>
                    <a:cubicBezTo>
                      <a:pt x="14204" y="19122"/>
                      <a:pt x="14288" y="18956"/>
                      <a:pt x="14407" y="18777"/>
                    </a:cubicBezTo>
                    <a:cubicBezTo>
                      <a:pt x="14859" y="18110"/>
                      <a:pt x="15300" y="17467"/>
                      <a:pt x="15657" y="16753"/>
                    </a:cubicBezTo>
                    <a:cubicBezTo>
                      <a:pt x="20003" y="16836"/>
                      <a:pt x="23194" y="18467"/>
                      <a:pt x="24241" y="22944"/>
                    </a:cubicBezTo>
                    <a:cubicBezTo>
                      <a:pt x="25063" y="26433"/>
                      <a:pt x="24146" y="29921"/>
                      <a:pt x="24563" y="33374"/>
                    </a:cubicBezTo>
                    <a:cubicBezTo>
                      <a:pt x="24599" y="33630"/>
                      <a:pt x="24783" y="33758"/>
                      <a:pt x="24966" y="33758"/>
                    </a:cubicBezTo>
                    <a:cubicBezTo>
                      <a:pt x="25149" y="33758"/>
                      <a:pt x="25331" y="33630"/>
                      <a:pt x="25361" y="33374"/>
                    </a:cubicBezTo>
                    <a:cubicBezTo>
                      <a:pt x="25884" y="29433"/>
                      <a:pt x="25682" y="24587"/>
                      <a:pt x="24491" y="20777"/>
                    </a:cubicBezTo>
                    <a:cubicBezTo>
                      <a:pt x="23479" y="17527"/>
                      <a:pt x="20539" y="16217"/>
                      <a:pt x="17467" y="16015"/>
                    </a:cubicBezTo>
                    <a:cubicBezTo>
                      <a:pt x="18574" y="15455"/>
                      <a:pt x="19562" y="14646"/>
                      <a:pt x="20336" y="13574"/>
                    </a:cubicBezTo>
                    <a:cubicBezTo>
                      <a:pt x="22860" y="10085"/>
                      <a:pt x="22301" y="4751"/>
                      <a:pt x="19193" y="1858"/>
                    </a:cubicBezTo>
                    <a:cubicBezTo>
                      <a:pt x="17938" y="681"/>
                      <a:pt x="15579" y="1"/>
                      <a:pt x="13235"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471;p44">
                <a:extLst>
                  <a:ext uri="{FF2B5EF4-FFF2-40B4-BE49-F238E27FC236}">
                    <a16:creationId xmlns:a16="http://schemas.microsoft.com/office/drawing/2014/main" id="{8F7C918D-8FB4-41BD-B8E4-59B6E2A0EFCB}"/>
                  </a:ext>
                </a:extLst>
              </p:cNvPr>
              <p:cNvSpPr/>
              <p:nvPr/>
            </p:nvSpPr>
            <p:spPr>
              <a:xfrm>
                <a:off x="2895545" y="1451978"/>
                <a:ext cx="70112" cy="23211"/>
              </a:xfrm>
              <a:custGeom>
                <a:avLst/>
                <a:gdLst/>
                <a:ahLst/>
                <a:cxnLst/>
                <a:rect l="l" t="t" r="r" b="b"/>
                <a:pathLst>
                  <a:path w="3211" h="1063" extrusionOk="0">
                    <a:moveTo>
                      <a:pt x="990" y="0"/>
                    </a:moveTo>
                    <a:cubicBezTo>
                      <a:pt x="745" y="0"/>
                      <a:pt x="510" y="39"/>
                      <a:pt x="298" y="136"/>
                    </a:cubicBezTo>
                    <a:cubicBezTo>
                      <a:pt x="1" y="279"/>
                      <a:pt x="1" y="803"/>
                      <a:pt x="298" y="934"/>
                    </a:cubicBezTo>
                    <a:cubicBezTo>
                      <a:pt x="505" y="1034"/>
                      <a:pt x="696" y="1063"/>
                      <a:pt x="894" y="1063"/>
                    </a:cubicBezTo>
                    <a:cubicBezTo>
                      <a:pt x="1049" y="1063"/>
                      <a:pt x="1209" y="1045"/>
                      <a:pt x="1382" y="1029"/>
                    </a:cubicBezTo>
                    <a:cubicBezTo>
                      <a:pt x="1617" y="1003"/>
                      <a:pt x="1852" y="984"/>
                      <a:pt x="2087" y="984"/>
                    </a:cubicBezTo>
                    <a:cubicBezTo>
                      <a:pt x="2281" y="984"/>
                      <a:pt x="2474" y="997"/>
                      <a:pt x="2668" y="1029"/>
                    </a:cubicBezTo>
                    <a:cubicBezTo>
                      <a:pt x="2684" y="1031"/>
                      <a:pt x="2700" y="1032"/>
                      <a:pt x="2716" y="1032"/>
                    </a:cubicBezTo>
                    <a:cubicBezTo>
                      <a:pt x="3063" y="1032"/>
                      <a:pt x="3210" y="547"/>
                      <a:pt x="2834" y="422"/>
                    </a:cubicBezTo>
                    <a:cubicBezTo>
                      <a:pt x="2304" y="251"/>
                      <a:pt x="1615" y="0"/>
                      <a:pt x="990"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472;p44">
                <a:extLst>
                  <a:ext uri="{FF2B5EF4-FFF2-40B4-BE49-F238E27FC236}">
                    <a16:creationId xmlns:a16="http://schemas.microsoft.com/office/drawing/2014/main" id="{8B94B9BC-7B90-429E-8791-EEF0A36F6995}"/>
                  </a:ext>
                </a:extLst>
              </p:cNvPr>
              <p:cNvSpPr/>
              <p:nvPr/>
            </p:nvSpPr>
            <p:spPr>
              <a:xfrm>
                <a:off x="2931671" y="1216036"/>
                <a:ext cx="50258" cy="73447"/>
              </a:xfrm>
              <a:custGeom>
                <a:avLst/>
                <a:gdLst/>
                <a:ahLst/>
                <a:cxnLst/>
                <a:rect l="l" t="t" r="r" b="b"/>
                <a:pathLst>
                  <a:path w="2228" h="3256" extrusionOk="0">
                    <a:moveTo>
                      <a:pt x="717" y="1"/>
                    </a:moveTo>
                    <a:cubicBezTo>
                      <a:pt x="641" y="1"/>
                      <a:pt x="566" y="18"/>
                      <a:pt x="513" y="54"/>
                    </a:cubicBezTo>
                    <a:cubicBezTo>
                      <a:pt x="1" y="423"/>
                      <a:pt x="179" y="1114"/>
                      <a:pt x="310" y="1650"/>
                    </a:cubicBezTo>
                    <a:cubicBezTo>
                      <a:pt x="465" y="2233"/>
                      <a:pt x="894" y="2733"/>
                      <a:pt x="1322" y="3126"/>
                    </a:cubicBezTo>
                    <a:cubicBezTo>
                      <a:pt x="1422" y="3217"/>
                      <a:pt x="1529" y="3256"/>
                      <a:pt x="1629" y="3256"/>
                    </a:cubicBezTo>
                    <a:cubicBezTo>
                      <a:pt x="1962" y="3256"/>
                      <a:pt x="2227" y="2836"/>
                      <a:pt x="1953" y="2507"/>
                    </a:cubicBezTo>
                    <a:cubicBezTo>
                      <a:pt x="1632" y="2114"/>
                      <a:pt x="1465" y="1709"/>
                      <a:pt x="1346" y="1221"/>
                    </a:cubicBezTo>
                    <a:cubicBezTo>
                      <a:pt x="1227" y="780"/>
                      <a:pt x="1358" y="352"/>
                      <a:pt x="929" y="54"/>
                    </a:cubicBezTo>
                    <a:cubicBezTo>
                      <a:pt x="870" y="18"/>
                      <a:pt x="792" y="1"/>
                      <a:pt x="717"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473;p44">
                <a:extLst>
                  <a:ext uri="{FF2B5EF4-FFF2-40B4-BE49-F238E27FC236}">
                    <a16:creationId xmlns:a16="http://schemas.microsoft.com/office/drawing/2014/main" id="{261F674E-49C4-4B38-A632-63CC7A0B9683}"/>
                  </a:ext>
                </a:extLst>
              </p:cNvPr>
              <p:cNvSpPr/>
              <p:nvPr/>
            </p:nvSpPr>
            <p:spPr>
              <a:xfrm>
                <a:off x="3079489" y="1170741"/>
                <a:ext cx="33227" cy="71891"/>
              </a:xfrm>
              <a:custGeom>
                <a:avLst/>
                <a:gdLst/>
                <a:ahLst/>
                <a:cxnLst/>
                <a:rect l="l" t="t" r="r" b="b"/>
                <a:pathLst>
                  <a:path w="1473" h="3187" extrusionOk="0">
                    <a:moveTo>
                      <a:pt x="784" y="0"/>
                    </a:moveTo>
                    <a:cubicBezTo>
                      <a:pt x="722" y="0"/>
                      <a:pt x="660" y="18"/>
                      <a:pt x="603" y="62"/>
                    </a:cubicBezTo>
                    <a:cubicBezTo>
                      <a:pt x="210" y="336"/>
                      <a:pt x="294" y="741"/>
                      <a:pt x="234" y="1181"/>
                    </a:cubicBezTo>
                    <a:cubicBezTo>
                      <a:pt x="187" y="1681"/>
                      <a:pt x="115" y="2193"/>
                      <a:pt x="44" y="2693"/>
                    </a:cubicBezTo>
                    <a:cubicBezTo>
                      <a:pt x="1" y="2994"/>
                      <a:pt x="229" y="3187"/>
                      <a:pt x="457" y="3187"/>
                    </a:cubicBezTo>
                    <a:cubicBezTo>
                      <a:pt x="608" y="3187"/>
                      <a:pt x="758" y="3102"/>
                      <a:pt x="830" y="2907"/>
                    </a:cubicBezTo>
                    <a:cubicBezTo>
                      <a:pt x="984" y="2431"/>
                      <a:pt x="1139" y="1967"/>
                      <a:pt x="1222" y="1479"/>
                    </a:cubicBezTo>
                    <a:cubicBezTo>
                      <a:pt x="1294" y="1062"/>
                      <a:pt x="1473" y="419"/>
                      <a:pt x="1080" y="121"/>
                    </a:cubicBezTo>
                    <a:cubicBezTo>
                      <a:pt x="997" y="54"/>
                      <a:pt x="890" y="0"/>
                      <a:pt x="78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474;p44">
                <a:extLst>
                  <a:ext uri="{FF2B5EF4-FFF2-40B4-BE49-F238E27FC236}">
                    <a16:creationId xmlns:a16="http://schemas.microsoft.com/office/drawing/2014/main" id="{060C7CA4-E29F-4C07-A063-75CE79D0BD16}"/>
                  </a:ext>
                </a:extLst>
              </p:cNvPr>
              <p:cNvSpPr/>
              <p:nvPr/>
            </p:nvSpPr>
            <p:spPr>
              <a:xfrm>
                <a:off x="3247181" y="1260835"/>
                <a:ext cx="84500" cy="45228"/>
              </a:xfrm>
              <a:custGeom>
                <a:avLst/>
                <a:gdLst/>
                <a:ahLst/>
                <a:cxnLst/>
                <a:rect l="l" t="t" r="r" b="b"/>
                <a:pathLst>
                  <a:path w="3746" h="2005" extrusionOk="0">
                    <a:moveTo>
                      <a:pt x="2937" y="0"/>
                    </a:moveTo>
                    <a:cubicBezTo>
                      <a:pt x="2905" y="0"/>
                      <a:pt x="2871" y="3"/>
                      <a:pt x="2837" y="9"/>
                    </a:cubicBezTo>
                    <a:cubicBezTo>
                      <a:pt x="1968" y="164"/>
                      <a:pt x="1099" y="759"/>
                      <a:pt x="349" y="1199"/>
                    </a:cubicBezTo>
                    <a:cubicBezTo>
                      <a:pt x="1" y="1410"/>
                      <a:pt x="176" y="2005"/>
                      <a:pt x="535" y="2005"/>
                    </a:cubicBezTo>
                    <a:cubicBezTo>
                      <a:pt x="582" y="2005"/>
                      <a:pt x="631" y="1995"/>
                      <a:pt x="682" y="1973"/>
                    </a:cubicBezTo>
                    <a:cubicBezTo>
                      <a:pt x="1516" y="1640"/>
                      <a:pt x="2468" y="1449"/>
                      <a:pt x="3242" y="985"/>
                    </a:cubicBezTo>
                    <a:cubicBezTo>
                      <a:pt x="3746" y="672"/>
                      <a:pt x="3450" y="0"/>
                      <a:pt x="2937"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475;p44">
                <a:extLst>
                  <a:ext uri="{FF2B5EF4-FFF2-40B4-BE49-F238E27FC236}">
                    <a16:creationId xmlns:a16="http://schemas.microsoft.com/office/drawing/2014/main" id="{144C55A3-BD8F-4F01-8701-555917C3A82E}"/>
                  </a:ext>
                </a:extLst>
              </p:cNvPr>
              <p:cNvSpPr/>
              <p:nvPr/>
            </p:nvSpPr>
            <p:spPr>
              <a:xfrm>
                <a:off x="3329628" y="1454315"/>
                <a:ext cx="70287" cy="30154"/>
              </a:xfrm>
              <a:custGeom>
                <a:avLst/>
                <a:gdLst/>
                <a:ahLst/>
                <a:cxnLst/>
                <a:rect l="l" t="t" r="r" b="b"/>
                <a:pathLst>
                  <a:path w="3219" h="1381" extrusionOk="0">
                    <a:moveTo>
                      <a:pt x="550" y="1"/>
                    </a:moveTo>
                    <a:cubicBezTo>
                      <a:pt x="179" y="1"/>
                      <a:pt x="1" y="591"/>
                      <a:pt x="361" y="803"/>
                    </a:cubicBezTo>
                    <a:cubicBezTo>
                      <a:pt x="993" y="1152"/>
                      <a:pt x="1705" y="1381"/>
                      <a:pt x="2432" y="1381"/>
                    </a:cubicBezTo>
                    <a:cubicBezTo>
                      <a:pt x="2500" y="1381"/>
                      <a:pt x="2567" y="1379"/>
                      <a:pt x="2635" y="1375"/>
                    </a:cubicBezTo>
                    <a:cubicBezTo>
                      <a:pt x="2885" y="1363"/>
                      <a:pt x="3124" y="1208"/>
                      <a:pt x="3183" y="958"/>
                    </a:cubicBezTo>
                    <a:cubicBezTo>
                      <a:pt x="3219" y="851"/>
                      <a:pt x="3219" y="755"/>
                      <a:pt x="3183" y="648"/>
                    </a:cubicBezTo>
                    <a:cubicBezTo>
                      <a:pt x="3124" y="386"/>
                      <a:pt x="2885" y="243"/>
                      <a:pt x="2635" y="232"/>
                    </a:cubicBezTo>
                    <a:cubicBezTo>
                      <a:pt x="1957" y="184"/>
                      <a:pt x="1338" y="267"/>
                      <a:pt x="695" y="29"/>
                    </a:cubicBezTo>
                    <a:cubicBezTo>
                      <a:pt x="644" y="10"/>
                      <a:pt x="596" y="1"/>
                      <a:pt x="55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476;p44">
                <a:extLst>
                  <a:ext uri="{FF2B5EF4-FFF2-40B4-BE49-F238E27FC236}">
                    <a16:creationId xmlns:a16="http://schemas.microsoft.com/office/drawing/2014/main" id="{5805DF8F-170F-4DA8-BE12-16A49493EB8B}"/>
                  </a:ext>
                </a:extLst>
              </p:cNvPr>
              <p:cNvSpPr/>
              <p:nvPr/>
            </p:nvSpPr>
            <p:spPr>
              <a:xfrm>
                <a:off x="3080489" y="1496478"/>
                <a:ext cx="35547" cy="34106"/>
              </a:xfrm>
              <a:custGeom>
                <a:avLst/>
                <a:gdLst/>
                <a:ahLst/>
                <a:cxnLst/>
                <a:rect l="l" t="t" r="r" b="b"/>
                <a:pathLst>
                  <a:path w="1628" h="1562" extrusionOk="0">
                    <a:moveTo>
                      <a:pt x="1272" y="0"/>
                    </a:moveTo>
                    <a:cubicBezTo>
                      <a:pt x="1236" y="0"/>
                      <a:pt x="1197" y="6"/>
                      <a:pt x="1151" y="15"/>
                    </a:cubicBezTo>
                    <a:cubicBezTo>
                      <a:pt x="1032" y="39"/>
                      <a:pt x="937" y="158"/>
                      <a:pt x="901" y="265"/>
                    </a:cubicBezTo>
                    <a:cubicBezTo>
                      <a:pt x="853" y="444"/>
                      <a:pt x="818" y="634"/>
                      <a:pt x="746" y="801"/>
                    </a:cubicBezTo>
                    <a:cubicBezTo>
                      <a:pt x="698" y="729"/>
                      <a:pt x="663" y="646"/>
                      <a:pt x="627" y="563"/>
                    </a:cubicBezTo>
                    <a:cubicBezTo>
                      <a:pt x="579" y="462"/>
                      <a:pt x="488" y="420"/>
                      <a:pt x="392" y="420"/>
                    </a:cubicBezTo>
                    <a:cubicBezTo>
                      <a:pt x="204" y="420"/>
                      <a:pt x="0" y="584"/>
                      <a:pt x="79" y="789"/>
                    </a:cubicBezTo>
                    <a:cubicBezTo>
                      <a:pt x="210" y="1160"/>
                      <a:pt x="401" y="1561"/>
                      <a:pt x="808" y="1561"/>
                    </a:cubicBezTo>
                    <a:cubicBezTo>
                      <a:pt x="845" y="1561"/>
                      <a:pt x="884" y="1558"/>
                      <a:pt x="925" y="1551"/>
                    </a:cubicBezTo>
                    <a:cubicBezTo>
                      <a:pt x="1389" y="1480"/>
                      <a:pt x="1568" y="729"/>
                      <a:pt x="1615" y="360"/>
                    </a:cubicBezTo>
                    <a:cubicBezTo>
                      <a:pt x="1627" y="241"/>
                      <a:pt x="1532" y="110"/>
                      <a:pt x="1437" y="51"/>
                    </a:cubicBezTo>
                    <a:cubicBezTo>
                      <a:pt x="1378" y="14"/>
                      <a:pt x="1329" y="0"/>
                      <a:pt x="127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477;p44">
                <a:extLst>
                  <a:ext uri="{FF2B5EF4-FFF2-40B4-BE49-F238E27FC236}">
                    <a16:creationId xmlns:a16="http://schemas.microsoft.com/office/drawing/2014/main" id="{CB52F465-E974-45B0-8941-032D3B28116A}"/>
                  </a:ext>
                </a:extLst>
              </p:cNvPr>
              <p:cNvSpPr/>
              <p:nvPr/>
            </p:nvSpPr>
            <p:spPr>
              <a:xfrm>
                <a:off x="3175538" y="1499666"/>
                <a:ext cx="32884" cy="33320"/>
              </a:xfrm>
              <a:custGeom>
                <a:avLst/>
                <a:gdLst/>
                <a:ahLst/>
                <a:cxnLst/>
                <a:rect l="l" t="t" r="r" b="b"/>
                <a:pathLst>
                  <a:path w="1506" h="1526" extrusionOk="0">
                    <a:moveTo>
                      <a:pt x="437" y="0"/>
                    </a:moveTo>
                    <a:cubicBezTo>
                      <a:pt x="260" y="0"/>
                      <a:pt x="84" y="95"/>
                      <a:pt x="60" y="286"/>
                    </a:cubicBezTo>
                    <a:cubicBezTo>
                      <a:pt x="1" y="679"/>
                      <a:pt x="48" y="1095"/>
                      <a:pt x="334" y="1405"/>
                    </a:cubicBezTo>
                    <a:cubicBezTo>
                      <a:pt x="413" y="1484"/>
                      <a:pt x="523" y="1526"/>
                      <a:pt x="630" y="1526"/>
                    </a:cubicBezTo>
                    <a:cubicBezTo>
                      <a:pt x="734" y="1526"/>
                      <a:pt x="835" y="1487"/>
                      <a:pt x="906" y="1405"/>
                    </a:cubicBezTo>
                    <a:cubicBezTo>
                      <a:pt x="1096" y="1214"/>
                      <a:pt x="1227" y="1024"/>
                      <a:pt x="1370" y="798"/>
                    </a:cubicBezTo>
                    <a:cubicBezTo>
                      <a:pt x="1505" y="585"/>
                      <a:pt x="1318" y="324"/>
                      <a:pt x="1102" y="324"/>
                    </a:cubicBezTo>
                    <a:cubicBezTo>
                      <a:pt x="1053" y="324"/>
                      <a:pt x="1002" y="338"/>
                      <a:pt x="953" y="369"/>
                    </a:cubicBezTo>
                    <a:cubicBezTo>
                      <a:pt x="906" y="405"/>
                      <a:pt x="870" y="429"/>
                      <a:pt x="834" y="452"/>
                    </a:cubicBezTo>
                    <a:cubicBezTo>
                      <a:pt x="834" y="393"/>
                      <a:pt x="822" y="333"/>
                      <a:pt x="822" y="286"/>
                    </a:cubicBezTo>
                    <a:cubicBezTo>
                      <a:pt x="792" y="95"/>
                      <a:pt x="614" y="0"/>
                      <a:pt x="437"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478;p44">
                <a:extLst>
                  <a:ext uri="{FF2B5EF4-FFF2-40B4-BE49-F238E27FC236}">
                    <a16:creationId xmlns:a16="http://schemas.microsoft.com/office/drawing/2014/main" id="{0349EA95-428F-492D-B277-A66E985F37BB}"/>
                  </a:ext>
                </a:extLst>
              </p:cNvPr>
              <p:cNvSpPr/>
              <p:nvPr/>
            </p:nvSpPr>
            <p:spPr>
              <a:xfrm>
                <a:off x="3104311" y="1565456"/>
                <a:ext cx="82798" cy="29827"/>
              </a:xfrm>
              <a:custGeom>
                <a:avLst/>
                <a:gdLst/>
                <a:ahLst/>
                <a:cxnLst/>
                <a:rect l="l" t="t" r="r" b="b"/>
                <a:pathLst>
                  <a:path w="3792" h="1366" extrusionOk="0">
                    <a:moveTo>
                      <a:pt x="200" y="1"/>
                    </a:moveTo>
                    <a:cubicBezTo>
                      <a:pt x="97" y="1"/>
                      <a:pt x="0" y="97"/>
                      <a:pt x="72" y="214"/>
                    </a:cubicBezTo>
                    <a:cubicBezTo>
                      <a:pt x="429" y="809"/>
                      <a:pt x="870" y="1190"/>
                      <a:pt x="1584" y="1321"/>
                    </a:cubicBezTo>
                    <a:cubicBezTo>
                      <a:pt x="1745" y="1350"/>
                      <a:pt x="1912" y="1366"/>
                      <a:pt x="2081" y="1366"/>
                    </a:cubicBezTo>
                    <a:cubicBezTo>
                      <a:pt x="2598" y="1366"/>
                      <a:pt x="3127" y="1219"/>
                      <a:pt x="3513" y="868"/>
                    </a:cubicBezTo>
                    <a:cubicBezTo>
                      <a:pt x="3792" y="619"/>
                      <a:pt x="3537" y="211"/>
                      <a:pt x="3222" y="211"/>
                    </a:cubicBezTo>
                    <a:cubicBezTo>
                      <a:pt x="3161" y="211"/>
                      <a:pt x="3098" y="226"/>
                      <a:pt x="3036" y="261"/>
                    </a:cubicBezTo>
                    <a:cubicBezTo>
                      <a:pt x="2703" y="458"/>
                      <a:pt x="2290" y="555"/>
                      <a:pt x="1870" y="555"/>
                    </a:cubicBezTo>
                    <a:cubicBezTo>
                      <a:pt x="1300" y="555"/>
                      <a:pt x="716" y="378"/>
                      <a:pt x="298" y="35"/>
                    </a:cubicBezTo>
                    <a:cubicBezTo>
                      <a:pt x="269" y="11"/>
                      <a:pt x="234" y="1"/>
                      <a:pt x="20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479;p44">
                <a:extLst>
                  <a:ext uri="{FF2B5EF4-FFF2-40B4-BE49-F238E27FC236}">
                    <a16:creationId xmlns:a16="http://schemas.microsoft.com/office/drawing/2014/main" id="{2009858A-73E1-4D61-8042-88DCAD8297DF}"/>
                  </a:ext>
                </a:extLst>
              </p:cNvPr>
              <p:cNvSpPr/>
              <p:nvPr/>
            </p:nvSpPr>
            <p:spPr>
              <a:xfrm>
                <a:off x="3092498" y="1798766"/>
                <a:ext cx="44194" cy="24324"/>
              </a:xfrm>
              <a:custGeom>
                <a:avLst/>
                <a:gdLst/>
                <a:ahLst/>
                <a:cxnLst/>
                <a:rect l="l" t="t" r="r" b="b"/>
                <a:pathLst>
                  <a:path w="2024" h="1114" extrusionOk="0">
                    <a:moveTo>
                      <a:pt x="1392" y="0"/>
                    </a:moveTo>
                    <a:cubicBezTo>
                      <a:pt x="1295" y="0"/>
                      <a:pt x="1193" y="34"/>
                      <a:pt x="1101" y="113"/>
                    </a:cubicBezTo>
                    <a:cubicBezTo>
                      <a:pt x="970" y="227"/>
                      <a:pt x="838" y="341"/>
                      <a:pt x="683" y="341"/>
                    </a:cubicBezTo>
                    <a:cubicBezTo>
                      <a:pt x="627" y="341"/>
                      <a:pt x="569" y="326"/>
                      <a:pt x="506" y="292"/>
                    </a:cubicBezTo>
                    <a:cubicBezTo>
                      <a:pt x="464" y="268"/>
                      <a:pt x="419" y="257"/>
                      <a:pt x="375" y="257"/>
                    </a:cubicBezTo>
                    <a:cubicBezTo>
                      <a:pt x="181" y="257"/>
                      <a:pt x="1" y="467"/>
                      <a:pt x="137" y="661"/>
                    </a:cubicBezTo>
                    <a:cubicBezTo>
                      <a:pt x="303" y="899"/>
                      <a:pt x="494" y="1101"/>
                      <a:pt x="815" y="1113"/>
                    </a:cubicBezTo>
                    <a:cubicBezTo>
                      <a:pt x="827" y="1114"/>
                      <a:pt x="838" y="1114"/>
                      <a:pt x="849" y="1114"/>
                    </a:cubicBezTo>
                    <a:cubicBezTo>
                      <a:pt x="1190" y="1114"/>
                      <a:pt x="1455" y="939"/>
                      <a:pt x="1708" y="709"/>
                    </a:cubicBezTo>
                    <a:cubicBezTo>
                      <a:pt x="2023" y="412"/>
                      <a:pt x="1733" y="0"/>
                      <a:pt x="139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480;p44">
                <a:extLst>
                  <a:ext uri="{FF2B5EF4-FFF2-40B4-BE49-F238E27FC236}">
                    <a16:creationId xmlns:a16="http://schemas.microsoft.com/office/drawing/2014/main" id="{E8FBF3A3-CE36-4460-91C5-DEDC8ACA0833}"/>
                  </a:ext>
                </a:extLst>
              </p:cNvPr>
              <p:cNvSpPr/>
              <p:nvPr/>
            </p:nvSpPr>
            <p:spPr>
              <a:xfrm>
                <a:off x="3083240" y="1876238"/>
                <a:ext cx="40089" cy="18276"/>
              </a:xfrm>
              <a:custGeom>
                <a:avLst/>
                <a:gdLst/>
                <a:ahLst/>
                <a:cxnLst/>
                <a:rect l="l" t="t" r="r" b="b"/>
                <a:pathLst>
                  <a:path w="1836" h="837" extrusionOk="0">
                    <a:moveTo>
                      <a:pt x="1263" y="1"/>
                    </a:moveTo>
                    <a:cubicBezTo>
                      <a:pt x="1215" y="1"/>
                      <a:pt x="1167" y="10"/>
                      <a:pt x="1120" y="30"/>
                    </a:cubicBezTo>
                    <a:cubicBezTo>
                      <a:pt x="918" y="113"/>
                      <a:pt x="644" y="125"/>
                      <a:pt x="430" y="149"/>
                    </a:cubicBezTo>
                    <a:cubicBezTo>
                      <a:pt x="1" y="197"/>
                      <a:pt x="1" y="768"/>
                      <a:pt x="430" y="816"/>
                    </a:cubicBezTo>
                    <a:cubicBezTo>
                      <a:pt x="558" y="827"/>
                      <a:pt x="681" y="837"/>
                      <a:pt x="800" y="837"/>
                    </a:cubicBezTo>
                    <a:cubicBezTo>
                      <a:pt x="1066" y="837"/>
                      <a:pt x="1310" y="787"/>
                      <a:pt x="1549" y="590"/>
                    </a:cubicBezTo>
                    <a:cubicBezTo>
                      <a:pt x="1836" y="344"/>
                      <a:pt x="1558" y="1"/>
                      <a:pt x="1263"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481;p44">
                <a:extLst>
                  <a:ext uri="{FF2B5EF4-FFF2-40B4-BE49-F238E27FC236}">
                    <a16:creationId xmlns:a16="http://schemas.microsoft.com/office/drawing/2014/main" id="{69810877-429D-494A-A7A3-C923443BCD24}"/>
                  </a:ext>
                </a:extLst>
              </p:cNvPr>
              <p:cNvSpPr/>
              <p:nvPr/>
            </p:nvSpPr>
            <p:spPr>
              <a:xfrm>
                <a:off x="3090446" y="1959081"/>
                <a:ext cx="29739" cy="20219"/>
              </a:xfrm>
              <a:custGeom>
                <a:avLst/>
                <a:gdLst/>
                <a:ahLst/>
                <a:cxnLst/>
                <a:rect l="l" t="t" r="r" b="b"/>
                <a:pathLst>
                  <a:path w="1362" h="926" extrusionOk="0">
                    <a:moveTo>
                      <a:pt x="460" y="1"/>
                    </a:moveTo>
                    <a:cubicBezTo>
                      <a:pt x="183" y="1"/>
                      <a:pt x="1" y="384"/>
                      <a:pt x="207" y="629"/>
                    </a:cubicBezTo>
                    <a:cubicBezTo>
                      <a:pt x="361" y="813"/>
                      <a:pt x="594" y="926"/>
                      <a:pt x="808" y="926"/>
                    </a:cubicBezTo>
                    <a:cubicBezTo>
                      <a:pt x="1026" y="926"/>
                      <a:pt x="1224" y="810"/>
                      <a:pt x="1302" y="534"/>
                    </a:cubicBezTo>
                    <a:cubicBezTo>
                      <a:pt x="1362" y="356"/>
                      <a:pt x="1243" y="117"/>
                      <a:pt x="1052" y="82"/>
                    </a:cubicBezTo>
                    <a:cubicBezTo>
                      <a:pt x="986" y="73"/>
                      <a:pt x="921" y="60"/>
                      <a:pt x="855" y="60"/>
                    </a:cubicBezTo>
                    <a:cubicBezTo>
                      <a:pt x="825" y="60"/>
                      <a:pt x="796" y="62"/>
                      <a:pt x="766" y="70"/>
                    </a:cubicBezTo>
                    <a:cubicBezTo>
                      <a:pt x="701" y="89"/>
                      <a:pt x="707" y="109"/>
                      <a:pt x="707" y="109"/>
                    </a:cubicBezTo>
                    <a:cubicBezTo>
                      <a:pt x="706" y="109"/>
                      <a:pt x="701" y="96"/>
                      <a:pt x="647" y="58"/>
                    </a:cubicBezTo>
                    <a:cubicBezTo>
                      <a:pt x="583" y="18"/>
                      <a:pt x="519" y="1"/>
                      <a:pt x="46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482;p44">
                <a:extLst>
                  <a:ext uri="{FF2B5EF4-FFF2-40B4-BE49-F238E27FC236}">
                    <a16:creationId xmlns:a16="http://schemas.microsoft.com/office/drawing/2014/main" id="{D56CEAE7-DBC0-4ADB-B190-F2049C5F135B}"/>
                  </a:ext>
                </a:extLst>
              </p:cNvPr>
              <p:cNvSpPr/>
              <p:nvPr/>
            </p:nvSpPr>
            <p:spPr>
              <a:xfrm>
                <a:off x="2966007" y="1822021"/>
                <a:ext cx="43168" cy="206079"/>
              </a:xfrm>
              <a:custGeom>
                <a:avLst/>
                <a:gdLst/>
                <a:ahLst/>
                <a:cxnLst/>
                <a:rect l="l" t="t" r="r" b="b"/>
                <a:pathLst>
                  <a:path w="1977" h="9438" extrusionOk="0">
                    <a:moveTo>
                      <a:pt x="999" y="1"/>
                    </a:moveTo>
                    <a:cubicBezTo>
                      <a:pt x="914" y="1"/>
                      <a:pt x="828" y="48"/>
                      <a:pt x="798" y="144"/>
                    </a:cubicBezTo>
                    <a:cubicBezTo>
                      <a:pt x="0" y="2906"/>
                      <a:pt x="738" y="6216"/>
                      <a:pt x="786" y="9049"/>
                    </a:cubicBezTo>
                    <a:cubicBezTo>
                      <a:pt x="786" y="9315"/>
                      <a:pt x="973" y="9437"/>
                      <a:pt x="1165" y="9437"/>
                    </a:cubicBezTo>
                    <a:cubicBezTo>
                      <a:pt x="1395" y="9437"/>
                      <a:pt x="1631" y="9261"/>
                      <a:pt x="1560" y="8942"/>
                    </a:cubicBezTo>
                    <a:cubicBezTo>
                      <a:pt x="917" y="6073"/>
                      <a:pt x="1977" y="2930"/>
                      <a:pt x="1191" y="144"/>
                    </a:cubicBezTo>
                    <a:cubicBezTo>
                      <a:pt x="1167" y="48"/>
                      <a:pt x="1084" y="1"/>
                      <a:pt x="99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483;p44">
                <a:extLst>
                  <a:ext uri="{FF2B5EF4-FFF2-40B4-BE49-F238E27FC236}">
                    <a16:creationId xmlns:a16="http://schemas.microsoft.com/office/drawing/2014/main" id="{3909E94B-7128-45D7-88A2-271B424E4F09}"/>
                  </a:ext>
                </a:extLst>
              </p:cNvPr>
              <p:cNvSpPr/>
              <p:nvPr/>
            </p:nvSpPr>
            <p:spPr>
              <a:xfrm>
                <a:off x="3272267" y="1833986"/>
                <a:ext cx="40045" cy="200664"/>
              </a:xfrm>
              <a:custGeom>
                <a:avLst/>
                <a:gdLst/>
                <a:ahLst/>
                <a:cxnLst/>
                <a:rect l="l" t="t" r="r" b="b"/>
                <a:pathLst>
                  <a:path w="1834" h="9190" extrusionOk="0">
                    <a:moveTo>
                      <a:pt x="994" y="0"/>
                    </a:moveTo>
                    <a:cubicBezTo>
                      <a:pt x="908" y="0"/>
                      <a:pt x="821" y="48"/>
                      <a:pt x="798" y="143"/>
                    </a:cubicBezTo>
                    <a:cubicBezTo>
                      <a:pt x="131" y="2929"/>
                      <a:pt x="976" y="5751"/>
                      <a:pt x="119" y="8549"/>
                    </a:cubicBezTo>
                    <a:cubicBezTo>
                      <a:pt x="1" y="8956"/>
                      <a:pt x="331" y="9189"/>
                      <a:pt x="647" y="9189"/>
                    </a:cubicBezTo>
                    <a:cubicBezTo>
                      <a:pt x="905" y="9189"/>
                      <a:pt x="1154" y="9034"/>
                      <a:pt x="1143" y="8692"/>
                    </a:cubicBezTo>
                    <a:cubicBezTo>
                      <a:pt x="1048" y="5942"/>
                      <a:pt x="1833" y="2834"/>
                      <a:pt x="1190" y="143"/>
                    </a:cubicBezTo>
                    <a:cubicBezTo>
                      <a:pt x="1167" y="48"/>
                      <a:pt x="1080" y="0"/>
                      <a:pt x="99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484;p44">
              <a:extLst>
                <a:ext uri="{FF2B5EF4-FFF2-40B4-BE49-F238E27FC236}">
                  <a16:creationId xmlns:a16="http://schemas.microsoft.com/office/drawing/2014/main" id="{AF4F29FA-F9B3-46E0-9602-CD2735B49A91}"/>
                </a:ext>
              </a:extLst>
            </p:cNvPr>
            <p:cNvSpPr txBox="1"/>
            <p:nvPr/>
          </p:nvSpPr>
          <p:spPr>
            <a:xfrm>
              <a:off x="2494033" y="2054070"/>
              <a:ext cx="13542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bg1">
                      <a:lumMod val="95000"/>
                    </a:schemeClr>
                  </a:solidFill>
                  <a:latin typeface="Fira Sans Extra Condensed Medium"/>
                  <a:ea typeface="Fira Sans Extra Condensed Medium"/>
                  <a:cs typeface="Fira Sans Extra Condensed Medium"/>
                  <a:sym typeface="Fira Sans Extra Condensed Medium"/>
                </a:rPr>
                <a:t>Factor Analysis</a:t>
              </a:r>
              <a:endParaRPr sz="1500">
                <a:solidFill>
                  <a:schemeClr val="bg1">
                    <a:lumMod val="95000"/>
                  </a:schemeClr>
                </a:solidFill>
                <a:latin typeface="Fira Sans Extra Condensed Medium"/>
                <a:ea typeface="Fira Sans Extra Condensed Medium"/>
                <a:cs typeface="Fira Sans Extra Condensed Medium"/>
                <a:sym typeface="Fira Sans Extra Condensed Medium"/>
              </a:endParaRPr>
            </a:p>
          </p:txBody>
        </p:sp>
      </p:grpSp>
      <p:grpSp>
        <p:nvGrpSpPr>
          <p:cNvPr id="10" name="Group 9">
            <a:extLst>
              <a:ext uri="{FF2B5EF4-FFF2-40B4-BE49-F238E27FC236}">
                <a16:creationId xmlns:a16="http://schemas.microsoft.com/office/drawing/2014/main" id="{D8C2F028-B66D-4CD0-BAA1-0B64FBD7EB4B}"/>
              </a:ext>
            </a:extLst>
          </p:cNvPr>
          <p:cNvGrpSpPr/>
          <p:nvPr/>
        </p:nvGrpSpPr>
        <p:grpSpPr>
          <a:xfrm>
            <a:off x="6803850" y="3298825"/>
            <a:ext cx="4120711" cy="2711136"/>
            <a:chOff x="6395803" y="3132835"/>
            <a:chExt cx="4899490" cy="3223515"/>
          </a:xfrm>
        </p:grpSpPr>
        <p:pic>
          <p:nvPicPr>
            <p:cNvPr id="7" name="Picture 6" descr="Chart&#10;&#10;Description automatically generated">
              <a:extLst>
                <a:ext uri="{FF2B5EF4-FFF2-40B4-BE49-F238E27FC236}">
                  <a16:creationId xmlns:a16="http://schemas.microsoft.com/office/drawing/2014/main" id="{8691D32E-3873-4853-94AA-92BD71F56770}"/>
                </a:ext>
              </a:extLst>
            </p:cNvPr>
            <p:cNvPicPr>
              <a:picLocks noChangeAspect="1"/>
            </p:cNvPicPr>
            <p:nvPr/>
          </p:nvPicPr>
          <p:blipFill>
            <a:blip r:embed="rId2"/>
            <a:stretch>
              <a:fillRect/>
            </a:stretch>
          </p:blipFill>
          <p:spPr>
            <a:xfrm>
              <a:off x="6395803" y="3360688"/>
              <a:ext cx="4082458" cy="2995662"/>
            </a:xfrm>
            <a:prstGeom prst="rect">
              <a:avLst/>
            </a:prstGeom>
          </p:spPr>
        </p:pic>
        <p:sp>
          <p:nvSpPr>
            <p:cNvPr id="85" name="Speech Bubble: Oval 84">
              <a:extLst>
                <a:ext uri="{FF2B5EF4-FFF2-40B4-BE49-F238E27FC236}">
                  <a16:creationId xmlns:a16="http://schemas.microsoft.com/office/drawing/2014/main" id="{4A01D23B-1424-4124-BDAD-7537FC25E665}"/>
                </a:ext>
              </a:extLst>
            </p:cNvPr>
            <p:cNvSpPr/>
            <p:nvPr/>
          </p:nvSpPr>
          <p:spPr>
            <a:xfrm>
              <a:off x="9328323" y="3132835"/>
              <a:ext cx="1966970" cy="1086312"/>
            </a:xfrm>
            <a:prstGeom prst="wedgeEllipseCallou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a:t>Top five factors explain 70% of the variations </a:t>
              </a:r>
            </a:p>
          </p:txBody>
        </p:sp>
      </p:grpSp>
      <p:graphicFrame>
        <p:nvGraphicFramePr>
          <p:cNvPr id="12" name="Table 12">
            <a:extLst>
              <a:ext uri="{FF2B5EF4-FFF2-40B4-BE49-F238E27FC236}">
                <a16:creationId xmlns:a16="http://schemas.microsoft.com/office/drawing/2014/main" id="{48F6108F-4C27-41EE-B42D-35B0662ACC0A}"/>
              </a:ext>
            </a:extLst>
          </p:cNvPr>
          <p:cNvGraphicFramePr>
            <a:graphicFrameLocks noGrp="1"/>
          </p:cNvGraphicFramePr>
          <p:nvPr>
            <p:extLst>
              <p:ext uri="{D42A27DB-BD31-4B8C-83A1-F6EECF244321}">
                <p14:modId xmlns:p14="http://schemas.microsoft.com/office/powerpoint/2010/main" val="3610689744"/>
              </p:ext>
            </p:extLst>
          </p:nvPr>
        </p:nvGraphicFramePr>
        <p:xfrm>
          <a:off x="4884463" y="1337518"/>
          <a:ext cx="7188070" cy="961809"/>
        </p:xfrm>
        <a:graphic>
          <a:graphicData uri="http://schemas.openxmlformats.org/drawingml/2006/table">
            <a:tbl>
              <a:tblPr firstRow="1" bandRow="1">
                <a:tableStyleId>{5C22544A-7EE6-4342-B048-85BDC9FD1C3A}</a:tableStyleId>
              </a:tblPr>
              <a:tblGrid>
                <a:gridCol w="1437614">
                  <a:extLst>
                    <a:ext uri="{9D8B030D-6E8A-4147-A177-3AD203B41FA5}">
                      <a16:colId xmlns:a16="http://schemas.microsoft.com/office/drawing/2014/main" val="2436274006"/>
                    </a:ext>
                  </a:extLst>
                </a:gridCol>
                <a:gridCol w="1437614">
                  <a:extLst>
                    <a:ext uri="{9D8B030D-6E8A-4147-A177-3AD203B41FA5}">
                      <a16:colId xmlns:a16="http://schemas.microsoft.com/office/drawing/2014/main" val="4057633445"/>
                    </a:ext>
                  </a:extLst>
                </a:gridCol>
                <a:gridCol w="1437614">
                  <a:extLst>
                    <a:ext uri="{9D8B030D-6E8A-4147-A177-3AD203B41FA5}">
                      <a16:colId xmlns:a16="http://schemas.microsoft.com/office/drawing/2014/main" val="1062680462"/>
                    </a:ext>
                  </a:extLst>
                </a:gridCol>
                <a:gridCol w="1437614">
                  <a:extLst>
                    <a:ext uri="{9D8B030D-6E8A-4147-A177-3AD203B41FA5}">
                      <a16:colId xmlns:a16="http://schemas.microsoft.com/office/drawing/2014/main" val="769805100"/>
                    </a:ext>
                  </a:extLst>
                </a:gridCol>
                <a:gridCol w="1437614">
                  <a:extLst>
                    <a:ext uri="{9D8B030D-6E8A-4147-A177-3AD203B41FA5}">
                      <a16:colId xmlns:a16="http://schemas.microsoft.com/office/drawing/2014/main" val="863738369"/>
                    </a:ext>
                  </a:extLst>
                </a:gridCol>
              </a:tblGrid>
              <a:tr h="317593">
                <a:tc>
                  <a:txBody>
                    <a:bodyPr/>
                    <a:lstStyle/>
                    <a:p>
                      <a:pPr algn="ctr"/>
                      <a:r>
                        <a:rPr lang="en-IN"/>
                        <a:t>Factor 1</a:t>
                      </a:r>
                    </a:p>
                  </a:txBody>
                  <a:tcPr/>
                </a:tc>
                <a:tc>
                  <a:txBody>
                    <a:bodyPr/>
                    <a:lstStyle/>
                    <a:p>
                      <a:pPr algn="ctr"/>
                      <a:r>
                        <a:rPr lang="en-IN"/>
                        <a:t>Factor 2</a:t>
                      </a:r>
                    </a:p>
                  </a:txBody>
                  <a:tcPr/>
                </a:tc>
                <a:tc>
                  <a:txBody>
                    <a:bodyPr/>
                    <a:lstStyle/>
                    <a:p>
                      <a:pPr algn="ctr"/>
                      <a:r>
                        <a:rPr lang="en-IN"/>
                        <a:t>Factor 3</a:t>
                      </a:r>
                    </a:p>
                  </a:txBody>
                  <a:tcPr/>
                </a:tc>
                <a:tc>
                  <a:txBody>
                    <a:bodyPr/>
                    <a:lstStyle/>
                    <a:p>
                      <a:pPr algn="ctr"/>
                      <a:r>
                        <a:rPr lang="en-IN"/>
                        <a:t>Factor 4</a:t>
                      </a:r>
                    </a:p>
                  </a:txBody>
                  <a:tcPr/>
                </a:tc>
                <a:tc>
                  <a:txBody>
                    <a:bodyPr/>
                    <a:lstStyle/>
                    <a:p>
                      <a:pPr algn="ctr"/>
                      <a:r>
                        <a:rPr lang="en-IN"/>
                        <a:t>Factor 5</a:t>
                      </a:r>
                    </a:p>
                  </a:txBody>
                  <a:tcPr/>
                </a:tc>
                <a:extLst>
                  <a:ext uri="{0D108BD9-81ED-4DB2-BD59-A6C34878D82A}">
                    <a16:rowId xmlns:a16="http://schemas.microsoft.com/office/drawing/2014/main" val="1685095865"/>
                  </a:ext>
                </a:extLst>
              </a:tr>
              <a:tr h="596049">
                <a:tc>
                  <a:txBody>
                    <a:bodyPr/>
                    <a:lstStyle/>
                    <a:p>
                      <a:pPr marL="0" indent="0" algn="ctr">
                        <a:buFont typeface="Arial" panose="020B0604020202020204" pitchFamily="34" charset="0"/>
                        <a:buNone/>
                      </a:pPr>
                      <a:r>
                        <a:rPr lang="en-US" sz="1200" b="1"/>
                        <a:t>Premium Quality</a:t>
                      </a:r>
                    </a:p>
                    <a:p>
                      <a:endParaRPr lang="en-IN" sz="1200"/>
                    </a:p>
                  </a:txBody>
                  <a:tcPr/>
                </a:tc>
                <a:tc>
                  <a:txBody>
                    <a:bodyPr/>
                    <a:lstStyle/>
                    <a:p>
                      <a:pPr marL="0" indent="0" algn="ctr">
                        <a:buFont typeface="Arial" panose="020B0604020202020204" pitchFamily="34" charset="0"/>
                        <a:buNone/>
                      </a:pPr>
                      <a:r>
                        <a:rPr lang="en-IN" sz="1200" b="1"/>
                        <a:t>Capacity &amp; Seating</a:t>
                      </a:r>
                    </a:p>
                  </a:txBody>
                  <a:tcPr/>
                </a:tc>
                <a:tc>
                  <a:txBody>
                    <a:bodyPr/>
                    <a:lstStyle/>
                    <a:p>
                      <a:pPr marL="0" indent="0" algn="ctr">
                        <a:buFont typeface="Arial" panose="020B0604020202020204" pitchFamily="34" charset="0"/>
                        <a:buNone/>
                      </a:pPr>
                      <a:r>
                        <a:rPr lang="en-US" sz="1200" b="1"/>
                        <a:t>Affordability &amp; Safety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a:t>Environmentally Friendly</a:t>
                      </a:r>
                      <a:endParaRPr lang="en-IN" sz="1200"/>
                    </a:p>
                  </a:txBody>
                  <a:tcPr/>
                </a:tc>
                <a:tc>
                  <a:txBody>
                    <a:bodyPr/>
                    <a:lstStyle/>
                    <a:p>
                      <a:pPr marL="0" indent="0" algn="ctr">
                        <a:buFont typeface="Arial" panose="020B0604020202020204" pitchFamily="34" charset="0"/>
                        <a:buNone/>
                      </a:pPr>
                      <a:r>
                        <a:rPr lang="en-IN" sz="1200" b="1"/>
                        <a:t>Durability &amp; Safety</a:t>
                      </a:r>
                    </a:p>
                  </a:txBody>
                  <a:tcPr/>
                </a:tc>
                <a:extLst>
                  <a:ext uri="{0D108BD9-81ED-4DB2-BD59-A6C34878D82A}">
                    <a16:rowId xmlns:a16="http://schemas.microsoft.com/office/drawing/2014/main" val="2810697977"/>
                  </a:ext>
                </a:extLst>
              </a:tr>
            </a:tbl>
          </a:graphicData>
        </a:graphic>
      </p:graphicFrame>
    </p:spTree>
    <p:extLst>
      <p:ext uri="{BB962C8B-B14F-4D97-AF65-F5344CB8AC3E}">
        <p14:creationId xmlns:p14="http://schemas.microsoft.com/office/powerpoint/2010/main" val="1817797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8C553516-5C72-4D87-B46F-91D466877B67}"/>
              </a:ext>
            </a:extLst>
          </p:cNvPr>
          <p:cNvSpPr>
            <a:spLocks noGrp="1"/>
          </p:cNvSpPr>
          <p:nvPr>
            <p:ph type="body" sz="quarter" idx="14"/>
          </p:nvPr>
        </p:nvSpPr>
        <p:spPr>
          <a:xfrm>
            <a:off x="0" y="4002437"/>
            <a:ext cx="12186555" cy="2855564"/>
          </a:xfrm>
        </p:spPr>
        <p:txBody>
          <a:bodyPr>
            <a:normAutofit/>
          </a:bodyPr>
          <a:lstStyle/>
          <a:p>
            <a:pPr>
              <a:spcAft>
                <a:spcPts val="600"/>
              </a:spcAft>
            </a:pPr>
            <a:r>
              <a:rPr lang="en-US" sz="27500"/>
              <a:t>Solution</a:t>
            </a:r>
          </a:p>
        </p:txBody>
      </p:sp>
      <p:sp>
        <p:nvSpPr>
          <p:cNvPr id="5" name="Slide Number Placeholder 4">
            <a:extLst>
              <a:ext uri="{FF2B5EF4-FFF2-40B4-BE49-F238E27FC236}">
                <a16:creationId xmlns:a16="http://schemas.microsoft.com/office/drawing/2014/main" id="{E419B032-9B39-4E33-A8E4-7843247F4036}"/>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4F6357DA-28E9-40D3-918C-4D14E8263D81}" type="slidenum">
              <a:rPr lang="en-US" smtClean="0"/>
              <a:pPr>
                <a:spcAft>
                  <a:spcPts val="600"/>
                </a:spcAft>
              </a:pPr>
              <a:t>6</a:t>
            </a:fld>
            <a:endParaRPr lang="en-US"/>
          </a:p>
        </p:txBody>
      </p:sp>
      <p:sp>
        <p:nvSpPr>
          <p:cNvPr id="17" name="Title 16">
            <a:extLst>
              <a:ext uri="{FF2B5EF4-FFF2-40B4-BE49-F238E27FC236}">
                <a16:creationId xmlns:a16="http://schemas.microsoft.com/office/drawing/2014/main" id="{9B7C68D5-425C-4465-842E-6EC3B305DF8F}"/>
              </a:ext>
            </a:extLst>
          </p:cNvPr>
          <p:cNvSpPr>
            <a:spLocks noGrp="1"/>
          </p:cNvSpPr>
          <p:nvPr>
            <p:ph type="ctrTitle"/>
          </p:nvPr>
        </p:nvSpPr>
        <p:spPr>
          <a:xfrm>
            <a:off x="838201" y="901598"/>
            <a:ext cx="3684814" cy="336548"/>
          </a:xfrm>
        </p:spPr>
        <p:txBody>
          <a:bodyPr anchor="b">
            <a:normAutofit/>
          </a:bodyPr>
          <a:lstStyle/>
          <a:p>
            <a:r>
              <a:rPr lang="en-US" sz="1700"/>
              <a:t>SOLUTION</a:t>
            </a:r>
          </a:p>
        </p:txBody>
      </p:sp>
      <p:grpSp>
        <p:nvGrpSpPr>
          <p:cNvPr id="185" name="Google Shape;2445;p44">
            <a:extLst>
              <a:ext uri="{FF2B5EF4-FFF2-40B4-BE49-F238E27FC236}">
                <a16:creationId xmlns:a16="http://schemas.microsoft.com/office/drawing/2014/main" id="{DF31002A-7304-4105-ABAF-0D25998C1055}"/>
              </a:ext>
            </a:extLst>
          </p:cNvPr>
          <p:cNvGrpSpPr/>
          <p:nvPr/>
        </p:nvGrpSpPr>
        <p:grpSpPr>
          <a:xfrm>
            <a:off x="843050" y="3619002"/>
            <a:ext cx="2099406" cy="2424399"/>
            <a:chOff x="3873564" y="2610537"/>
            <a:chExt cx="1396872" cy="1613112"/>
          </a:xfrm>
        </p:grpSpPr>
        <p:sp>
          <p:nvSpPr>
            <p:cNvPr id="230" name="Google Shape;2446;p44">
              <a:extLst>
                <a:ext uri="{FF2B5EF4-FFF2-40B4-BE49-F238E27FC236}">
                  <a16:creationId xmlns:a16="http://schemas.microsoft.com/office/drawing/2014/main" id="{CD647BFD-F6C2-4E2F-8818-58716F5AC5A2}"/>
                </a:ext>
              </a:extLst>
            </p:cNvPr>
            <p:cNvSpPr/>
            <p:nvPr/>
          </p:nvSpPr>
          <p:spPr>
            <a:xfrm>
              <a:off x="3873564" y="2610537"/>
              <a:ext cx="1396872" cy="171339"/>
            </a:xfrm>
            <a:custGeom>
              <a:avLst/>
              <a:gdLst/>
              <a:ahLst/>
              <a:cxnLst/>
              <a:rect l="l" t="t" r="r" b="b"/>
              <a:pathLst>
                <a:path w="63974" h="7847" extrusionOk="0">
                  <a:moveTo>
                    <a:pt x="2668" y="703"/>
                  </a:moveTo>
                  <a:cubicBezTo>
                    <a:pt x="2418" y="846"/>
                    <a:pt x="2168" y="1179"/>
                    <a:pt x="1918" y="1429"/>
                  </a:cubicBezTo>
                  <a:lnTo>
                    <a:pt x="1334" y="703"/>
                  </a:lnTo>
                  <a:close/>
                  <a:moveTo>
                    <a:pt x="4228" y="703"/>
                  </a:moveTo>
                  <a:cubicBezTo>
                    <a:pt x="3692" y="1143"/>
                    <a:pt x="3168" y="1774"/>
                    <a:pt x="2632" y="2322"/>
                  </a:cubicBezTo>
                  <a:lnTo>
                    <a:pt x="2037" y="1572"/>
                  </a:lnTo>
                  <a:cubicBezTo>
                    <a:pt x="2347" y="1262"/>
                    <a:pt x="2668" y="1000"/>
                    <a:pt x="2978" y="703"/>
                  </a:cubicBezTo>
                  <a:close/>
                  <a:moveTo>
                    <a:pt x="6204" y="703"/>
                  </a:moveTo>
                  <a:cubicBezTo>
                    <a:pt x="5287" y="1596"/>
                    <a:pt x="4382" y="2477"/>
                    <a:pt x="3490" y="3394"/>
                  </a:cubicBezTo>
                  <a:lnTo>
                    <a:pt x="2906" y="2655"/>
                  </a:lnTo>
                  <a:cubicBezTo>
                    <a:pt x="3573" y="2001"/>
                    <a:pt x="4228" y="1298"/>
                    <a:pt x="4883" y="703"/>
                  </a:cubicBezTo>
                  <a:close/>
                  <a:moveTo>
                    <a:pt x="22135" y="703"/>
                  </a:moveTo>
                  <a:cubicBezTo>
                    <a:pt x="19968" y="2786"/>
                    <a:pt x="17825" y="5037"/>
                    <a:pt x="15670" y="7239"/>
                  </a:cubicBezTo>
                  <a:lnTo>
                    <a:pt x="14205" y="7227"/>
                  </a:lnTo>
                  <a:cubicBezTo>
                    <a:pt x="16467" y="5025"/>
                    <a:pt x="18753" y="2786"/>
                    <a:pt x="21039" y="703"/>
                  </a:cubicBezTo>
                  <a:close/>
                  <a:moveTo>
                    <a:pt x="54067" y="703"/>
                  </a:moveTo>
                  <a:cubicBezTo>
                    <a:pt x="51829" y="2786"/>
                    <a:pt x="49579" y="5049"/>
                    <a:pt x="47316" y="7239"/>
                  </a:cubicBezTo>
                  <a:lnTo>
                    <a:pt x="46435" y="7227"/>
                  </a:lnTo>
                  <a:cubicBezTo>
                    <a:pt x="48567" y="5037"/>
                    <a:pt x="50698" y="2786"/>
                    <a:pt x="52829" y="703"/>
                  </a:cubicBezTo>
                  <a:close/>
                  <a:moveTo>
                    <a:pt x="61080" y="1203"/>
                  </a:moveTo>
                  <a:lnTo>
                    <a:pt x="61652" y="1941"/>
                  </a:lnTo>
                  <a:cubicBezTo>
                    <a:pt x="59949" y="3691"/>
                    <a:pt x="58258" y="5453"/>
                    <a:pt x="56591" y="7239"/>
                  </a:cubicBezTo>
                  <a:lnTo>
                    <a:pt x="55580" y="7239"/>
                  </a:lnTo>
                  <a:cubicBezTo>
                    <a:pt x="55885" y="6944"/>
                    <a:pt x="56191" y="6604"/>
                    <a:pt x="56484" y="6299"/>
                  </a:cubicBezTo>
                  <a:cubicBezTo>
                    <a:pt x="58092" y="4668"/>
                    <a:pt x="59568" y="2917"/>
                    <a:pt x="61080" y="1203"/>
                  </a:cubicBezTo>
                  <a:close/>
                  <a:moveTo>
                    <a:pt x="8014" y="703"/>
                  </a:moveTo>
                  <a:cubicBezTo>
                    <a:pt x="5847" y="2786"/>
                    <a:pt x="3704" y="5013"/>
                    <a:pt x="1585" y="7251"/>
                  </a:cubicBezTo>
                  <a:lnTo>
                    <a:pt x="1334" y="7251"/>
                  </a:lnTo>
                  <a:lnTo>
                    <a:pt x="3942" y="3941"/>
                  </a:lnTo>
                  <a:lnTo>
                    <a:pt x="3704" y="3667"/>
                  </a:lnTo>
                  <a:cubicBezTo>
                    <a:pt x="4680" y="2655"/>
                    <a:pt x="5680" y="1596"/>
                    <a:pt x="6680" y="703"/>
                  </a:cubicBezTo>
                  <a:close/>
                  <a:moveTo>
                    <a:pt x="9836" y="703"/>
                  </a:moveTo>
                  <a:cubicBezTo>
                    <a:pt x="7585" y="2786"/>
                    <a:pt x="5347" y="5013"/>
                    <a:pt x="3132" y="7251"/>
                  </a:cubicBezTo>
                  <a:lnTo>
                    <a:pt x="2073" y="7251"/>
                  </a:lnTo>
                  <a:cubicBezTo>
                    <a:pt x="4359" y="5013"/>
                    <a:pt x="6633" y="2786"/>
                    <a:pt x="8907" y="703"/>
                  </a:cubicBezTo>
                  <a:close/>
                  <a:moveTo>
                    <a:pt x="11229" y="703"/>
                  </a:moveTo>
                  <a:cubicBezTo>
                    <a:pt x="9097" y="2786"/>
                    <a:pt x="6990" y="5013"/>
                    <a:pt x="4906" y="7251"/>
                  </a:cubicBezTo>
                  <a:lnTo>
                    <a:pt x="3454" y="7251"/>
                  </a:lnTo>
                  <a:cubicBezTo>
                    <a:pt x="5692" y="5013"/>
                    <a:pt x="7931" y="2786"/>
                    <a:pt x="10157" y="703"/>
                  </a:cubicBezTo>
                  <a:close/>
                  <a:moveTo>
                    <a:pt x="13015" y="703"/>
                  </a:moveTo>
                  <a:cubicBezTo>
                    <a:pt x="10848" y="2786"/>
                    <a:pt x="8704" y="5013"/>
                    <a:pt x="6597" y="7251"/>
                  </a:cubicBezTo>
                  <a:lnTo>
                    <a:pt x="5406" y="7251"/>
                  </a:lnTo>
                  <a:cubicBezTo>
                    <a:pt x="7478" y="5013"/>
                    <a:pt x="9550" y="2786"/>
                    <a:pt x="11645" y="703"/>
                  </a:cubicBezTo>
                  <a:close/>
                  <a:moveTo>
                    <a:pt x="16027" y="703"/>
                  </a:moveTo>
                  <a:cubicBezTo>
                    <a:pt x="13753" y="2786"/>
                    <a:pt x="11431" y="5013"/>
                    <a:pt x="9145" y="7251"/>
                  </a:cubicBezTo>
                  <a:lnTo>
                    <a:pt x="7097" y="7251"/>
                  </a:lnTo>
                  <a:cubicBezTo>
                    <a:pt x="9205" y="5013"/>
                    <a:pt x="11336" y="2786"/>
                    <a:pt x="13491" y="703"/>
                  </a:cubicBezTo>
                  <a:close/>
                  <a:moveTo>
                    <a:pt x="16336" y="667"/>
                  </a:moveTo>
                  <a:lnTo>
                    <a:pt x="18372" y="679"/>
                  </a:lnTo>
                  <a:cubicBezTo>
                    <a:pt x="16063" y="2870"/>
                    <a:pt x="13741" y="5013"/>
                    <a:pt x="11455" y="7251"/>
                  </a:cubicBezTo>
                  <a:lnTo>
                    <a:pt x="9609" y="7251"/>
                  </a:lnTo>
                  <a:cubicBezTo>
                    <a:pt x="11848" y="5013"/>
                    <a:pt x="14110" y="2870"/>
                    <a:pt x="16336" y="667"/>
                  </a:cubicBezTo>
                  <a:close/>
                  <a:moveTo>
                    <a:pt x="20658" y="703"/>
                  </a:moveTo>
                  <a:cubicBezTo>
                    <a:pt x="18325" y="2786"/>
                    <a:pt x="15967" y="5013"/>
                    <a:pt x="13741" y="7251"/>
                  </a:cubicBezTo>
                  <a:lnTo>
                    <a:pt x="11836" y="7251"/>
                  </a:lnTo>
                  <a:cubicBezTo>
                    <a:pt x="14074" y="5013"/>
                    <a:pt x="16324" y="2786"/>
                    <a:pt x="18587" y="703"/>
                  </a:cubicBezTo>
                  <a:close/>
                  <a:moveTo>
                    <a:pt x="24111" y="703"/>
                  </a:moveTo>
                  <a:cubicBezTo>
                    <a:pt x="21932" y="2786"/>
                    <a:pt x="19765" y="5013"/>
                    <a:pt x="17598" y="7251"/>
                  </a:cubicBezTo>
                  <a:lnTo>
                    <a:pt x="15812" y="7251"/>
                  </a:lnTo>
                  <a:cubicBezTo>
                    <a:pt x="18015" y="5013"/>
                    <a:pt x="20230" y="2786"/>
                    <a:pt x="22432" y="703"/>
                  </a:cubicBezTo>
                  <a:close/>
                  <a:moveTo>
                    <a:pt x="25409" y="703"/>
                  </a:moveTo>
                  <a:cubicBezTo>
                    <a:pt x="23218" y="2786"/>
                    <a:pt x="21111" y="5013"/>
                    <a:pt x="19027" y="7251"/>
                  </a:cubicBezTo>
                  <a:lnTo>
                    <a:pt x="17944" y="7251"/>
                  </a:lnTo>
                  <a:cubicBezTo>
                    <a:pt x="20099" y="5013"/>
                    <a:pt x="22254" y="2786"/>
                    <a:pt x="24433" y="703"/>
                  </a:cubicBezTo>
                  <a:close/>
                  <a:moveTo>
                    <a:pt x="27945" y="703"/>
                  </a:moveTo>
                  <a:cubicBezTo>
                    <a:pt x="27445" y="1143"/>
                    <a:pt x="26945" y="1667"/>
                    <a:pt x="26445" y="2155"/>
                  </a:cubicBezTo>
                  <a:cubicBezTo>
                    <a:pt x="24730" y="3858"/>
                    <a:pt x="23004" y="5465"/>
                    <a:pt x="21277" y="7251"/>
                  </a:cubicBezTo>
                  <a:lnTo>
                    <a:pt x="19337" y="7251"/>
                  </a:lnTo>
                  <a:cubicBezTo>
                    <a:pt x="21087" y="5310"/>
                    <a:pt x="22837" y="3548"/>
                    <a:pt x="24647" y="1762"/>
                  </a:cubicBezTo>
                  <a:cubicBezTo>
                    <a:pt x="25016" y="1393"/>
                    <a:pt x="25385" y="1000"/>
                    <a:pt x="25754" y="703"/>
                  </a:cubicBezTo>
                  <a:close/>
                  <a:moveTo>
                    <a:pt x="30183" y="703"/>
                  </a:moveTo>
                  <a:cubicBezTo>
                    <a:pt x="29588" y="1298"/>
                    <a:pt x="29005" y="1893"/>
                    <a:pt x="28421" y="2501"/>
                  </a:cubicBezTo>
                  <a:cubicBezTo>
                    <a:pt x="26885" y="4096"/>
                    <a:pt x="25349" y="5608"/>
                    <a:pt x="23802" y="7251"/>
                  </a:cubicBezTo>
                  <a:lnTo>
                    <a:pt x="21468" y="7251"/>
                  </a:lnTo>
                  <a:cubicBezTo>
                    <a:pt x="22944" y="5763"/>
                    <a:pt x="24409" y="4429"/>
                    <a:pt x="25838" y="3001"/>
                  </a:cubicBezTo>
                  <a:cubicBezTo>
                    <a:pt x="26611" y="2227"/>
                    <a:pt x="27385" y="1441"/>
                    <a:pt x="28159" y="703"/>
                  </a:cubicBezTo>
                  <a:close/>
                  <a:moveTo>
                    <a:pt x="33088" y="703"/>
                  </a:moveTo>
                  <a:cubicBezTo>
                    <a:pt x="31624" y="2191"/>
                    <a:pt x="30160" y="3632"/>
                    <a:pt x="28659" y="5084"/>
                  </a:cubicBezTo>
                  <a:cubicBezTo>
                    <a:pt x="27921" y="5811"/>
                    <a:pt x="27183" y="6501"/>
                    <a:pt x="26445" y="7251"/>
                  </a:cubicBezTo>
                  <a:lnTo>
                    <a:pt x="24075" y="7251"/>
                  </a:lnTo>
                  <a:cubicBezTo>
                    <a:pt x="25576" y="5608"/>
                    <a:pt x="27076" y="4179"/>
                    <a:pt x="28552" y="2632"/>
                  </a:cubicBezTo>
                  <a:cubicBezTo>
                    <a:pt x="29183" y="1977"/>
                    <a:pt x="29814" y="1298"/>
                    <a:pt x="30457" y="703"/>
                  </a:cubicBezTo>
                  <a:close/>
                  <a:moveTo>
                    <a:pt x="35005" y="703"/>
                  </a:moveTo>
                  <a:cubicBezTo>
                    <a:pt x="33208" y="2489"/>
                    <a:pt x="31386" y="4358"/>
                    <a:pt x="29517" y="6132"/>
                  </a:cubicBezTo>
                  <a:cubicBezTo>
                    <a:pt x="29124" y="6501"/>
                    <a:pt x="28731" y="6799"/>
                    <a:pt x="28338" y="7251"/>
                  </a:cubicBezTo>
                  <a:lnTo>
                    <a:pt x="26778" y="7251"/>
                  </a:lnTo>
                  <a:cubicBezTo>
                    <a:pt x="29040" y="5013"/>
                    <a:pt x="31279" y="2786"/>
                    <a:pt x="33517" y="703"/>
                  </a:cubicBezTo>
                  <a:close/>
                  <a:moveTo>
                    <a:pt x="36315" y="703"/>
                  </a:moveTo>
                  <a:cubicBezTo>
                    <a:pt x="34577" y="2334"/>
                    <a:pt x="32838" y="4120"/>
                    <a:pt x="31088" y="5834"/>
                  </a:cubicBezTo>
                  <a:cubicBezTo>
                    <a:pt x="30612" y="6299"/>
                    <a:pt x="30124" y="6799"/>
                    <a:pt x="29636" y="7251"/>
                  </a:cubicBezTo>
                  <a:lnTo>
                    <a:pt x="28624" y="7251"/>
                  </a:lnTo>
                  <a:cubicBezTo>
                    <a:pt x="28731" y="7096"/>
                    <a:pt x="28826" y="7061"/>
                    <a:pt x="28921" y="6965"/>
                  </a:cubicBezTo>
                  <a:cubicBezTo>
                    <a:pt x="31100" y="4918"/>
                    <a:pt x="33243" y="2786"/>
                    <a:pt x="35363" y="703"/>
                  </a:cubicBezTo>
                  <a:close/>
                  <a:moveTo>
                    <a:pt x="37684" y="703"/>
                  </a:moveTo>
                  <a:cubicBezTo>
                    <a:pt x="35529" y="2786"/>
                    <a:pt x="33386" y="5013"/>
                    <a:pt x="31255" y="7251"/>
                  </a:cubicBezTo>
                  <a:lnTo>
                    <a:pt x="29898" y="7251"/>
                  </a:lnTo>
                  <a:cubicBezTo>
                    <a:pt x="30088" y="6954"/>
                    <a:pt x="30279" y="6870"/>
                    <a:pt x="30469" y="6680"/>
                  </a:cubicBezTo>
                  <a:cubicBezTo>
                    <a:pt x="32505" y="4679"/>
                    <a:pt x="34565" y="2632"/>
                    <a:pt x="36625" y="703"/>
                  </a:cubicBezTo>
                  <a:close/>
                  <a:moveTo>
                    <a:pt x="39589" y="703"/>
                  </a:moveTo>
                  <a:cubicBezTo>
                    <a:pt x="37589" y="2632"/>
                    <a:pt x="35601" y="4608"/>
                    <a:pt x="33648" y="6596"/>
                  </a:cubicBezTo>
                  <a:cubicBezTo>
                    <a:pt x="33434" y="6811"/>
                    <a:pt x="33219" y="6954"/>
                    <a:pt x="33017" y="7251"/>
                  </a:cubicBezTo>
                  <a:lnTo>
                    <a:pt x="32267" y="7251"/>
                  </a:lnTo>
                  <a:cubicBezTo>
                    <a:pt x="34410" y="5013"/>
                    <a:pt x="36553" y="2786"/>
                    <a:pt x="38684" y="703"/>
                  </a:cubicBezTo>
                  <a:close/>
                  <a:moveTo>
                    <a:pt x="41542" y="703"/>
                  </a:moveTo>
                  <a:cubicBezTo>
                    <a:pt x="39363" y="2786"/>
                    <a:pt x="37196" y="5013"/>
                    <a:pt x="35005" y="7251"/>
                  </a:cubicBezTo>
                  <a:lnTo>
                    <a:pt x="33327" y="7251"/>
                  </a:lnTo>
                  <a:cubicBezTo>
                    <a:pt x="33481" y="7096"/>
                    <a:pt x="33648" y="6930"/>
                    <a:pt x="33803" y="6763"/>
                  </a:cubicBezTo>
                  <a:cubicBezTo>
                    <a:pt x="35803" y="4703"/>
                    <a:pt x="37899" y="2632"/>
                    <a:pt x="39994" y="703"/>
                  </a:cubicBezTo>
                  <a:close/>
                  <a:moveTo>
                    <a:pt x="44316" y="703"/>
                  </a:moveTo>
                  <a:cubicBezTo>
                    <a:pt x="42018" y="2786"/>
                    <a:pt x="39708" y="5013"/>
                    <a:pt x="37422" y="7251"/>
                  </a:cubicBezTo>
                  <a:lnTo>
                    <a:pt x="35446" y="7251"/>
                  </a:lnTo>
                  <a:cubicBezTo>
                    <a:pt x="37672" y="5013"/>
                    <a:pt x="39911" y="2786"/>
                    <a:pt x="42149" y="703"/>
                  </a:cubicBezTo>
                  <a:close/>
                  <a:moveTo>
                    <a:pt x="46209" y="703"/>
                  </a:moveTo>
                  <a:cubicBezTo>
                    <a:pt x="43983" y="2786"/>
                    <a:pt x="41732" y="5013"/>
                    <a:pt x="39482" y="7251"/>
                  </a:cubicBezTo>
                  <a:lnTo>
                    <a:pt x="37684" y="7251"/>
                  </a:lnTo>
                  <a:cubicBezTo>
                    <a:pt x="39982" y="5013"/>
                    <a:pt x="42304" y="2786"/>
                    <a:pt x="44614" y="703"/>
                  </a:cubicBezTo>
                  <a:close/>
                  <a:moveTo>
                    <a:pt x="49019" y="703"/>
                  </a:moveTo>
                  <a:cubicBezTo>
                    <a:pt x="46828" y="2786"/>
                    <a:pt x="44638" y="5013"/>
                    <a:pt x="42447" y="7251"/>
                  </a:cubicBezTo>
                  <a:lnTo>
                    <a:pt x="39780" y="7251"/>
                  </a:lnTo>
                  <a:cubicBezTo>
                    <a:pt x="42042" y="5013"/>
                    <a:pt x="44292" y="2786"/>
                    <a:pt x="46531" y="703"/>
                  </a:cubicBezTo>
                  <a:close/>
                  <a:moveTo>
                    <a:pt x="50793" y="703"/>
                  </a:moveTo>
                  <a:cubicBezTo>
                    <a:pt x="50722" y="703"/>
                    <a:pt x="50650" y="846"/>
                    <a:pt x="50567" y="917"/>
                  </a:cubicBezTo>
                  <a:cubicBezTo>
                    <a:pt x="48483" y="3048"/>
                    <a:pt x="46364" y="5168"/>
                    <a:pt x="44233" y="7251"/>
                  </a:cubicBezTo>
                  <a:lnTo>
                    <a:pt x="42744" y="7251"/>
                  </a:lnTo>
                  <a:cubicBezTo>
                    <a:pt x="44959" y="5013"/>
                    <a:pt x="47185" y="2786"/>
                    <a:pt x="49400" y="703"/>
                  </a:cubicBezTo>
                  <a:close/>
                  <a:moveTo>
                    <a:pt x="52662" y="703"/>
                  </a:moveTo>
                  <a:cubicBezTo>
                    <a:pt x="51734" y="1596"/>
                    <a:pt x="50805" y="2691"/>
                    <a:pt x="49841" y="3656"/>
                  </a:cubicBezTo>
                  <a:cubicBezTo>
                    <a:pt x="48650" y="4858"/>
                    <a:pt x="47459" y="6061"/>
                    <a:pt x="46281" y="7251"/>
                  </a:cubicBezTo>
                  <a:lnTo>
                    <a:pt x="44602" y="7251"/>
                  </a:lnTo>
                  <a:cubicBezTo>
                    <a:pt x="46662" y="5168"/>
                    <a:pt x="48721" y="3167"/>
                    <a:pt x="50757" y="1108"/>
                  </a:cubicBezTo>
                  <a:cubicBezTo>
                    <a:pt x="50888" y="977"/>
                    <a:pt x="51019" y="846"/>
                    <a:pt x="51150" y="703"/>
                  </a:cubicBezTo>
                  <a:close/>
                  <a:moveTo>
                    <a:pt x="56770" y="703"/>
                  </a:moveTo>
                  <a:cubicBezTo>
                    <a:pt x="54567" y="2786"/>
                    <a:pt x="52365" y="5013"/>
                    <a:pt x="50150" y="7251"/>
                  </a:cubicBezTo>
                  <a:lnTo>
                    <a:pt x="48078" y="7251"/>
                  </a:lnTo>
                  <a:cubicBezTo>
                    <a:pt x="50269" y="5013"/>
                    <a:pt x="52448" y="2786"/>
                    <a:pt x="54627" y="703"/>
                  </a:cubicBezTo>
                  <a:close/>
                  <a:moveTo>
                    <a:pt x="58484" y="703"/>
                  </a:moveTo>
                  <a:cubicBezTo>
                    <a:pt x="56353" y="2929"/>
                    <a:pt x="54186" y="5013"/>
                    <a:pt x="51984" y="7251"/>
                  </a:cubicBezTo>
                  <a:lnTo>
                    <a:pt x="50460" y="7251"/>
                  </a:lnTo>
                  <a:cubicBezTo>
                    <a:pt x="52698" y="5013"/>
                    <a:pt x="54925" y="2786"/>
                    <a:pt x="57127" y="703"/>
                  </a:cubicBezTo>
                  <a:close/>
                  <a:moveTo>
                    <a:pt x="59639" y="703"/>
                  </a:moveTo>
                  <a:cubicBezTo>
                    <a:pt x="58211" y="2191"/>
                    <a:pt x="56794" y="3929"/>
                    <a:pt x="55329" y="5501"/>
                  </a:cubicBezTo>
                  <a:cubicBezTo>
                    <a:pt x="54782" y="6084"/>
                    <a:pt x="54234" y="6656"/>
                    <a:pt x="53674" y="7251"/>
                  </a:cubicBezTo>
                  <a:lnTo>
                    <a:pt x="52555" y="7251"/>
                  </a:lnTo>
                  <a:cubicBezTo>
                    <a:pt x="54758" y="5013"/>
                    <a:pt x="56913" y="2929"/>
                    <a:pt x="58996" y="703"/>
                  </a:cubicBezTo>
                  <a:close/>
                  <a:moveTo>
                    <a:pt x="60651" y="703"/>
                  </a:moveTo>
                  <a:lnTo>
                    <a:pt x="60890" y="977"/>
                  </a:lnTo>
                  <a:cubicBezTo>
                    <a:pt x="59366" y="2703"/>
                    <a:pt x="57901" y="4501"/>
                    <a:pt x="56329" y="6156"/>
                  </a:cubicBezTo>
                  <a:cubicBezTo>
                    <a:pt x="55984" y="6513"/>
                    <a:pt x="55627" y="6799"/>
                    <a:pt x="55270" y="7251"/>
                  </a:cubicBezTo>
                  <a:lnTo>
                    <a:pt x="53877" y="7251"/>
                  </a:lnTo>
                  <a:cubicBezTo>
                    <a:pt x="55925" y="5013"/>
                    <a:pt x="57961" y="2786"/>
                    <a:pt x="59985" y="703"/>
                  </a:cubicBezTo>
                  <a:close/>
                  <a:moveTo>
                    <a:pt x="61830" y="2167"/>
                  </a:moveTo>
                  <a:lnTo>
                    <a:pt x="62675" y="3251"/>
                  </a:lnTo>
                  <a:cubicBezTo>
                    <a:pt x="61521" y="4608"/>
                    <a:pt x="60342" y="5906"/>
                    <a:pt x="59151" y="7251"/>
                  </a:cubicBezTo>
                  <a:lnTo>
                    <a:pt x="57008" y="7251"/>
                  </a:lnTo>
                  <a:cubicBezTo>
                    <a:pt x="58604" y="5465"/>
                    <a:pt x="60211" y="3846"/>
                    <a:pt x="61830" y="2167"/>
                  </a:cubicBezTo>
                  <a:close/>
                  <a:moveTo>
                    <a:pt x="62830" y="3441"/>
                  </a:moveTo>
                  <a:lnTo>
                    <a:pt x="63164" y="3882"/>
                  </a:lnTo>
                  <a:lnTo>
                    <a:pt x="60651" y="7251"/>
                  </a:lnTo>
                  <a:lnTo>
                    <a:pt x="59520" y="7251"/>
                  </a:lnTo>
                  <a:cubicBezTo>
                    <a:pt x="60640" y="5906"/>
                    <a:pt x="61747" y="4715"/>
                    <a:pt x="62830" y="3441"/>
                  </a:cubicBezTo>
                  <a:close/>
                  <a:moveTo>
                    <a:pt x="1" y="0"/>
                  </a:moveTo>
                  <a:lnTo>
                    <a:pt x="3120" y="3917"/>
                  </a:lnTo>
                  <a:lnTo>
                    <a:pt x="1" y="7847"/>
                  </a:lnTo>
                  <a:lnTo>
                    <a:pt x="60973" y="7847"/>
                  </a:lnTo>
                  <a:lnTo>
                    <a:pt x="63973" y="3846"/>
                  </a:lnTo>
                  <a:lnTo>
                    <a:pt x="60961" y="0"/>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447;p44">
              <a:extLst>
                <a:ext uri="{FF2B5EF4-FFF2-40B4-BE49-F238E27FC236}">
                  <a16:creationId xmlns:a16="http://schemas.microsoft.com/office/drawing/2014/main" id="{5D88E7F5-EDF7-40F8-A46C-CD7251D04527}"/>
                </a:ext>
              </a:extLst>
            </p:cNvPr>
            <p:cNvSpPr/>
            <p:nvPr/>
          </p:nvSpPr>
          <p:spPr>
            <a:xfrm>
              <a:off x="4518177" y="2726744"/>
              <a:ext cx="107647" cy="344229"/>
            </a:xfrm>
            <a:custGeom>
              <a:avLst/>
              <a:gdLst/>
              <a:ahLst/>
              <a:cxnLst/>
              <a:rect l="l" t="t" r="r" b="b"/>
              <a:pathLst>
                <a:path w="4930" h="15765" extrusionOk="0">
                  <a:moveTo>
                    <a:pt x="2465" y="0"/>
                  </a:moveTo>
                  <a:cubicBezTo>
                    <a:pt x="1096" y="0"/>
                    <a:pt x="1" y="1108"/>
                    <a:pt x="1" y="2477"/>
                  </a:cubicBezTo>
                  <a:cubicBezTo>
                    <a:pt x="1" y="3727"/>
                    <a:pt x="965" y="4763"/>
                    <a:pt x="2156" y="4918"/>
                  </a:cubicBezTo>
                  <a:lnTo>
                    <a:pt x="2156" y="15764"/>
                  </a:lnTo>
                  <a:lnTo>
                    <a:pt x="2751" y="15764"/>
                  </a:lnTo>
                  <a:lnTo>
                    <a:pt x="2751" y="4918"/>
                  </a:lnTo>
                  <a:cubicBezTo>
                    <a:pt x="4096" y="4763"/>
                    <a:pt x="4930" y="3727"/>
                    <a:pt x="4930" y="2477"/>
                  </a:cubicBezTo>
                  <a:cubicBezTo>
                    <a:pt x="4930" y="1108"/>
                    <a:pt x="3834" y="0"/>
                    <a:pt x="2465"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 name="Google Shape;2448;p44">
              <a:extLst>
                <a:ext uri="{FF2B5EF4-FFF2-40B4-BE49-F238E27FC236}">
                  <a16:creationId xmlns:a16="http://schemas.microsoft.com/office/drawing/2014/main" id="{EC3B320F-9460-4158-BF79-B5E1C6A977CC}"/>
                </a:ext>
              </a:extLst>
            </p:cNvPr>
            <p:cNvGrpSpPr/>
            <p:nvPr/>
          </p:nvGrpSpPr>
          <p:grpSpPr>
            <a:xfrm>
              <a:off x="4306563" y="3419216"/>
              <a:ext cx="530874" cy="804433"/>
              <a:chOff x="4244303" y="3429906"/>
              <a:chExt cx="530874" cy="804433"/>
            </a:xfrm>
          </p:grpSpPr>
          <p:sp>
            <p:nvSpPr>
              <p:cNvPr id="235" name="Google Shape;2449;p44">
                <a:extLst>
                  <a:ext uri="{FF2B5EF4-FFF2-40B4-BE49-F238E27FC236}">
                    <a16:creationId xmlns:a16="http://schemas.microsoft.com/office/drawing/2014/main" id="{0DD6C5D5-E5F8-456F-8512-58654BA19ED1}"/>
                  </a:ext>
                </a:extLst>
              </p:cNvPr>
              <p:cNvSpPr/>
              <p:nvPr/>
            </p:nvSpPr>
            <p:spPr>
              <a:xfrm>
                <a:off x="4244303" y="4143505"/>
                <a:ext cx="530874" cy="90834"/>
              </a:xfrm>
              <a:custGeom>
                <a:avLst/>
                <a:gdLst/>
                <a:ahLst/>
                <a:cxnLst/>
                <a:rect l="l" t="t" r="r" b="b"/>
                <a:pathLst>
                  <a:path w="24313" h="4160" extrusionOk="0">
                    <a:moveTo>
                      <a:pt x="3501" y="848"/>
                    </a:moveTo>
                    <a:cubicBezTo>
                      <a:pt x="3613" y="848"/>
                      <a:pt x="3736" y="861"/>
                      <a:pt x="3870" y="886"/>
                    </a:cubicBezTo>
                    <a:cubicBezTo>
                      <a:pt x="4513" y="886"/>
                      <a:pt x="5168" y="958"/>
                      <a:pt x="5811" y="1005"/>
                    </a:cubicBezTo>
                    <a:cubicBezTo>
                      <a:pt x="6270" y="1041"/>
                      <a:pt x="6734" y="1053"/>
                      <a:pt x="7198" y="1053"/>
                    </a:cubicBezTo>
                    <a:cubicBezTo>
                      <a:pt x="8150" y="1053"/>
                      <a:pt x="9108" y="1003"/>
                      <a:pt x="10054" y="1003"/>
                    </a:cubicBezTo>
                    <a:cubicBezTo>
                      <a:pt x="10175" y="1003"/>
                      <a:pt x="10297" y="1004"/>
                      <a:pt x="10418" y="1005"/>
                    </a:cubicBezTo>
                    <a:cubicBezTo>
                      <a:pt x="13681" y="1029"/>
                      <a:pt x="16955" y="1160"/>
                      <a:pt x="20205" y="1267"/>
                    </a:cubicBezTo>
                    <a:cubicBezTo>
                      <a:pt x="20379" y="1235"/>
                      <a:pt x="20540" y="1219"/>
                      <a:pt x="20689" y="1219"/>
                    </a:cubicBezTo>
                    <a:cubicBezTo>
                      <a:pt x="21588" y="1219"/>
                      <a:pt x="22022" y="1807"/>
                      <a:pt x="21991" y="2982"/>
                    </a:cubicBezTo>
                    <a:cubicBezTo>
                      <a:pt x="21360" y="3232"/>
                      <a:pt x="20503" y="3184"/>
                      <a:pt x="19824" y="3196"/>
                    </a:cubicBezTo>
                    <a:cubicBezTo>
                      <a:pt x="18229" y="3220"/>
                      <a:pt x="16633" y="3291"/>
                      <a:pt x="15026" y="3303"/>
                    </a:cubicBezTo>
                    <a:cubicBezTo>
                      <a:pt x="14826" y="3306"/>
                      <a:pt x="14627" y="3307"/>
                      <a:pt x="14427" y="3307"/>
                    </a:cubicBezTo>
                    <a:cubicBezTo>
                      <a:pt x="12748" y="3307"/>
                      <a:pt x="11076" y="3223"/>
                      <a:pt x="9394" y="3149"/>
                    </a:cubicBezTo>
                    <a:cubicBezTo>
                      <a:pt x="7227" y="3041"/>
                      <a:pt x="4894" y="3232"/>
                      <a:pt x="2763" y="2708"/>
                    </a:cubicBezTo>
                    <a:cubicBezTo>
                      <a:pt x="2471" y="1468"/>
                      <a:pt x="2717" y="848"/>
                      <a:pt x="3501" y="848"/>
                    </a:cubicBezTo>
                    <a:close/>
                    <a:moveTo>
                      <a:pt x="3958" y="1"/>
                    </a:moveTo>
                    <a:cubicBezTo>
                      <a:pt x="2636" y="1"/>
                      <a:pt x="1749" y="295"/>
                      <a:pt x="917" y="1470"/>
                    </a:cubicBezTo>
                    <a:cubicBezTo>
                      <a:pt x="0" y="2744"/>
                      <a:pt x="1846" y="3577"/>
                      <a:pt x="2715" y="3708"/>
                    </a:cubicBezTo>
                    <a:cubicBezTo>
                      <a:pt x="2731" y="3710"/>
                      <a:pt x="2747" y="3711"/>
                      <a:pt x="2763" y="3711"/>
                    </a:cubicBezTo>
                    <a:cubicBezTo>
                      <a:pt x="2838" y="3711"/>
                      <a:pt x="2904" y="3688"/>
                      <a:pt x="2953" y="3649"/>
                    </a:cubicBezTo>
                    <a:cubicBezTo>
                      <a:pt x="4391" y="3970"/>
                      <a:pt x="5932" y="4031"/>
                      <a:pt x="7470" y="4031"/>
                    </a:cubicBezTo>
                    <a:cubicBezTo>
                      <a:pt x="8433" y="4031"/>
                      <a:pt x="9396" y="4007"/>
                      <a:pt x="10332" y="4007"/>
                    </a:cubicBezTo>
                    <a:cubicBezTo>
                      <a:pt x="10784" y="4007"/>
                      <a:pt x="11231" y="4013"/>
                      <a:pt x="11668" y="4030"/>
                    </a:cubicBezTo>
                    <a:cubicBezTo>
                      <a:pt x="13506" y="4107"/>
                      <a:pt x="15369" y="4160"/>
                      <a:pt x="17227" y="4160"/>
                    </a:cubicBezTo>
                    <a:cubicBezTo>
                      <a:pt x="18499" y="4160"/>
                      <a:pt x="19769" y="4135"/>
                      <a:pt x="21027" y="4077"/>
                    </a:cubicBezTo>
                    <a:cubicBezTo>
                      <a:pt x="23789" y="3946"/>
                      <a:pt x="24313" y="1458"/>
                      <a:pt x="21646" y="541"/>
                    </a:cubicBezTo>
                    <a:cubicBezTo>
                      <a:pt x="20542" y="158"/>
                      <a:pt x="19209" y="90"/>
                      <a:pt x="17884" y="90"/>
                    </a:cubicBezTo>
                    <a:cubicBezTo>
                      <a:pt x="17155" y="90"/>
                      <a:pt x="16429" y="111"/>
                      <a:pt x="15745" y="111"/>
                    </a:cubicBezTo>
                    <a:cubicBezTo>
                      <a:pt x="15393" y="111"/>
                      <a:pt x="15052" y="105"/>
                      <a:pt x="14728" y="89"/>
                    </a:cubicBezTo>
                    <a:cubicBezTo>
                      <a:pt x="13799" y="43"/>
                      <a:pt x="12869" y="29"/>
                      <a:pt x="11939" y="29"/>
                    </a:cubicBezTo>
                    <a:cubicBezTo>
                      <a:pt x="10357" y="29"/>
                      <a:pt x="8775" y="70"/>
                      <a:pt x="7195" y="70"/>
                    </a:cubicBezTo>
                    <a:cubicBezTo>
                      <a:pt x="6316" y="70"/>
                      <a:pt x="5438" y="57"/>
                      <a:pt x="4560" y="17"/>
                    </a:cubicBezTo>
                    <a:cubicBezTo>
                      <a:pt x="4350" y="7"/>
                      <a:pt x="4149" y="1"/>
                      <a:pt x="395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450;p44">
                <a:extLst>
                  <a:ext uri="{FF2B5EF4-FFF2-40B4-BE49-F238E27FC236}">
                    <a16:creationId xmlns:a16="http://schemas.microsoft.com/office/drawing/2014/main" id="{10142A73-D26E-46CB-847F-1F4772354B52}"/>
                  </a:ext>
                </a:extLst>
              </p:cNvPr>
              <p:cNvSpPr/>
              <p:nvPr/>
            </p:nvSpPr>
            <p:spPr>
              <a:xfrm>
                <a:off x="4244303" y="4013781"/>
                <a:ext cx="530874" cy="90834"/>
              </a:xfrm>
              <a:custGeom>
                <a:avLst/>
                <a:gdLst/>
                <a:ahLst/>
                <a:cxnLst/>
                <a:rect l="l" t="t" r="r" b="b"/>
                <a:pathLst>
                  <a:path w="24313" h="4160" extrusionOk="0">
                    <a:moveTo>
                      <a:pt x="3501" y="848"/>
                    </a:moveTo>
                    <a:cubicBezTo>
                      <a:pt x="3613" y="848"/>
                      <a:pt x="3736" y="861"/>
                      <a:pt x="3870" y="886"/>
                    </a:cubicBezTo>
                    <a:cubicBezTo>
                      <a:pt x="4513" y="886"/>
                      <a:pt x="5168" y="958"/>
                      <a:pt x="5811" y="1005"/>
                    </a:cubicBezTo>
                    <a:cubicBezTo>
                      <a:pt x="6270" y="1041"/>
                      <a:pt x="6734" y="1053"/>
                      <a:pt x="7198" y="1053"/>
                    </a:cubicBezTo>
                    <a:cubicBezTo>
                      <a:pt x="8150" y="1053"/>
                      <a:pt x="9108" y="1003"/>
                      <a:pt x="10054" y="1003"/>
                    </a:cubicBezTo>
                    <a:cubicBezTo>
                      <a:pt x="10175" y="1003"/>
                      <a:pt x="10297" y="1003"/>
                      <a:pt x="10418" y="1005"/>
                    </a:cubicBezTo>
                    <a:cubicBezTo>
                      <a:pt x="13681" y="1029"/>
                      <a:pt x="16955" y="1160"/>
                      <a:pt x="20205" y="1267"/>
                    </a:cubicBezTo>
                    <a:cubicBezTo>
                      <a:pt x="20379" y="1235"/>
                      <a:pt x="20540" y="1219"/>
                      <a:pt x="20689" y="1219"/>
                    </a:cubicBezTo>
                    <a:cubicBezTo>
                      <a:pt x="21588" y="1219"/>
                      <a:pt x="22022" y="1807"/>
                      <a:pt x="21991" y="2982"/>
                    </a:cubicBezTo>
                    <a:cubicBezTo>
                      <a:pt x="21360" y="3232"/>
                      <a:pt x="20503" y="3184"/>
                      <a:pt x="19824" y="3196"/>
                    </a:cubicBezTo>
                    <a:cubicBezTo>
                      <a:pt x="18229" y="3220"/>
                      <a:pt x="16633" y="3291"/>
                      <a:pt x="15026" y="3303"/>
                    </a:cubicBezTo>
                    <a:cubicBezTo>
                      <a:pt x="14826" y="3306"/>
                      <a:pt x="14627" y="3307"/>
                      <a:pt x="14427" y="3307"/>
                    </a:cubicBezTo>
                    <a:cubicBezTo>
                      <a:pt x="12748" y="3307"/>
                      <a:pt x="11076" y="3223"/>
                      <a:pt x="9394" y="3148"/>
                    </a:cubicBezTo>
                    <a:cubicBezTo>
                      <a:pt x="7227" y="3041"/>
                      <a:pt x="4894" y="3232"/>
                      <a:pt x="2763" y="2708"/>
                    </a:cubicBezTo>
                    <a:cubicBezTo>
                      <a:pt x="2471" y="1468"/>
                      <a:pt x="2717" y="848"/>
                      <a:pt x="3501" y="848"/>
                    </a:cubicBezTo>
                    <a:close/>
                    <a:moveTo>
                      <a:pt x="3958" y="0"/>
                    </a:moveTo>
                    <a:cubicBezTo>
                      <a:pt x="2636" y="0"/>
                      <a:pt x="1749" y="294"/>
                      <a:pt x="917" y="1470"/>
                    </a:cubicBezTo>
                    <a:cubicBezTo>
                      <a:pt x="0" y="2744"/>
                      <a:pt x="1846" y="3577"/>
                      <a:pt x="2715" y="3708"/>
                    </a:cubicBezTo>
                    <a:cubicBezTo>
                      <a:pt x="2731" y="3710"/>
                      <a:pt x="2747" y="3711"/>
                      <a:pt x="2763" y="3711"/>
                    </a:cubicBezTo>
                    <a:cubicBezTo>
                      <a:pt x="2838" y="3711"/>
                      <a:pt x="2904" y="3688"/>
                      <a:pt x="2953" y="3648"/>
                    </a:cubicBezTo>
                    <a:cubicBezTo>
                      <a:pt x="4391" y="3969"/>
                      <a:pt x="5932" y="4031"/>
                      <a:pt x="7470" y="4031"/>
                    </a:cubicBezTo>
                    <a:cubicBezTo>
                      <a:pt x="8433" y="4031"/>
                      <a:pt x="9396" y="4007"/>
                      <a:pt x="10332" y="4007"/>
                    </a:cubicBezTo>
                    <a:cubicBezTo>
                      <a:pt x="10784" y="4007"/>
                      <a:pt x="11231" y="4013"/>
                      <a:pt x="11668" y="4029"/>
                    </a:cubicBezTo>
                    <a:cubicBezTo>
                      <a:pt x="13506" y="4107"/>
                      <a:pt x="15369" y="4160"/>
                      <a:pt x="17227" y="4160"/>
                    </a:cubicBezTo>
                    <a:cubicBezTo>
                      <a:pt x="18499" y="4160"/>
                      <a:pt x="19769" y="4135"/>
                      <a:pt x="21027" y="4077"/>
                    </a:cubicBezTo>
                    <a:cubicBezTo>
                      <a:pt x="23789" y="3946"/>
                      <a:pt x="24313" y="1458"/>
                      <a:pt x="21646" y="541"/>
                    </a:cubicBezTo>
                    <a:cubicBezTo>
                      <a:pt x="20542" y="158"/>
                      <a:pt x="19209" y="90"/>
                      <a:pt x="17884" y="90"/>
                    </a:cubicBezTo>
                    <a:cubicBezTo>
                      <a:pt x="17155" y="90"/>
                      <a:pt x="16429" y="110"/>
                      <a:pt x="15745" y="110"/>
                    </a:cubicBezTo>
                    <a:cubicBezTo>
                      <a:pt x="15393" y="110"/>
                      <a:pt x="15052" y="105"/>
                      <a:pt x="14728" y="88"/>
                    </a:cubicBezTo>
                    <a:cubicBezTo>
                      <a:pt x="13799" y="43"/>
                      <a:pt x="12869" y="28"/>
                      <a:pt x="11939" y="28"/>
                    </a:cubicBezTo>
                    <a:cubicBezTo>
                      <a:pt x="10357" y="28"/>
                      <a:pt x="8775" y="70"/>
                      <a:pt x="7195" y="70"/>
                    </a:cubicBezTo>
                    <a:cubicBezTo>
                      <a:pt x="6316" y="70"/>
                      <a:pt x="5438" y="57"/>
                      <a:pt x="4560" y="17"/>
                    </a:cubicBezTo>
                    <a:cubicBezTo>
                      <a:pt x="4350" y="6"/>
                      <a:pt x="4149" y="0"/>
                      <a:pt x="3958"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451;p44">
                <a:extLst>
                  <a:ext uri="{FF2B5EF4-FFF2-40B4-BE49-F238E27FC236}">
                    <a16:creationId xmlns:a16="http://schemas.microsoft.com/office/drawing/2014/main" id="{22914759-685D-414B-8EB2-7D0D41F4F311}"/>
                  </a:ext>
                </a:extLst>
              </p:cNvPr>
              <p:cNvSpPr/>
              <p:nvPr/>
            </p:nvSpPr>
            <p:spPr>
              <a:xfrm>
                <a:off x="4246639" y="3429906"/>
                <a:ext cx="515699" cy="515350"/>
              </a:xfrm>
              <a:custGeom>
                <a:avLst/>
                <a:gdLst/>
                <a:ahLst/>
                <a:cxnLst/>
                <a:rect l="l" t="t" r="r" b="b"/>
                <a:pathLst>
                  <a:path w="23618" h="23602" extrusionOk="0">
                    <a:moveTo>
                      <a:pt x="8886" y="8055"/>
                    </a:moveTo>
                    <a:cubicBezTo>
                      <a:pt x="9122" y="8055"/>
                      <a:pt x="9374" y="8117"/>
                      <a:pt x="9645" y="8255"/>
                    </a:cubicBezTo>
                    <a:cubicBezTo>
                      <a:pt x="10418" y="8648"/>
                      <a:pt x="11145" y="9481"/>
                      <a:pt x="11133" y="10386"/>
                    </a:cubicBezTo>
                    <a:cubicBezTo>
                      <a:pt x="11123" y="11265"/>
                      <a:pt x="10034" y="11858"/>
                      <a:pt x="9145" y="11858"/>
                    </a:cubicBezTo>
                    <a:cubicBezTo>
                      <a:pt x="8903" y="11858"/>
                      <a:pt x="8676" y="11814"/>
                      <a:pt x="8490" y="11719"/>
                    </a:cubicBezTo>
                    <a:cubicBezTo>
                      <a:pt x="7573" y="11231"/>
                      <a:pt x="7287" y="9945"/>
                      <a:pt x="7287" y="8921"/>
                    </a:cubicBezTo>
                    <a:cubicBezTo>
                      <a:pt x="7370" y="8921"/>
                      <a:pt x="7454" y="8874"/>
                      <a:pt x="7525" y="8791"/>
                    </a:cubicBezTo>
                    <a:cubicBezTo>
                      <a:pt x="7946" y="8337"/>
                      <a:pt x="8383" y="8055"/>
                      <a:pt x="8886" y="8055"/>
                    </a:cubicBezTo>
                    <a:close/>
                    <a:moveTo>
                      <a:pt x="16116" y="13824"/>
                    </a:moveTo>
                    <a:cubicBezTo>
                      <a:pt x="16288" y="13824"/>
                      <a:pt x="16469" y="13854"/>
                      <a:pt x="16657" y="13922"/>
                    </a:cubicBezTo>
                    <a:cubicBezTo>
                      <a:pt x="17491" y="14220"/>
                      <a:pt x="18146" y="15125"/>
                      <a:pt x="18360" y="15934"/>
                    </a:cubicBezTo>
                    <a:cubicBezTo>
                      <a:pt x="18658" y="17042"/>
                      <a:pt x="17586" y="17661"/>
                      <a:pt x="16622" y="17732"/>
                    </a:cubicBezTo>
                    <a:cubicBezTo>
                      <a:pt x="16580" y="17735"/>
                      <a:pt x="16539" y="17737"/>
                      <a:pt x="16499" y="17737"/>
                    </a:cubicBezTo>
                    <a:cubicBezTo>
                      <a:pt x="15163" y="17737"/>
                      <a:pt x="14478" y="16039"/>
                      <a:pt x="14478" y="14779"/>
                    </a:cubicBezTo>
                    <a:cubicBezTo>
                      <a:pt x="14929" y="14253"/>
                      <a:pt x="15469" y="13824"/>
                      <a:pt x="16116" y="13824"/>
                    </a:cubicBezTo>
                    <a:close/>
                    <a:moveTo>
                      <a:pt x="3735" y="18926"/>
                    </a:moveTo>
                    <a:cubicBezTo>
                      <a:pt x="4450" y="18926"/>
                      <a:pt x="5231" y="19197"/>
                      <a:pt x="5501" y="19863"/>
                    </a:cubicBezTo>
                    <a:cubicBezTo>
                      <a:pt x="6013" y="21125"/>
                      <a:pt x="4763" y="22530"/>
                      <a:pt x="3525" y="22554"/>
                    </a:cubicBezTo>
                    <a:cubicBezTo>
                      <a:pt x="3518" y="22554"/>
                      <a:pt x="3511" y="22554"/>
                      <a:pt x="3504" y="22554"/>
                    </a:cubicBezTo>
                    <a:cubicBezTo>
                      <a:pt x="2382" y="22554"/>
                      <a:pt x="1477" y="21607"/>
                      <a:pt x="1453" y="20542"/>
                    </a:cubicBezTo>
                    <a:cubicBezTo>
                      <a:pt x="1905" y="19875"/>
                      <a:pt x="2144" y="19268"/>
                      <a:pt x="3084" y="19006"/>
                    </a:cubicBezTo>
                    <a:cubicBezTo>
                      <a:pt x="3281" y="18954"/>
                      <a:pt x="3505" y="18926"/>
                      <a:pt x="3735" y="18926"/>
                    </a:cubicBezTo>
                    <a:close/>
                    <a:moveTo>
                      <a:pt x="22876" y="1"/>
                    </a:moveTo>
                    <a:cubicBezTo>
                      <a:pt x="22107" y="1"/>
                      <a:pt x="21645" y="1162"/>
                      <a:pt x="21194" y="1694"/>
                    </a:cubicBezTo>
                    <a:cubicBezTo>
                      <a:pt x="20443" y="2575"/>
                      <a:pt x="19503" y="3337"/>
                      <a:pt x="18979" y="4385"/>
                    </a:cubicBezTo>
                    <a:cubicBezTo>
                      <a:pt x="18865" y="4604"/>
                      <a:pt x="19032" y="4899"/>
                      <a:pt x="19256" y="4899"/>
                    </a:cubicBezTo>
                    <a:cubicBezTo>
                      <a:pt x="19312" y="4899"/>
                      <a:pt x="19372" y="4881"/>
                      <a:pt x="19431" y="4838"/>
                    </a:cubicBezTo>
                    <a:cubicBezTo>
                      <a:pt x="20146" y="4326"/>
                      <a:pt x="20872" y="3683"/>
                      <a:pt x="21515" y="2968"/>
                    </a:cubicBezTo>
                    <a:lnTo>
                      <a:pt x="21515" y="2968"/>
                    </a:lnTo>
                    <a:cubicBezTo>
                      <a:pt x="21122" y="4171"/>
                      <a:pt x="20896" y="5659"/>
                      <a:pt x="20503" y="6707"/>
                    </a:cubicBezTo>
                    <a:cubicBezTo>
                      <a:pt x="19693" y="8874"/>
                      <a:pt x="18419" y="10874"/>
                      <a:pt x="17693" y="13065"/>
                    </a:cubicBezTo>
                    <a:cubicBezTo>
                      <a:pt x="17467" y="12922"/>
                      <a:pt x="17241" y="12803"/>
                      <a:pt x="17003" y="12708"/>
                    </a:cubicBezTo>
                    <a:cubicBezTo>
                      <a:pt x="16728" y="12596"/>
                      <a:pt x="16435" y="12541"/>
                      <a:pt x="16142" y="12541"/>
                    </a:cubicBezTo>
                    <a:cubicBezTo>
                      <a:pt x="15748" y="12541"/>
                      <a:pt x="15356" y="12641"/>
                      <a:pt x="15014" y="12839"/>
                    </a:cubicBezTo>
                    <a:cubicBezTo>
                      <a:pt x="14764" y="12993"/>
                      <a:pt x="14574" y="13160"/>
                      <a:pt x="14431" y="13351"/>
                    </a:cubicBezTo>
                    <a:cubicBezTo>
                      <a:pt x="14026" y="13005"/>
                      <a:pt x="13609" y="12660"/>
                      <a:pt x="13216" y="12279"/>
                    </a:cubicBezTo>
                    <a:cubicBezTo>
                      <a:pt x="12883" y="11958"/>
                      <a:pt x="12562" y="11636"/>
                      <a:pt x="12216" y="11315"/>
                    </a:cubicBezTo>
                    <a:cubicBezTo>
                      <a:pt x="12300" y="11148"/>
                      <a:pt x="12371" y="10957"/>
                      <a:pt x="12407" y="10767"/>
                    </a:cubicBezTo>
                    <a:cubicBezTo>
                      <a:pt x="12716" y="9279"/>
                      <a:pt x="11550" y="7802"/>
                      <a:pt x="10311" y="7124"/>
                    </a:cubicBezTo>
                    <a:cubicBezTo>
                      <a:pt x="9867" y="6878"/>
                      <a:pt x="9359" y="6747"/>
                      <a:pt x="8870" y="6747"/>
                    </a:cubicBezTo>
                    <a:cubicBezTo>
                      <a:pt x="7982" y="6747"/>
                      <a:pt x="7159" y="7180"/>
                      <a:pt x="6906" y="8148"/>
                    </a:cubicBezTo>
                    <a:cubicBezTo>
                      <a:pt x="6799" y="8171"/>
                      <a:pt x="6716" y="8231"/>
                      <a:pt x="6668" y="8350"/>
                    </a:cubicBezTo>
                    <a:cubicBezTo>
                      <a:pt x="6323" y="9457"/>
                      <a:pt x="6442" y="10910"/>
                      <a:pt x="7120" y="11922"/>
                    </a:cubicBezTo>
                    <a:cubicBezTo>
                      <a:pt x="6597" y="12886"/>
                      <a:pt x="6061" y="13839"/>
                      <a:pt x="5537" y="14803"/>
                    </a:cubicBezTo>
                    <a:cubicBezTo>
                      <a:pt x="5025" y="15720"/>
                      <a:pt x="4311" y="16708"/>
                      <a:pt x="4037" y="17744"/>
                    </a:cubicBezTo>
                    <a:cubicBezTo>
                      <a:pt x="3910" y="17736"/>
                      <a:pt x="3790" y="17727"/>
                      <a:pt x="3667" y="17727"/>
                    </a:cubicBezTo>
                    <a:cubicBezTo>
                      <a:pt x="3616" y="17727"/>
                      <a:pt x="3565" y="17729"/>
                      <a:pt x="3513" y="17732"/>
                    </a:cubicBezTo>
                    <a:cubicBezTo>
                      <a:pt x="2298" y="17780"/>
                      <a:pt x="0" y="19089"/>
                      <a:pt x="703" y="20566"/>
                    </a:cubicBezTo>
                    <a:cubicBezTo>
                      <a:pt x="560" y="21102"/>
                      <a:pt x="608" y="21602"/>
                      <a:pt x="953" y="22185"/>
                    </a:cubicBezTo>
                    <a:cubicBezTo>
                      <a:pt x="1382" y="22923"/>
                      <a:pt x="2215" y="23388"/>
                      <a:pt x="3037" y="23542"/>
                    </a:cubicBezTo>
                    <a:cubicBezTo>
                      <a:pt x="3238" y="23583"/>
                      <a:pt x="3435" y="23602"/>
                      <a:pt x="3627" y="23602"/>
                    </a:cubicBezTo>
                    <a:cubicBezTo>
                      <a:pt x="5369" y="23602"/>
                      <a:pt x="6698" y="22028"/>
                      <a:pt x="6751" y="20280"/>
                    </a:cubicBezTo>
                    <a:cubicBezTo>
                      <a:pt x="6799" y="18923"/>
                      <a:pt x="5727" y="18101"/>
                      <a:pt x="4537" y="17827"/>
                    </a:cubicBezTo>
                    <a:cubicBezTo>
                      <a:pt x="5120" y="17149"/>
                      <a:pt x="5525" y="16280"/>
                      <a:pt x="5977" y="15529"/>
                    </a:cubicBezTo>
                    <a:cubicBezTo>
                      <a:pt x="6561" y="14553"/>
                      <a:pt x="7132" y="13553"/>
                      <a:pt x="7704" y="12553"/>
                    </a:cubicBezTo>
                    <a:cubicBezTo>
                      <a:pt x="7835" y="12660"/>
                      <a:pt x="7978" y="12767"/>
                      <a:pt x="8132" y="12839"/>
                    </a:cubicBezTo>
                    <a:cubicBezTo>
                      <a:pt x="8468" y="13006"/>
                      <a:pt x="8844" y="13083"/>
                      <a:pt x="9231" y="13083"/>
                    </a:cubicBezTo>
                    <a:cubicBezTo>
                      <a:pt x="10217" y="13083"/>
                      <a:pt x="11271" y="12584"/>
                      <a:pt x="11895" y="11815"/>
                    </a:cubicBezTo>
                    <a:cubicBezTo>
                      <a:pt x="12466" y="12684"/>
                      <a:pt x="13300" y="13470"/>
                      <a:pt x="14097" y="14101"/>
                    </a:cubicBezTo>
                    <a:cubicBezTo>
                      <a:pt x="14074" y="14220"/>
                      <a:pt x="14050" y="14339"/>
                      <a:pt x="14038" y="14470"/>
                    </a:cubicBezTo>
                    <a:cubicBezTo>
                      <a:pt x="13752" y="15327"/>
                      <a:pt x="13716" y="16137"/>
                      <a:pt x="14026" y="17042"/>
                    </a:cubicBezTo>
                    <a:cubicBezTo>
                      <a:pt x="14371" y="18042"/>
                      <a:pt x="15169" y="18816"/>
                      <a:pt x="16252" y="18935"/>
                    </a:cubicBezTo>
                    <a:cubicBezTo>
                      <a:pt x="16375" y="18948"/>
                      <a:pt x="16498" y="18955"/>
                      <a:pt x="16621" y="18955"/>
                    </a:cubicBezTo>
                    <a:cubicBezTo>
                      <a:pt x="18224" y="18955"/>
                      <a:pt x="19825" y="17825"/>
                      <a:pt x="19681" y="16089"/>
                    </a:cubicBezTo>
                    <a:cubicBezTo>
                      <a:pt x="19586" y="15053"/>
                      <a:pt x="19003" y="14113"/>
                      <a:pt x="18205" y="13446"/>
                    </a:cubicBezTo>
                    <a:cubicBezTo>
                      <a:pt x="19372" y="11184"/>
                      <a:pt x="20205" y="8695"/>
                      <a:pt x="21205" y="6350"/>
                    </a:cubicBezTo>
                    <a:cubicBezTo>
                      <a:pt x="21432" y="5814"/>
                      <a:pt x="21944" y="4802"/>
                      <a:pt x="22229" y="3838"/>
                    </a:cubicBezTo>
                    <a:cubicBezTo>
                      <a:pt x="22313" y="4576"/>
                      <a:pt x="22468" y="5290"/>
                      <a:pt x="22718" y="5897"/>
                    </a:cubicBezTo>
                    <a:cubicBezTo>
                      <a:pt x="22801" y="6099"/>
                      <a:pt x="23009" y="6205"/>
                      <a:pt x="23201" y="6205"/>
                    </a:cubicBezTo>
                    <a:cubicBezTo>
                      <a:pt x="23419" y="6205"/>
                      <a:pt x="23618" y="6069"/>
                      <a:pt x="23599" y="5778"/>
                    </a:cubicBezTo>
                    <a:cubicBezTo>
                      <a:pt x="23539" y="4945"/>
                      <a:pt x="23325" y="4135"/>
                      <a:pt x="23253" y="3302"/>
                    </a:cubicBezTo>
                    <a:cubicBezTo>
                      <a:pt x="23170" y="2385"/>
                      <a:pt x="23253" y="1492"/>
                      <a:pt x="23384" y="575"/>
                    </a:cubicBezTo>
                    <a:cubicBezTo>
                      <a:pt x="23432" y="266"/>
                      <a:pt x="23265" y="28"/>
                      <a:pt x="22944" y="4"/>
                    </a:cubicBezTo>
                    <a:cubicBezTo>
                      <a:pt x="22921" y="2"/>
                      <a:pt x="22898" y="1"/>
                      <a:pt x="22876"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452;p44">
              <a:extLst>
                <a:ext uri="{FF2B5EF4-FFF2-40B4-BE49-F238E27FC236}">
                  <a16:creationId xmlns:a16="http://schemas.microsoft.com/office/drawing/2014/main" id="{40FD6C96-AAF4-4B91-AA82-35733FE1321D}"/>
                </a:ext>
              </a:extLst>
            </p:cNvPr>
            <p:cNvSpPr txBox="1"/>
            <p:nvPr/>
          </p:nvSpPr>
          <p:spPr>
            <a:xfrm>
              <a:off x="3894900" y="3065870"/>
              <a:ext cx="13542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500">
                  <a:solidFill>
                    <a:schemeClr val="bg1">
                      <a:lumMod val="95000"/>
                    </a:schemeClr>
                  </a:solidFill>
                  <a:latin typeface="Fira Sans Extra Condensed Medium"/>
                  <a:ea typeface="Fira Sans Extra Condensed Medium"/>
                  <a:cs typeface="Fira Sans Extra Condensed Medium"/>
                  <a:sym typeface="Fira Sans Extra Condensed Medium"/>
                </a:rPr>
                <a:t>Clustering</a:t>
              </a:r>
              <a:endParaRPr sz="1500">
                <a:solidFill>
                  <a:schemeClr val="bg1">
                    <a:lumMod val="95000"/>
                  </a:schemeClr>
                </a:solidFill>
                <a:latin typeface="Fira Sans Extra Condensed Medium"/>
                <a:ea typeface="Fira Sans Extra Condensed Medium"/>
                <a:cs typeface="Fira Sans Extra Condensed Medium"/>
                <a:sym typeface="Fira Sans Extra Condensed Medium"/>
              </a:endParaRPr>
            </a:p>
          </p:txBody>
        </p:sp>
      </p:grpSp>
      <p:sp>
        <p:nvSpPr>
          <p:cNvPr id="81" name="Google Shape;336;p19">
            <a:extLst>
              <a:ext uri="{FF2B5EF4-FFF2-40B4-BE49-F238E27FC236}">
                <a16:creationId xmlns:a16="http://schemas.microsoft.com/office/drawing/2014/main" id="{2E4C576A-60E2-4B4E-99D2-027F733FA144}"/>
              </a:ext>
            </a:extLst>
          </p:cNvPr>
          <p:cNvSpPr/>
          <p:nvPr/>
        </p:nvSpPr>
        <p:spPr>
          <a:xfrm>
            <a:off x="7809540" y="854188"/>
            <a:ext cx="46774" cy="5203797"/>
          </a:xfrm>
          <a:custGeom>
            <a:avLst/>
            <a:gdLst/>
            <a:ahLst/>
            <a:cxnLst/>
            <a:rect l="l" t="t" r="r" b="b"/>
            <a:pathLst>
              <a:path w="1513" h="166415" extrusionOk="0">
                <a:moveTo>
                  <a:pt x="751" y="1"/>
                </a:moveTo>
                <a:cubicBezTo>
                  <a:pt x="346" y="1"/>
                  <a:pt x="1" y="334"/>
                  <a:pt x="1" y="751"/>
                </a:cubicBezTo>
                <a:lnTo>
                  <a:pt x="1" y="165664"/>
                </a:lnTo>
                <a:cubicBezTo>
                  <a:pt x="1" y="166081"/>
                  <a:pt x="334" y="166414"/>
                  <a:pt x="751" y="166414"/>
                </a:cubicBezTo>
                <a:cubicBezTo>
                  <a:pt x="1167" y="166414"/>
                  <a:pt x="1513" y="166081"/>
                  <a:pt x="1513" y="165664"/>
                </a:cubicBezTo>
                <a:lnTo>
                  <a:pt x="1513" y="751"/>
                </a:lnTo>
                <a:cubicBezTo>
                  <a:pt x="1513" y="334"/>
                  <a:pt x="1167" y="1"/>
                  <a:pt x="751" y="1"/>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grpSp>
        <p:nvGrpSpPr>
          <p:cNvPr id="82" name="Google Shape;356;p19">
            <a:extLst>
              <a:ext uri="{FF2B5EF4-FFF2-40B4-BE49-F238E27FC236}">
                <a16:creationId xmlns:a16="http://schemas.microsoft.com/office/drawing/2014/main" id="{57C25446-DBA4-43DD-A165-C8BDA4F50335}"/>
              </a:ext>
            </a:extLst>
          </p:cNvPr>
          <p:cNvGrpSpPr/>
          <p:nvPr/>
        </p:nvGrpSpPr>
        <p:grpSpPr>
          <a:xfrm>
            <a:off x="7582880" y="2772507"/>
            <a:ext cx="3600000" cy="1350000"/>
            <a:chOff x="2723278" y="1150750"/>
            <a:chExt cx="2078594" cy="979497"/>
          </a:xfrm>
        </p:grpSpPr>
        <p:sp>
          <p:nvSpPr>
            <p:cNvPr id="83" name="Google Shape;357;p19">
              <a:extLst>
                <a:ext uri="{FF2B5EF4-FFF2-40B4-BE49-F238E27FC236}">
                  <a16:creationId xmlns:a16="http://schemas.microsoft.com/office/drawing/2014/main" id="{EAD6D477-E599-4153-B1E7-31AAE69C6724}"/>
                </a:ext>
              </a:extLst>
            </p:cNvPr>
            <p:cNvSpPr/>
            <p:nvPr/>
          </p:nvSpPr>
          <p:spPr>
            <a:xfrm>
              <a:off x="2723278" y="1169328"/>
              <a:ext cx="1980694" cy="960919"/>
            </a:xfrm>
            <a:custGeom>
              <a:avLst/>
              <a:gdLst/>
              <a:ahLst/>
              <a:cxnLst/>
              <a:rect l="l" t="t" r="r" b="b"/>
              <a:pathLst>
                <a:path w="51793" h="25127" extrusionOk="0">
                  <a:moveTo>
                    <a:pt x="18228" y="1"/>
                  </a:moveTo>
                  <a:cubicBezTo>
                    <a:pt x="16310" y="1"/>
                    <a:pt x="14715" y="1511"/>
                    <a:pt x="14657" y="3432"/>
                  </a:cubicBezTo>
                  <a:lnTo>
                    <a:pt x="14348" y="12588"/>
                  </a:lnTo>
                  <a:cubicBezTo>
                    <a:pt x="14312" y="13697"/>
                    <a:pt x="13396" y="14565"/>
                    <a:pt x="12283" y="14565"/>
                  </a:cubicBezTo>
                  <a:cubicBezTo>
                    <a:pt x="12261" y="14565"/>
                    <a:pt x="12239" y="14565"/>
                    <a:pt x="12216" y="14564"/>
                  </a:cubicBezTo>
                  <a:lnTo>
                    <a:pt x="8871" y="14457"/>
                  </a:lnTo>
                  <a:cubicBezTo>
                    <a:pt x="8121" y="14433"/>
                    <a:pt x="7466" y="14005"/>
                    <a:pt x="7132" y="13397"/>
                  </a:cubicBezTo>
                  <a:cubicBezTo>
                    <a:pt x="6501" y="12302"/>
                    <a:pt x="5334" y="11540"/>
                    <a:pt x="3965" y="11492"/>
                  </a:cubicBezTo>
                  <a:cubicBezTo>
                    <a:pt x="3921" y="11491"/>
                    <a:pt x="3877" y="11490"/>
                    <a:pt x="3833" y="11490"/>
                  </a:cubicBezTo>
                  <a:cubicBezTo>
                    <a:pt x="1808" y="11490"/>
                    <a:pt x="130" y="13084"/>
                    <a:pt x="60" y="15100"/>
                  </a:cubicBezTo>
                  <a:cubicBezTo>
                    <a:pt x="0" y="17160"/>
                    <a:pt x="1632" y="18886"/>
                    <a:pt x="3715" y="18958"/>
                  </a:cubicBezTo>
                  <a:cubicBezTo>
                    <a:pt x="3750" y="18959"/>
                    <a:pt x="3784" y="18959"/>
                    <a:pt x="3818" y="18959"/>
                  </a:cubicBezTo>
                  <a:cubicBezTo>
                    <a:pt x="5145" y="18959"/>
                    <a:pt x="6317" y="18288"/>
                    <a:pt x="7001" y="17267"/>
                  </a:cubicBezTo>
                  <a:cubicBezTo>
                    <a:pt x="7371" y="16690"/>
                    <a:pt x="8020" y="16325"/>
                    <a:pt x="8743" y="16325"/>
                  </a:cubicBezTo>
                  <a:cubicBezTo>
                    <a:pt x="8765" y="16325"/>
                    <a:pt x="8788" y="16326"/>
                    <a:pt x="8811" y="16326"/>
                  </a:cubicBezTo>
                  <a:lnTo>
                    <a:pt x="12157" y="16434"/>
                  </a:lnTo>
                  <a:cubicBezTo>
                    <a:pt x="13300" y="16469"/>
                    <a:pt x="14193" y="17410"/>
                    <a:pt x="14157" y="18541"/>
                  </a:cubicBezTo>
                  <a:lnTo>
                    <a:pt x="14097" y="20470"/>
                  </a:lnTo>
                  <a:cubicBezTo>
                    <a:pt x="14026" y="22434"/>
                    <a:pt x="15586" y="24077"/>
                    <a:pt x="17562" y="24137"/>
                  </a:cubicBezTo>
                  <a:lnTo>
                    <a:pt x="47459" y="25125"/>
                  </a:lnTo>
                  <a:cubicBezTo>
                    <a:pt x="47496" y="25126"/>
                    <a:pt x="47533" y="25127"/>
                    <a:pt x="47570" y="25127"/>
                  </a:cubicBezTo>
                  <a:cubicBezTo>
                    <a:pt x="49509" y="25127"/>
                    <a:pt x="51103" y="23612"/>
                    <a:pt x="51174" y="21696"/>
                  </a:cubicBezTo>
                  <a:lnTo>
                    <a:pt x="51733" y="4646"/>
                  </a:lnTo>
                  <a:cubicBezTo>
                    <a:pt x="51793" y="2694"/>
                    <a:pt x="50245" y="1051"/>
                    <a:pt x="48257" y="979"/>
                  </a:cubicBezTo>
                  <a:lnTo>
                    <a:pt x="18360" y="3"/>
                  </a:lnTo>
                  <a:cubicBezTo>
                    <a:pt x="18316" y="1"/>
                    <a:pt x="18271" y="1"/>
                    <a:pt x="18228" y="1"/>
                  </a:cubicBezTo>
                  <a:close/>
                </a:path>
              </a:pathLst>
            </a:custGeom>
            <a:solidFill>
              <a:srgbClr val="B7B7B7">
                <a:alpha val="55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84" name="Google Shape;358;p19">
              <a:extLst>
                <a:ext uri="{FF2B5EF4-FFF2-40B4-BE49-F238E27FC236}">
                  <a16:creationId xmlns:a16="http://schemas.microsoft.com/office/drawing/2014/main" id="{C97E3E4F-45CD-43CC-8298-890D41A22261}"/>
                </a:ext>
              </a:extLst>
            </p:cNvPr>
            <p:cNvSpPr/>
            <p:nvPr/>
          </p:nvSpPr>
          <p:spPr>
            <a:xfrm>
              <a:off x="4624272" y="1406505"/>
              <a:ext cx="177598" cy="256316"/>
            </a:xfrm>
            <a:custGeom>
              <a:avLst/>
              <a:gdLst/>
              <a:ahLst/>
              <a:cxnLst/>
              <a:rect l="l" t="t" r="r" b="b"/>
              <a:pathLst>
                <a:path w="4644" h="6026" extrusionOk="0">
                  <a:moveTo>
                    <a:pt x="0" y="1"/>
                  </a:moveTo>
                  <a:lnTo>
                    <a:pt x="0" y="6025"/>
                  </a:lnTo>
                  <a:lnTo>
                    <a:pt x="1643" y="6025"/>
                  </a:lnTo>
                  <a:cubicBezTo>
                    <a:pt x="3298" y="6025"/>
                    <a:pt x="4643" y="4668"/>
                    <a:pt x="4643" y="3013"/>
                  </a:cubicBezTo>
                  <a:cubicBezTo>
                    <a:pt x="4643" y="2179"/>
                    <a:pt x="4310" y="1429"/>
                    <a:pt x="3762" y="894"/>
                  </a:cubicBezTo>
                  <a:cubicBezTo>
                    <a:pt x="3215" y="346"/>
                    <a:pt x="2465" y="1"/>
                    <a:pt x="1643" y="1"/>
                  </a:cubicBezTo>
                  <a:close/>
                </a:path>
              </a:pathLst>
            </a:custGeom>
            <a:solidFill>
              <a:srgbClr val="20C33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85" name="Google Shape;359;p19">
              <a:extLst>
                <a:ext uri="{FF2B5EF4-FFF2-40B4-BE49-F238E27FC236}">
                  <a16:creationId xmlns:a16="http://schemas.microsoft.com/office/drawing/2014/main" id="{93C3888C-5342-4552-A9CD-1CB62C38EC2D}"/>
                </a:ext>
              </a:extLst>
            </p:cNvPr>
            <p:cNvSpPr/>
            <p:nvPr/>
          </p:nvSpPr>
          <p:spPr>
            <a:xfrm>
              <a:off x="2725573" y="1151201"/>
              <a:ext cx="1939698" cy="923901"/>
            </a:xfrm>
            <a:custGeom>
              <a:avLst/>
              <a:gdLst/>
              <a:ahLst/>
              <a:cxnLst/>
              <a:rect l="l" t="t" r="r" b="b"/>
              <a:pathLst>
                <a:path w="50721" h="24159" extrusionOk="0">
                  <a:moveTo>
                    <a:pt x="17597" y="1"/>
                  </a:moveTo>
                  <a:cubicBezTo>
                    <a:pt x="15633" y="1"/>
                    <a:pt x="14037" y="1596"/>
                    <a:pt x="14037" y="3561"/>
                  </a:cubicBezTo>
                  <a:lnTo>
                    <a:pt x="14037" y="12717"/>
                  </a:lnTo>
                  <a:cubicBezTo>
                    <a:pt x="14037" y="13848"/>
                    <a:pt x="13121" y="14764"/>
                    <a:pt x="11990" y="14764"/>
                  </a:cubicBezTo>
                  <a:lnTo>
                    <a:pt x="8692" y="14764"/>
                  </a:lnTo>
                  <a:cubicBezTo>
                    <a:pt x="7941" y="14764"/>
                    <a:pt x="7287" y="14360"/>
                    <a:pt x="6929" y="13764"/>
                  </a:cubicBezTo>
                  <a:cubicBezTo>
                    <a:pt x="6275" y="12681"/>
                    <a:pt x="5084" y="11966"/>
                    <a:pt x="3739" y="11966"/>
                  </a:cubicBezTo>
                  <a:cubicBezTo>
                    <a:pt x="1679" y="11966"/>
                    <a:pt x="0" y="13633"/>
                    <a:pt x="0" y="15693"/>
                  </a:cubicBezTo>
                  <a:cubicBezTo>
                    <a:pt x="0" y="17753"/>
                    <a:pt x="1679" y="19432"/>
                    <a:pt x="3739" y="19432"/>
                  </a:cubicBezTo>
                  <a:cubicBezTo>
                    <a:pt x="5084" y="19432"/>
                    <a:pt x="6275" y="18705"/>
                    <a:pt x="6929" y="17634"/>
                  </a:cubicBezTo>
                  <a:cubicBezTo>
                    <a:pt x="7287" y="17027"/>
                    <a:pt x="7941" y="16634"/>
                    <a:pt x="8692" y="16634"/>
                  </a:cubicBezTo>
                  <a:lnTo>
                    <a:pt x="11990" y="16634"/>
                  </a:lnTo>
                  <a:cubicBezTo>
                    <a:pt x="13121" y="16634"/>
                    <a:pt x="14037" y="17539"/>
                    <a:pt x="14037" y="18670"/>
                  </a:cubicBezTo>
                  <a:lnTo>
                    <a:pt x="14037" y="20598"/>
                  </a:lnTo>
                  <a:cubicBezTo>
                    <a:pt x="14037" y="22563"/>
                    <a:pt x="15633" y="24158"/>
                    <a:pt x="17597" y="24158"/>
                  </a:cubicBezTo>
                  <a:lnTo>
                    <a:pt x="47173" y="24158"/>
                  </a:lnTo>
                  <a:cubicBezTo>
                    <a:pt x="49137" y="24158"/>
                    <a:pt x="50721" y="22563"/>
                    <a:pt x="50721" y="20598"/>
                  </a:cubicBezTo>
                  <a:lnTo>
                    <a:pt x="50721" y="3561"/>
                  </a:lnTo>
                  <a:cubicBezTo>
                    <a:pt x="50721" y="1596"/>
                    <a:pt x="49137" y="1"/>
                    <a:pt x="47173" y="1"/>
                  </a:cubicBezTo>
                  <a:close/>
                </a:path>
              </a:pathLst>
            </a:custGeom>
            <a:solidFill>
              <a:srgbClr val="FDFDF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86" name="Google Shape;360;p19">
              <a:extLst>
                <a:ext uri="{FF2B5EF4-FFF2-40B4-BE49-F238E27FC236}">
                  <a16:creationId xmlns:a16="http://schemas.microsoft.com/office/drawing/2014/main" id="{59E77335-C1F4-4C1E-8D60-6646933710E5}"/>
                </a:ext>
              </a:extLst>
            </p:cNvPr>
            <p:cNvSpPr/>
            <p:nvPr/>
          </p:nvSpPr>
          <p:spPr>
            <a:xfrm>
              <a:off x="2752419" y="1635195"/>
              <a:ext cx="232247" cy="232285"/>
            </a:xfrm>
            <a:custGeom>
              <a:avLst/>
              <a:gdLst/>
              <a:ahLst/>
              <a:cxnLst/>
              <a:rect l="l" t="t" r="r" b="b"/>
              <a:pathLst>
                <a:path w="6073" h="6074" extrusionOk="0">
                  <a:moveTo>
                    <a:pt x="3037" y="1"/>
                  </a:moveTo>
                  <a:cubicBezTo>
                    <a:pt x="1358" y="1"/>
                    <a:pt x="0" y="1358"/>
                    <a:pt x="0" y="3037"/>
                  </a:cubicBezTo>
                  <a:cubicBezTo>
                    <a:pt x="0" y="4716"/>
                    <a:pt x="1358" y="6073"/>
                    <a:pt x="3037" y="6073"/>
                  </a:cubicBezTo>
                  <a:cubicBezTo>
                    <a:pt x="4715" y="6073"/>
                    <a:pt x="6073" y="4716"/>
                    <a:pt x="6073" y="3037"/>
                  </a:cubicBezTo>
                  <a:cubicBezTo>
                    <a:pt x="6073" y="1358"/>
                    <a:pt x="4715" y="1"/>
                    <a:pt x="3037" y="1"/>
                  </a:cubicBezTo>
                  <a:close/>
                </a:path>
              </a:pathLst>
            </a:custGeom>
            <a:solidFill>
              <a:srgbClr val="69E78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87" name="Google Shape;361;p19">
              <a:extLst>
                <a:ext uri="{FF2B5EF4-FFF2-40B4-BE49-F238E27FC236}">
                  <a16:creationId xmlns:a16="http://schemas.microsoft.com/office/drawing/2014/main" id="{A98DF731-6161-49C5-BA50-B5920C1F4DD5}"/>
                </a:ext>
              </a:extLst>
            </p:cNvPr>
            <p:cNvSpPr/>
            <p:nvPr/>
          </p:nvSpPr>
          <p:spPr>
            <a:xfrm>
              <a:off x="3195458" y="1181162"/>
              <a:ext cx="1606414" cy="368736"/>
            </a:xfrm>
            <a:custGeom>
              <a:avLst/>
              <a:gdLst/>
              <a:ahLst/>
              <a:cxnLst/>
              <a:rect l="l" t="t" r="r" b="b"/>
              <a:pathLst>
                <a:path w="42006" h="8669" extrusionOk="0">
                  <a:moveTo>
                    <a:pt x="3001" y="0"/>
                  </a:moveTo>
                  <a:cubicBezTo>
                    <a:pt x="1465" y="0"/>
                    <a:pt x="191" y="1155"/>
                    <a:pt x="12" y="2655"/>
                  </a:cubicBezTo>
                  <a:cubicBezTo>
                    <a:pt x="0" y="2775"/>
                    <a:pt x="0" y="2894"/>
                    <a:pt x="0" y="3013"/>
                  </a:cubicBezTo>
                  <a:cubicBezTo>
                    <a:pt x="0" y="4668"/>
                    <a:pt x="1346" y="6013"/>
                    <a:pt x="3001" y="6013"/>
                  </a:cubicBezTo>
                  <a:lnTo>
                    <a:pt x="39005" y="6013"/>
                  </a:lnTo>
                  <a:cubicBezTo>
                    <a:pt x="39827" y="6013"/>
                    <a:pt x="40589" y="6358"/>
                    <a:pt x="41124" y="6894"/>
                  </a:cubicBezTo>
                  <a:cubicBezTo>
                    <a:pt x="41589" y="7358"/>
                    <a:pt x="41898" y="7978"/>
                    <a:pt x="41982" y="8668"/>
                  </a:cubicBezTo>
                  <a:lnTo>
                    <a:pt x="42005" y="8311"/>
                  </a:lnTo>
                  <a:lnTo>
                    <a:pt x="42005" y="3013"/>
                  </a:lnTo>
                  <a:cubicBezTo>
                    <a:pt x="42005" y="2179"/>
                    <a:pt x="41672" y="1429"/>
                    <a:pt x="41124" y="881"/>
                  </a:cubicBezTo>
                  <a:cubicBezTo>
                    <a:pt x="40589" y="346"/>
                    <a:pt x="39827" y="0"/>
                    <a:pt x="39005" y="0"/>
                  </a:cubicBezTo>
                  <a:close/>
                </a:path>
              </a:pathLst>
            </a:custGeom>
            <a:solidFill>
              <a:srgbClr val="B7B7B7">
                <a:alpha val="55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88" name="Google Shape;362;p19">
              <a:extLst>
                <a:ext uri="{FF2B5EF4-FFF2-40B4-BE49-F238E27FC236}">
                  <a16:creationId xmlns:a16="http://schemas.microsoft.com/office/drawing/2014/main" id="{86EE72BC-4C2B-40D0-B846-662386E81337}"/>
                </a:ext>
              </a:extLst>
            </p:cNvPr>
            <p:cNvSpPr/>
            <p:nvPr/>
          </p:nvSpPr>
          <p:spPr>
            <a:xfrm>
              <a:off x="3195458" y="1150750"/>
              <a:ext cx="1606414" cy="383921"/>
            </a:xfrm>
            <a:custGeom>
              <a:avLst/>
              <a:gdLst/>
              <a:ahLst/>
              <a:cxnLst/>
              <a:rect l="l" t="t" r="r" b="b"/>
              <a:pathLst>
                <a:path w="42006" h="9026" extrusionOk="0">
                  <a:moveTo>
                    <a:pt x="3001" y="1"/>
                  </a:moveTo>
                  <a:cubicBezTo>
                    <a:pt x="1346" y="1"/>
                    <a:pt x="0" y="1346"/>
                    <a:pt x="0" y="3013"/>
                  </a:cubicBezTo>
                  <a:cubicBezTo>
                    <a:pt x="0" y="4668"/>
                    <a:pt x="1346" y="6014"/>
                    <a:pt x="3001" y="6014"/>
                  </a:cubicBezTo>
                  <a:lnTo>
                    <a:pt x="39005" y="6014"/>
                  </a:lnTo>
                  <a:cubicBezTo>
                    <a:pt x="39827" y="6014"/>
                    <a:pt x="40577" y="6359"/>
                    <a:pt x="41124" y="6907"/>
                  </a:cubicBezTo>
                  <a:cubicBezTo>
                    <a:pt x="41672" y="7442"/>
                    <a:pt x="42005" y="8192"/>
                    <a:pt x="42005" y="9026"/>
                  </a:cubicBezTo>
                  <a:lnTo>
                    <a:pt x="42005" y="3013"/>
                  </a:lnTo>
                  <a:cubicBezTo>
                    <a:pt x="42005" y="2180"/>
                    <a:pt x="41672" y="1430"/>
                    <a:pt x="41124" y="882"/>
                  </a:cubicBezTo>
                  <a:cubicBezTo>
                    <a:pt x="40577" y="346"/>
                    <a:pt x="39827" y="1"/>
                    <a:pt x="39005" y="1"/>
                  </a:cubicBezTo>
                  <a:close/>
                </a:path>
              </a:pathLst>
            </a:custGeom>
            <a:solidFill>
              <a:srgbClr val="69E78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89" name="Google Shape;363;p19">
              <a:extLst>
                <a:ext uri="{FF2B5EF4-FFF2-40B4-BE49-F238E27FC236}">
                  <a16:creationId xmlns:a16="http://schemas.microsoft.com/office/drawing/2014/main" id="{5AE8E4B6-D771-49E3-9939-EF96AA5EFA8E}"/>
                </a:ext>
              </a:extLst>
            </p:cNvPr>
            <p:cNvSpPr txBox="1"/>
            <p:nvPr/>
          </p:nvSpPr>
          <p:spPr>
            <a:xfrm>
              <a:off x="3265722" y="1437062"/>
              <a:ext cx="1390200" cy="63804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oboto"/>
                  <a:ea typeface="Roboto"/>
                  <a:cs typeface="Roboto"/>
                  <a:sym typeface="Roboto"/>
                </a:rPr>
                <a:t>Middle Class Families</a:t>
              </a:r>
            </a:p>
            <a:p>
              <a:pPr marL="0" lvl="0" indent="0" algn="ctr" rtl="0">
                <a:spcBef>
                  <a:spcPts val="0"/>
                </a:spcBef>
                <a:spcAft>
                  <a:spcPts val="0"/>
                </a:spcAft>
                <a:buNone/>
              </a:pPr>
              <a:r>
                <a:rPr lang="en" sz="1200">
                  <a:solidFill>
                    <a:srgbClr val="434343"/>
                  </a:solidFill>
                  <a:latin typeface="Roboto"/>
                  <a:ea typeface="Roboto"/>
                  <a:cs typeface="Roboto"/>
                  <a:sym typeface="Roboto"/>
                </a:rPr>
                <a:t>Less Features</a:t>
              </a:r>
            </a:p>
            <a:p>
              <a:pPr marL="0" lvl="0" indent="0" algn="ctr" rtl="0">
                <a:spcBef>
                  <a:spcPts val="0"/>
                </a:spcBef>
                <a:spcAft>
                  <a:spcPts val="0"/>
                </a:spcAft>
                <a:buNone/>
              </a:pPr>
              <a:r>
                <a:rPr lang="en" sz="1200">
                  <a:solidFill>
                    <a:srgbClr val="434343"/>
                  </a:solidFill>
                  <a:latin typeface="Roboto"/>
                  <a:ea typeface="Roboto"/>
                  <a:cs typeface="Roboto"/>
                  <a:sym typeface="Roboto"/>
                </a:rPr>
                <a:t>Economical Option</a:t>
              </a:r>
            </a:p>
            <a:p>
              <a:pPr marL="0" lvl="0" indent="0" algn="ctr" rtl="0">
                <a:spcBef>
                  <a:spcPts val="0"/>
                </a:spcBef>
                <a:spcAft>
                  <a:spcPts val="0"/>
                </a:spcAft>
                <a:buNone/>
              </a:pPr>
              <a:endParaRPr lang="en" sz="1200">
                <a:solidFill>
                  <a:srgbClr val="434343"/>
                </a:solidFill>
                <a:latin typeface="Roboto"/>
                <a:ea typeface="Roboto"/>
                <a:cs typeface="Roboto"/>
                <a:sym typeface="Roboto"/>
              </a:endParaRPr>
            </a:p>
          </p:txBody>
        </p:sp>
        <p:sp>
          <p:nvSpPr>
            <p:cNvPr id="90" name="Google Shape;364;p19">
              <a:extLst>
                <a:ext uri="{FF2B5EF4-FFF2-40B4-BE49-F238E27FC236}">
                  <a16:creationId xmlns:a16="http://schemas.microsoft.com/office/drawing/2014/main" id="{3487BC4D-E8A1-4365-BDE5-9C368DF93704}"/>
                </a:ext>
              </a:extLst>
            </p:cNvPr>
            <p:cNvSpPr txBox="1"/>
            <p:nvPr/>
          </p:nvSpPr>
          <p:spPr>
            <a:xfrm>
              <a:off x="3195450" y="1150750"/>
              <a:ext cx="1469700" cy="25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Fira Sans Extra Condensed Medium"/>
                  <a:ea typeface="Fira Sans Extra Condensed Medium"/>
                  <a:cs typeface="Fira Sans Extra Condensed Medium"/>
                  <a:sym typeface="Fira Sans Extra Condensed Medium"/>
                </a:rPr>
                <a:t>Cluster 2 – 39.25%</a:t>
              </a:r>
              <a:endParaRPr>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6" name="Group 5">
            <a:extLst>
              <a:ext uri="{FF2B5EF4-FFF2-40B4-BE49-F238E27FC236}">
                <a16:creationId xmlns:a16="http://schemas.microsoft.com/office/drawing/2014/main" id="{FE843EAB-F865-4546-AE69-8A882ED3740A}"/>
              </a:ext>
            </a:extLst>
          </p:cNvPr>
          <p:cNvGrpSpPr/>
          <p:nvPr/>
        </p:nvGrpSpPr>
        <p:grpSpPr>
          <a:xfrm>
            <a:off x="4469464" y="1039988"/>
            <a:ext cx="3600000" cy="1350000"/>
            <a:chOff x="4710111" y="1211438"/>
            <a:chExt cx="3812755" cy="979046"/>
          </a:xfrm>
        </p:grpSpPr>
        <p:sp>
          <p:nvSpPr>
            <p:cNvPr id="92" name="Google Shape;366;p19">
              <a:extLst>
                <a:ext uri="{FF2B5EF4-FFF2-40B4-BE49-F238E27FC236}">
                  <a16:creationId xmlns:a16="http://schemas.microsoft.com/office/drawing/2014/main" id="{EC5731E2-5145-440F-978B-C967A3F9940F}"/>
                </a:ext>
              </a:extLst>
            </p:cNvPr>
            <p:cNvSpPr/>
            <p:nvPr/>
          </p:nvSpPr>
          <p:spPr>
            <a:xfrm>
              <a:off x="4892094" y="1229565"/>
              <a:ext cx="3630772" cy="960919"/>
            </a:xfrm>
            <a:custGeom>
              <a:avLst/>
              <a:gdLst/>
              <a:ahLst/>
              <a:cxnLst/>
              <a:rect l="l" t="t" r="r" b="b"/>
              <a:pathLst>
                <a:path w="51793" h="25127" extrusionOk="0">
                  <a:moveTo>
                    <a:pt x="33544" y="1"/>
                  </a:moveTo>
                  <a:cubicBezTo>
                    <a:pt x="33507" y="1"/>
                    <a:pt x="33470" y="1"/>
                    <a:pt x="33433" y="2"/>
                  </a:cubicBezTo>
                  <a:lnTo>
                    <a:pt x="3537" y="990"/>
                  </a:lnTo>
                  <a:cubicBezTo>
                    <a:pt x="1548" y="1050"/>
                    <a:pt x="0" y="2693"/>
                    <a:pt x="60" y="4658"/>
                  </a:cubicBezTo>
                  <a:lnTo>
                    <a:pt x="620" y="21695"/>
                  </a:lnTo>
                  <a:cubicBezTo>
                    <a:pt x="690" y="23611"/>
                    <a:pt x="2284" y="25126"/>
                    <a:pt x="4211" y="25126"/>
                  </a:cubicBezTo>
                  <a:cubicBezTo>
                    <a:pt x="4248" y="25126"/>
                    <a:pt x="4285" y="25126"/>
                    <a:pt x="4322" y="25124"/>
                  </a:cubicBezTo>
                  <a:lnTo>
                    <a:pt x="34231" y="24136"/>
                  </a:lnTo>
                  <a:cubicBezTo>
                    <a:pt x="36207" y="24077"/>
                    <a:pt x="37767" y="22434"/>
                    <a:pt x="37696" y="20469"/>
                  </a:cubicBezTo>
                  <a:lnTo>
                    <a:pt x="37636" y="18540"/>
                  </a:lnTo>
                  <a:cubicBezTo>
                    <a:pt x="37600" y="17409"/>
                    <a:pt x="38493" y="16469"/>
                    <a:pt x="39636" y="16433"/>
                  </a:cubicBezTo>
                  <a:lnTo>
                    <a:pt x="42982" y="16326"/>
                  </a:lnTo>
                  <a:cubicBezTo>
                    <a:pt x="43004" y="16325"/>
                    <a:pt x="43026" y="16325"/>
                    <a:pt x="43049" y="16325"/>
                  </a:cubicBezTo>
                  <a:cubicBezTo>
                    <a:pt x="43772" y="16325"/>
                    <a:pt x="44422" y="16700"/>
                    <a:pt x="44792" y="17266"/>
                  </a:cubicBezTo>
                  <a:cubicBezTo>
                    <a:pt x="45460" y="18291"/>
                    <a:pt x="46628" y="18959"/>
                    <a:pt x="47943" y="18959"/>
                  </a:cubicBezTo>
                  <a:cubicBezTo>
                    <a:pt x="47988" y="18959"/>
                    <a:pt x="48033" y="18959"/>
                    <a:pt x="48078" y="18957"/>
                  </a:cubicBezTo>
                  <a:cubicBezTo>
                    <a:pt x="50162" y="18886"/>
                    <a:pt x="51793" y="17159"/>
                    <a:pt x="51721" y="15099"/>
                  </a:cubicBezTo>
                  <a:cubicBezTo>
                    <a:pt x="51663" y="13077"/>
                    <a:pt x="49974" y="11490"/>
                    <a:pt x="47940" y="11490"/>
                  </a:cubicBezTo>
                  <a:cubicBezTo>
                    <a:pt x="47903" y="11490"/>
                    <a:pt x="47865" y="11491"/>
                    <a:pt x="47828" y="11492"/>
                  </a:cubicBezTo>
                  <a:cubicBezTo>
                    <a:pt x="46459" y="11539"/>
                    <a:pt x="45292" y="12301"/>
                    <a:pt x="44661" y="13397"/>
                  </a:cubicBezTo>
                  <a:cubicBezTo>
                    <a:pt x="44327" y="14004"/>
                    <a:pt x="43673" y="14433"/>
                    <a:pt x="42911" y="14456"/>
                  </a:cubicBezTo>
                  <a:lnTo>
                    <a:pt x="39577" y="14575"/>
                  </a:lnTo>
                  <a:cubicBezTo>
                    <a:pt x="39555" y="14576"/>
                    <a:pt x="39533" y="14577"/>
                    <a:pt x="39511" y="14577"/>
                  </a:cubicBezTo>
                  <a:cubicBezTo>
                    <a:pt x="38397" y="14577"/>
                    <a:pt x="37480" y="13697"/>
                    <a:pt x="37434" y="12599"/>
                  </a:cubicBezTo>
                  <a:lnTo>
                    <a:pt x="37136" y="3431"/>
                  </a:lnTo>
                  <a:cubicBezTo>
                    <a:pt x="37078" y="1515"/>
                    <a:pt x="35472" y="1"/>
                    <a:pt x="33544" y="1"/>
                  </a:cubicBezTo>
                  <a:close/>
                </a:path>
              </a:pathLst>
            </a:custGeom>
            <a:solidFill>
              <a:srgbClr val="B7B7B7">
                <a:alpha val="55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93" name="Google Shape;367;p19">
              <a:extLst>
                <a:ext uri="{FF2B5EF4-FFF2-40B4-BE49-F238E27FC236}">
                  <a16:creationId xmlns:a16="http://schemas.microsoft.com/office/drawing/2014/main" id="{4D2725B4-8B9E-41B8-BC98-BBC8972DC6D4}"/>
                </a:ext>
              </a:extLst>
            </p:cNvPr>
            <p:cNvSpPr/>
            <p:nvPr/>
          </p:nvSpPr>
          <p:spPr>
            <a:xfrm>
              <a:off x="4710111" y="1467435"/>
              <a:ext cx="325551" cy="256076"/>
            </a:xfrm>
            <a:custGeom>
              <a:avLst/>
              <a:gdLst/>
              <a:ahLst/>
              <a:cxnLst/>
              <a:rect l="l" t="t" r="r" b="b"/>
              <a:pathLst>
                <a:path w="4644" h="6014" extrusionOk="0">
                  <a:moveTo>
                    <a:pt x="3001" y="1"/>
                  </a:moveTo>
                  <a:cubicBezTo>
                    <a:pt x="2168" y="1"/>
                    <a:pt x="1417" y="334"/>
                    <a:pt x="882" y="882"/>
                  </a:cubicBezTo>
                  <a:cubicBezTo>
                    <a:pt x="334" y="1418"/>
                    <a:pt x="1" y="2180"/>
                    <a:pt x="1" y="3001"/>
                  </a:cubicBezTo>
                  <a:cubicBezTo>
                    <a:pt x="1" y="4668"/>
                    <a:pt x="1346" y="6014"/>
                    <a:pt x="3001" y="6014"/>
                  </a:cubicBezTo>
                  <a:lnTo>
                    <a:pt x="4644" y="6014"/>
                  </a:lnTo>
                  <a:lnTo>
                    <a:pt x="4644" y="1"/>
                  </a:lnTo>
                  <a:close/>
                </a:path>
              </a:pathLst>
            </a:custGeom>
            <a:solidFill>
              <a:srgbClr val="FF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94" name="Google Shape;368;p19">
              <a:extLst>
                <a:ext uri="{FF2B5EF4-FFF2-40B4-BE49-F238E27FC236}">
                  <a16:creationId xmlns:a16="http://schemas.microsoft.com/office/drawing/2014/main" id="{09473635-56BE-4348-B820-C0D86090605E}"/>
                </a:ext>
              </a:extLst>
            </p:cNvPr>
            <p:cNvSpPr/>
            <p:nvPr/>
          </p:nvSpPr>
          <p:spPr>
            <a:xfrm>
              <a:off x="4963036" y="1211438"/>
              <a:ext cx="3554852" cy="923862"/>
            </a:xfrm>
            <a:custGeom>
              <a:avLst/>
              <a:gdLst/>
              <a:ahLst/>
              <a:cxnLst/>
              <a:rect l="l" t="t" r="r" b="b"/>
              <a:pathLst>
                <a:path w="50710" h="24158" extrusionOk="0">
                  <a:moveTo>
                    <a:pt x="3549" y="0"/>
                  </a:moveTo>
                  <a:cubicBezTo>
                    <a:pt x="1584" y="0"/>
                    <a:pt x="1" y="1595"/>
                    <a:pt x="1" y="3560"/>
                  </a:cubicBezTo>
                  <a:lnTo>
                    <a:pt x="1" y="20610"/>
                  </a:lnTo>
                  <a:cubicBezTo>
                    <a:pt x="1" y="22562"/>
                    <a:pt x="1584" y="24158"/>
                    <a:pt x="3549" y="24158"/>
                  </a:cubicBezTo>
                  <a:lnTo>
                    <a:pt x="33124" y="24158"/>
                  </a:lnTo>
                  <a:cubicBezTo>
                    <a:pt x="35088" y="24158"/>
                    <a:pt x="36684" y="22562"/>
                    <a:pt x="36684" y="20610"/>
                  </a:cubicBezTo>
                  <a:lnTo>
                    <a:pt x="36684" y="18669"/>
                  </a:lnTo>
                  <a:cubicBezTo>
                    <a:pt x="36684" y="17550"/>
                    <a:pt x="37600" y="16633"/>
                    <a:pt x="38720" y="16633"/>
                  </a:cubicBezTo>
                  <a:lnTo>
                    <a:pt x="42030" y="16633"/>
                  </a:lnTo>
                  <a:cubicBezTo>
                    <a:pt x="42780" y="16633"/>
                    <a:pt x="43435" y="17038"/>
                    <a:pt x="43792" y="17633"/>
                  </a:cubicBezTo>
                  <a:cubicBezTo>
                    <a:pt x="44447" y="18705"/>
                    <a:pt x="45625" y="19431"/>
                    <a:pt x="46983" y="19431"/>
                  </a:cubicBezTo>
                  <a:cubicBezTo>
                    <a:pt x="49042" y="19431"/>
                    <a:pt x="50709" y="17752"/>
                    <a:pt x="50709" y="15692"/>
                  </a:cubicBezTo>
                  <a:cubicBezTo>
                    <a:pt x="50709" y="13633"/>
                    <a:pt x="49042" y="11966"/>
                    <a:pt x="46983" y="11966"/>
                  </a:cubicBezTo>
                  <a:cubicBezTo>
                    <a:pt x="45625" y="11966"/>
                    <a:pt x="44447" y="12692"/>
                    <a:pt x="43792" y="13764"/>
                  </a:cubicBezTo>
                  <a:cubicBezTo>
                    <a:pt x="43435" y="14359"/>
                    <a:pt x="42780" y="14764"/>
                    <a:pt x="42030" y="14764"/>
                  </a:cubicBezTo>
                  <a:lnTo>
                    <a:pt x="38720" y="14764"/>
                  </a:lnTo>
                  <a:cubicBezTo>
                    <a:pt x="37600" y="14764"/>
                    <a:pt x="36684" y="13847"/>
                    <a:pt x="36684" y="12728"/>
                  </a:cubicBezTo>
                  <a:lnTo>
                    <a:pt x="36684" y="3560"/>
                  </a:lnTo>
                  <a:cubicBezTo>
                    <a:pt x="36684" y="1595"/>
                    <a:pt x="35088" y="0"/>
                    <a:pt x="33124" y="0"/>
                  </a:cubicBezTo>
                  <a:close/>
                </a:path>
              </a:pathLst>
            </a:custGeom>
            <a:solidFill>
              <a:srgbClr val="FDFDF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95" name="Google Shape;369;p19">
              <a:extLst>
                <a:ext uri="{FF2B5EF4-FFF2-40B4-BE49-F238E27FC236}">
                  <a16:creationId xmlns:a16="http://schemas.microsoft.com/office/drawing/2014/main" id="{B744A993-3D18-4683-B472-A3CD0DEFC31D}"/>
                </a:ext>
              </a:extLst>
            </p:cNvPr>
            <p:cNvSpPr/>
            <p:nvPr/>
          </p:nvSpPr>
          <p:spPr>
            <a:xfrm>
              <a:off x="8043717" y="1695432"/>
              <a:ext cx="425728" cy="232706"/>
            </a:xfrm>
            <a:custGeom>
              <a:avLst/>
              <a:gdLst/>
              <a:ahLst/>
              <a:cxnLst/>
              <a:rect l="l" t="t" r="r" b="b"/>
              <a:pathLst>
                <a:path w="6073" h="6085" extrusionOk="0">
                  <a:moveTo>
                    <a:pt x="3037" y="0"/>
                  </a:moveTo>
                  <a:cubicBezTo>
                    <a:pt x="1358" y="0"/>
                    <a:pt x="0" y="1370"/>
                    <a:pt x="0" y="3036"/>
                  </a:cubicBezTo>
                  <a:cubicBezTo>
                    <a:pt x="0" y="4715"/>
                    <a:pt x="1358" y="6084"/>
                    <a:pt x="3037" y="6084"/>
                  </a:cubicBezTo>
                  <a:cubicBezTo>
                    <a:pt x="4715" y="6084"/>
                    <a:pt x="6073" y="4715"/>
                    <a:pt x="6073" y="3036"/>
                  </a:cubicBezTo>
                  <a:cubicBezTo>
                    <a:pt x="6073" y="1370"/>
                    <a:pt x="4715" y="0"/>
                    <a:pt x="3037" y="0"/>
                  </a:cubicBezTo>
                  <a:close/>
                </a:path>
              </a:pathLst>
            </a:custGeom>
            <a:solidFill>
              <a:srgbClr val="FF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96" name="Google Shape;370;p19">
              <a:extLst>
                <a:ext uri="{FF2B5EF4-FFF2-40B4-BE49-F238E27FC236}">
                  <a16:creationId xmlns:a16="http://schemas.microsoft.com/office/drawing/2014/main" id="{2C1A9366-AA10-4745-BFDF-DF2B9A36C84D}"/>
                </a:ext>
              </a:extLst>
            </p:cNvPr>
            <p:cNvSpPr/>
            <p:nvPr/>
          </p:nvSpPr>
          <p:spPr>
            <a:xfrm>
              <a:off x="4712633" y="1241337"/>
              <a:ext cx="2944687" cy="369126"/>
            </a:xfrm>
            <a:custGeom>
              <a:avLst/>
              <a:gdLst/>
              <a:ahLst/>
              <a:cxnLst/>
              <a:rect l="l" t="t" r="r" b="b"/>
              <a:pathLst>
                <a:path w="42006" h="8669" extrusionOk="0">
                  <a:moveTo>
                    <a:pt x="3001" y="1"/>
                  </a:moveTo>
                  <a:cubicBezTo>
                    <a:pt x="2168" y="1"/>
                    <a:pt x="1417" y="346"/>
                    <a:pt x="882" y="882"/>
                  </a:cubicBezTo>
                  <a:cubicBezTo>
                    <a:pt x="334" y="1429"/>
                    <a:pt x="1" y="2180"/>
                    <a:pt x="1" y="3013"/>
                  </a:cubicBezTo>
                  <a:lnTo>
                    <a:pt x="1" y="8311"/>
                  </a:lnTo>
                  <a:lnTo>
                    <a:pt x="24" y="8668"/>
                  </a:lnTo>
                  <a:cubicBezTo>
                    <a:pt x="108" y="7978"/>
                    <a:pt x="417" y="7371"/>
                    <a:pt x="882" y="6894"/>
                  </a:cubicBezTo>
                  <a:cubicBezTo>
                    <a:pt x="1417" y="6359"/>
                    <a:pt x="2168" y="6013"/>
                    <a:pt x="3001" y="6013"/>
                  </a:cubicBezTo>
                  <a:lnTo>
                    <a:pt x="39006" y="6013"/>
                  </a:lnTo>
                  <a:cubicBezTo>
                    <a:pt x="40660" y="6013"/>
                    <a:pt x="42006" y="4668"/>
                    <a:pt x="42006" y="3013"/>
                  </a:cubicBezTo>
                  <a:cubicBezTo>
                    <a:pt x="42006" y="2894"/>
                    <a:pt x="42006" y="2775"/>
                    <a:pt x="41982" y="2656"/>
                  </a:cubicBezTo>
                  <a:cubicBezTo>
                    <a:pt x="41815" y="1168"/>
                    <a:pt x="40541" y="1"/>
                    <a:pt x="39006" y="1"/>
                  </a:cubicBezTo>
                  <a:close/>
                </a:path>
              </a:pathLst>
            </a:custGeom>
            <a:solidFill>
              <a:srgbClr val="B7B7B7">
                <a:alpha val="55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97" name="Google Shape;371;p19">
              <a:extLst>
                <a:ext uri="{FF2B5EF4-FFF2-40B4-BE49-F238E27FC236}">
                  <a16:creationId xmlns:a16="http://schemas.microsoft.com/office/drawing/2014/main" id="{E07BBA10-82A0-4749-BDB8-A7B7D19E3126}"/>
                </a:ext>
              </a:extLst>
            </p:cNvPr>
            <p:cNvSpPr/>
            <p:nvPr/>
          </p:nvSpPr>
          <p:spPr>
            <a:xfrm>
              <a:off x="4712633" y="1211447"/>
              <a:ext cx="2944687" cy="383816"/>
            </a:xfrm>
            <a:custGeom>
              <a:avLst/>
              <a:gdLst/>
              <a:ahLst/>
              <a:cxnLst/>
              <a:rect l="l" t="t" r="r" b="b"/>
              <a:pathLst>
                <a:path w="42006" h="9014" extrusionOk="0">
                  <a:moveTo>
                    <a:pt x="3001" y="0"/>
                  </a:moveTo>
                  <a:cubicBezTo>
                    <a:pt x="2168" y="0"/>
                    <a:pt x="1417" y="334"/>
                    <a:pt x="882" y="881"/>
                  </a:cubicBezTo>
                  <a:cubicBezTo>
                    <a:pt x="334" y="1417"/>
                    <a:pt x="1" y="2167"/>
                    <a:pt x="1" y="3001"/>
                  </a:cubicBezTo>
                  <a:lnTo>
                    <a:pt x="1" y="9013"/>
                  </a:lnTo>
                  <a:cubicBezTo>
                    <a:pt x="1" y="8192"/>
                    <a:pt x="334" y="7430"/>
                    <a:pt x="882" y="6894"/>
                  </a:cubicBezTo>
                  <a:cubicBezTo>
                    <a:pt x="1417" y="6346"/>
                    <a:pt x="2168" y="6013"/>
                    <a:pt x="3001" y="6013"/>
                  </a:cubicBezTo>
                  <a:lnTo>
                    <a:pt x="39006" y="6013"/>
                  </a:lnTo>
                  <a:cubicBezTo>
                    <a:pt x="40660" y="6013"/>
                    <a:pt x="42006" y="4667"/>
                    <a:pt x="42006" y="3001"/>
                  </a:cubicBezTo>
                  <a:cubicBezTo>
                    <a:pt x="42006" y="1346"/>
                    <a:pt x="40660" y="0"/>
                    <a:pt x="39006" y="0"/>
                  </a:cubicBezTo>
                  <a:close/>
                </a:path>
              </a:pathLst>
            </a:custGeom>
            <a:solidFill>
              <a:srgbClr val="FF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300">
                <a:latin typeface="Fira Sans Extra Condensed"/>
                <a:ea typeface="Fira Sans Extra Condensed"/>
                <a:cs typeface="Fira Sans Extra Condensed"/>
                <a:sym typeface="Fira Sans Extra Condensed"/>
              </a:endParaRPr>
            </a:p>
          </p:txBody>
        </p:sp>
        <p:sp>
          <p:nvSpPr>
            <p:cNvPr id="98" name="Google Shape;372;p19">
              <a:extLst>
                <a:ext uri="{FF2B5EF4-FFF2-40B4-BE49-F238E27FC236}">
                  <a16:creationId xmlns:a16="http://schemas.microsoft.com/office/drawing/2014/main" id="{37EAF9B6-200E-49E7-A24E-F10C1E62B9A1}"/>
                </a:ext>
              </a:extLst>
            </p:cNvPr>
            <p:cNvSpPr txBox="1"/>
            <p:nvPr/>
          </p:nvSpPr>
          <p:spPr>
            <a:xfrm>
              <a:off x="4980186" y="1535763"/>
              <a:ext cx="2548349"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434343"/>
                  </a:solidFill>
                  <a:latin typeface="Roboto"/>
                  <a:ea typeface="Roboto"/>
                  <a:cs typeface="Roboto"/>
                  <a:sym typeface="Roboto"/>
                </a:rPr>
                <a:t>Affluent Families</a:t>
              </a:r>
            </a:p>
            <a:p>
              <a:pPr marL="0" lvl="0" indent="0" algn="ctr" rtl="0">
                <a:spcBef>
                  <a:spcPts val="0"/>
                </a:spcBef>
                <a:spcAft>
                  <a:spcPts val="0"/>
                </a:spcAft>
                <a:buNone/>
              </a:pPr>
              <a:r>
                <a:rPr lang="en-US" sz="1200">
                  <a:solidFill>
                    <a:srgbClr val="434343"/>
                  </a:solidFill>
                  <a:latin typeface="Roboto"/>
                  <a:ea typeface="Roboto"/>
                  <a:cs typeface="Roboto"/>
                  <a:sym typeface="Roboto"/>
                </a:rPr>
                <a:t>Inelastic Higher End Consumers</a:t>
              </a:r>
            </a:p>
            <a:p>
              <a:pPr marL="0" lvl="0" indent="0" algn="ctr" rtl="0">
                <a:spcBef>
                  <a:spcPts val="0"/>
                </a:spcBef>
                <a:spcAft>
                  <a:spcPts val="0"/>
                </a:spcAft>
                <a:buNone/>
              </a:pPr>
              <a:r>
                <a:rPr lang="en-US" sz="1200">
                  <a:solidFill>
                    <a:srgbClr val="434343"/>
                  </a:solidFill>
                  <a:latin typeface="Roboto"/>
                  <a:ea typeface="Roboto"/>
                  <a:cs typeface="Roboto"/>
                  <a:sym typeface="Roboto"/>
                </a:rPr>
                <a:t>Not environmentally conscious</a:t>
              </a:r>
            </a:p>
            <a:p>
              <a:pPr marL="0" lvl="0" indent="0" algn="ctr" rtl="0">
                <a:spcBef>
                  <a:spcPts val="0"/>
                </a:spcBef>
                <a:spcAft>
                  <a:spcPts val="0"/>
                </a:spcAft>
                <a:buNone/>
              </a:pPr>
              <a:r>
                <a:rPr lang="en-US" sz="1200">
                  <a:solidFill>
                    <a:srgbClr val="434343"/>
                  </a:solidFill>
                  <a:latin typeface="Roboto"/>
                  <a:ea typeface="Roboto"/>
                  <a:cs typeface="Roboto"/>
                  <a:sym typeface="Roboto"/>
                </a:rPr>
                <a:t>Quality Racing Enthusiasts</a:t>
              </a:r>
              <a:endParaRPr sz="1200">
                <a:solidFill>
                  <a:srgbClr val="434343"/>
                </a:solidFill>
                <a:latin typeface="Roboto"/>
                <a:ea typeface="Roboto"/>
                <a:cs typeface="Roboto"/>
                <a:sym typeface="Roboto"/>
              </a:endParaRPr>
            </a:p>
          </p:txBody>
        </p:sp>
        <p:sp>
          <p:nvSpPr>
            <p:cNvPr id="99" name="Google Shape;373;p19">
              <a:extLst>
                <a:ext uri="{FF2B5EF4-FFF2-40B4-BE49-F238E27FC236}">
                  <a16:creationId xmlns:a16="http://schemas.microsoft.com/office/drawing/2014/main" id="{A8231FAA-4C54-4BA1-84FB-CCCAF0FFEE85}"/>
                </a:ext>
              </a:extLst>
            </p:cNvPr>
            <p:cNvSpPr txBox="1"/>
            <p:nvPr/>
          </p:nvSpPr>
          <p:spPr>
            <a:xfrm>
              <a:off x="4963052" y="1211438"/>
              <a:ext cx="2694079" cy="25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Fira Sans Extra Condensed Medium"/>
                  <a:ea typeface="Fira Sans Extra Condensed Medium"/>
                  <a:cs typeface="Fira Sans Extra Condensed Medium"/>
                  <a:sym typeface="Fira Sans Extra Condensed Medium"/>
                </a:rPr>
                <a:t>Cluster 1 – 31.75%</a:t>
              </a:r>
              <a:endParaRPr>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100" name="Google Shape;374;p19">
            <a:extLst>
              <a:ext uri="{FF2B5EF4-FFF2-40B4-BE49-F238E27FC236}">
                <a16:creationId xmlns:a16="http://schemas.microsoft.com/office/drawing/2014/main" id="{E0F5361F-32B5-42EC-B262-050C41D1875A}"/>
              </a:ext>
            </a:extLst>
          </p:cNvPr>
          <p:cNvGrpSpPr/>
          <p:nvPr/>
        </p:nvGrpSpPr>
        <p:grpSpPr>
          <a:xfrm>
            <a:off x="4469464" y="4505027"/>
            <a:ext cx="3600000" cy="1418775"/>
            <a:chOff x="933838" y="1769089"/>
            <a:chExt cx="2079971" cy="1028954"/>
          </a:xfrm>
        </p:grpSpPr>
        <p:sp>
          <p:nvSpPr>
            <p:cNvPr id="101" name="Google Shape;375;p19">
              <a:extLst>
                <a:ext uri="{FF2B5EF4-FFF2-40B4-BE49-F238E27FC236}">
                  <a16:creationId xmlns:a16="http://schemas.microsoft.com/office/drawing/2014/main" id="{DB0F8B79-3B67-49DE-829E-550996A5B906}"/>
                </a:ext>
              </a:extLst>
            </p:cNvPr>
            <p:cNvSpPr/>
            <p:nvPr/>
          </p:nvSpPr>
          <p:spPr>
            <a:xfrm>
              <a:off x="1033115" y="1787667"/>
              <a:ext cx="1980694" cy="960499"/>
            </a:xfrm>
            <a:custGeom>
              <a:avLst/>
              <a:gdLst/>
              <a:ahLst/>
              <a:cxnLst/>
              <a:rect l="l" t="t" r="r" b="b"/>
              <a:pathLst>
                <a:path w="51793" h="25116" extrusionOk="0">
                  <a:moveTo>
                    <a:pt x="33566" y="0"/>
                  </a:moveTo>
                  <a:cubicBezTo>
                    <a:pt x="33522" y="0"/>
                    <a:pt x="33478" y="1"/>
                    <a:pt x="33433" y="3"/>
                  </a:cubicBezTo>
                  <a:lnTo>
                    <a:pt x="3537" y="979"/>
                  </a:lnTo>
                  <a:cubicBezTo>
                    <a:pt x="1548" y="1050"/>
                    <a:pt x="0" y="2693"/>
                    <a:pt x="60" y="4646"/>
                  </a:cubicBezTo>
                  <a:lnTo>
                    <a:pt x="620" y="21684"/>
                  </a:lnTo>
                  <a:cubicBezTo>
                    <a:pt x="689" y="23604"/>
                    <a:pt x="2273" y="25115"/>
                    <a:pt x="4190" y="25115"/>
                  </a:cubicBezTo>
                  <a:cubicBezTo>
                    <a:pt x="4234" y="25115"/>
                    <a:pt x="4278" y="25114"/>
                    <a:pt x="4322" y="25113"/>
                  </a:cubicBezTo>
                  <a:lnTo>
                    <a:pt x="34231" y="24136"/>
                  </a:lnTo>
                  <a:cubicBezTo>
                    <a:pt x="36207" y="24065"/>
                    <a:pt x="37767" y="22422"/>
                    <a:pt x="37696" y="20469"/>
                  </a:cubicBezTo>
                  <a:lnTo>
                    <a:pt x="37636" y="18541"/>
                  </a:lnTo>
                  <a:cubicBezTo>
                    <a:pt x="37600" y="17409"/>
                    <a:pt x="38493" y="16469"/>
                    <a:pt x="39636" y="16433"/>
                  </a:cubicBezTo>
                  <a:lnTo>
                    <a:pt x="42982" y="16314"/>
                  </a:lnTo>
                  <a:cubicBezTo>
                    <a:pt x="43004" y="16313"/>
                    <a:pt x="43026" y="16313"/>
                    <a:pt x="43048" y="16313"/>
                  </a:cubicBezTo>
                  <a:cubicBezTo>
                    <a:pt x="43772" y="16313"/>
                    <a:pt x="44422" y="16689"/>
                    <a:pt x="44792" y="17267"/>
                  </a:cubicBezTo>
                  <a:cubicBezTo>
                    <a:pt x="45460" y="18280"/>
                    <a:pt x="46628" y="18948"/>
                    <a:pt x="47943" y="18948"/>
                  </a:cubicBezTo>
                  <a:cubicBezTo>
                    <a:pt x="47988" y="18948"/>
                    <a:pt x="48033" y="18947"/>
                    <a:pt x="48078" y="18945"/>
                  </a:cubicBezTo>
                  <a:cubicBezTo>
                    <a:pt x="50162" y="18886"/>
                    <a:pt x="51793" y="17159"/>
                    <a:pt x="51721" y="15100"/>
                  </a:cubicBezTo>
                  <a:cubicBezTo>
                    <a:pt x="51663" y="13084"/>
                    <a:pt x="49985" y="11490"/>
                    <a:pt x="47961" y="11490"/>
                  </a:cubicBezTo>
                  <a:cubicBezTo>
                    <a:pt x="47916" y="11490"/>
                    <a:pt x="47872" y="11491"/>
                    <a:pt x="47828" y="11492"/>
                  </a:cubicBezTo>
                  <a:cubicBezTo>
                    <a:pt x="46459" y="11540"/>
                    <a:pt x="45292" y="12290"/>
                    <a:pt x="44661" y="13397"/>
                  </a:cubicBezTo>
                  <a:cubicBezTo>
                    <a:pt x="44327" y="14004"/>
                    <a:pt x="43673" y="14433"/>
                    <a:pt x="42911" y="14457"/>
                  </a:cubicBezTo>
                  <a:lnTo>
                    <a:pt x="39577" y="14564"/>
                  </a:lnTo>
                  <a:cubicBezTo>
                    <a:pt x="39554" y="14565"/>
                    <a:pt x="39532" y="14565"/>
                    <a:pt x="39510" y="14565"/>
                  </a:cubicBezTo>
                  <a:cubicBezTo>
                    <a:pt x="38397" y="14565"/>
                    <a:pt x="37480" y="13696"/>
                    <a:pt x="37434" y="12587"/>
                  </a:cubicBezTo>
                  <a:lnTo>
                    <a:pt x="37136" y="3432"/>
                  </a:lnTo>
                  <a:cubicBezTo>
                    <a:pt x="37078" y="1511"/>
                    <a:pt x="35484" y="0"/>
                    <a:pt x="33566" y="0"/>
                  </a:cubicBezTo>
                  <a:close/>
                </a:path>
              </a:pathLst>
            </a:custGeom>
            <a:solidFill>
              <a:srgbClr val="B7B7B7">
                <a:alpha val="55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102" name="Google Shape;376;p19">
              <a:extLst>
                <a:ext uri="{FF2B5EF4-FFF2-40B4-BE49-F238E27FC236}">
                  <a16:creationId xmlns:a16="http://schemas.microsoft.com/office/drawing/2014/main" id="{6558B657-1E98-44C2-B0C1-FE25B448CD6B}"/>
                </a:ext>
              </a:extLst>
            </p:cNvPr>
            <p:cNvSpPr/>
            <p:nvPr/>
          </p:nvSpPr>
          <p:spPr>
            <a:xfrm>
              <a:off x="933838" y="2025120"/>
              <a:ext cx="177598" cy="256034"/>
            </a:xfrm>
            <a:custGeom>
              <a:avLst/>
              <a:gdLst/>
              <a:ahLst/>
              <a:cxnLst/>
              <a:rect l="l" t="t" r="r" b="b"/>
              <a:pathLst>
                <a:path w="4644" h="6013" extrusionOk="0">
                  <a:moveTo>
                    <a:pt x="3001" y="0"/>
                  </a:moveTo>
                  <a:cubicBezTo>
                    <a:pt x="2168" y="0"/>
                    <a:pt x="1417" y="346"/>
                    <a:pt x="882" y="881"/>
                  </a:cubicBezTo>
                  <a:cubicBezTo>
                    <a:pt x="334" y="1429"/>
                    <a:pt x="1" y="2179"/>
                    <a:pt x="1" y="3013"/>
                  </a:cubicBezTo>
                  <a:cubicBezTo>
                    <a:pt x="1" y="4668"/>
                    <a:pt x="1346" y="6013"/>
                    <a:pt x="3001" y="6013"/>
                  </a:cubicBezTo>
                  <a:lnTo>
                    <a:pt x="4644" y="6013"/>
                  </a:lnTo>
                  <a:lnTo>
                    <a:pt x="4644" y="0"/>
                  </a:lnTo>
                  <a:close/>
                </a:path>
              </a:pathLst>
            </a:custGeom>
            <a:solidFill>
              <a:srgbClr val="268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103" name="Google Shape;377;p19">
              <a:extLst>
                <a:ext uri="{FF2B5EF4-FFF2-40B4-BE49-F238E27FC236}">
                  <a16:creationId xmlns:a16="http://schemas.microsoft.com/office/drawing/2014/main" id="{766973C0-F565-4FB7-B573-B622D8203D03}"/>
                </a:ext>
              </a:extLst>
            </p:cNvPr>
            <p:cNvSpPr/>
            <p:nvPr/>
          </p:nvSpPr>
          <p:spPr>
            <a:xfrm>
              <a:off x="1071816" y="1769540"/>
              <a:ext cx="1939277" cy="923442"/>
            </a:xfrm>
            <a:custGeom>
              <a:avLst/>
              <a:gdLst/>
              <a:ahLst/>
              <a:cxnLst/>
              <a:rect l="l" t="t" r="r" b="b"/>
              <a:pathLst>
                <a:path w="50710" h="24147" extrusionOk="0">
                  <a:moveTo>
                    <a:pt x="3549" y="0"/>
                  </a:moveTo>
                  <a:cubicBezTo>
                    <a:pt x="1584" y="0"/>
                    <a:pt x="1" y="1596"/>
                    <a:pt x="1" y="3548"/>
                  </a:cubicBezTo>
                  <a:lnTo>
                    <a:pt x="1" y="20598"/>
                  </a:lnTo>
                  <a:cubicBezTo>
                    <a:pt x="1" y="22563"/>
                    <a:pt x="1584" y="24146"/>
                    <a:pt x="3549" y="24146"/>
                  </a:cubicBezTo>
                  <a:lnTo>
                    <a:pt x="33124" y="24146"/>
                  </a:lnTo>
                  <a:cubicBezTo>
                    <a:pt x="35088" y="24146"/>
                    <a:pt x="36684" y="22563"/>
                    <a:pt x="36684" y="20598"/>
                  </a:cubicBezTo>
                  <a:lnTo>
                    <a:pt x="36684" y="18669"/>
                  </a:lnTo>
                  <a:cubicBezTo>
                    <a:pt x="36684" y="17538"/>
                    <a:pt x="37600" y="16621"/>
                    <a:pt x="38720" y="16621"/>
                  </a:cubicBezTo>
                  <a:lnTo>
                    <a:pt x="42030" y="16621"/>
                  </a:lnTo>
                  <a:cubicBezTo>
                    <a:pt x="42780" y="16621"/>
                    <a:pt x="43435" y="17026"/>
                    <a:pt x="43792" y="17633"/>
                  </a:cubicBezTo>
                  <a:cubicBezTo>
                    <a:pt x="44447" y="18705"/>
                    <a:pt x="45625" y="19419"/>
                    <a:pt x="46983" y="19419"/>
                  </a:cubicBezTo>
                  <a:cubicBezTo>
                    <a:pt x="49042" y="19419"/>
                    <a:pt x="50709" y="17753"/>
                    <a:pt x="50709" y="15693"/>
                  </a:cubicBezTo>
                  <a:cubicBezTo>
                    <a:pt x="50709" y="13633"/>
                    <a:pt x="49042" y="11954"/>
                    <a:pt x="46983" y="11954"/>
                  </a:cubicBezTo>
                  <a:cubicBezTo>
                    <a:pt x="45625" y="11954"/>
                    <a:pt x="44447" y="12680"/>
                    <a:pt x="43792" y="13752"/>
                  </a:cubicBezTo>
                  <a:cubicBezTo>
                    <a:pt x="43435" y="14359"/>
                    <a:pt x="42780" y="14764"/>
                    <a:pt x="42030" y="14764"/>
                  </a:cubicBezTo>
                  <a:lnTo>
                    <a:pt x="38720" y="14764"/>
                  </a:lnTo>
                  <a:cubicBezTo>
                    <a:pt x="37600" y="14764"/>
                    <a:pt x="36684" y="13847"/>
                    <a:pt x="36684" y="12716"/>
                  </a:cubicBezTo>
                  <a:lnTo>
                    <a:pt x="36684" y="3548"/>
                  </a:lnTo>
                  <a:cubicBezTo>
                    <a:pt x="36684" y="1596"/>
                    <a:pt x="35088" y="0"/>
                    <a:pt x="33124" y="0"/>
                  </a:cubicBezTo>
                  <a:close/>
                </a:path>
              </a:pathLst>
            </a:custGeom>
            <a:solidFill>
              <a:srgbClr val="FDFDF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104" name="Google Shape;378;p19">
              <a:extLst>
                <a:ext uri="{FF2B5EF4-FFF2-40B4-BE49-F238E27FC236}">
                  <a16:creationId xmlns:a16="http://schemas.microsoft.com/office/drawing/2014/main" id="{B812056B-7E2E-4D51-9561-62D776183A15}"/>
                </a:ext>
              </a:extLst>
            </p:cNvPr>
            <p:cNvSpPr/>
            <p:nvPr/>
          </p:nvSpPr>
          <p:spPr>
            <a:xfrm>
              <a:off x="2752419" y="2253534"/>
              <a:ext cx="232247" cy="232247"/>
            </a:xfrm>
            <a:custGeom>
              <a:avLst/>
              <a:gdLst/>
              <a:ahLst/>
              <a:cxnLst/>
              <a:rect l="l" t="t" r="r" b="b"/>
              <a:pathLst>
                <a:path w="6073" h="6073" extrusionOk="0">
                  <a:moveTo>
                    <a:pt x="3037" y="1"/>
                  </a:moveTo>
                  <a:cubicBezTo>
                    <a:pt x="1358" y="1"/>
                    <a:pt x="0" y="1358"/>
                    <a:pt x="0" y="3037"/>
                  </a:cubicBezTo>
                  <a:cubicBezTo>
                    <a:pt x="0" y="4716"/>
                    <a:pt x="1358" y="6073"/>
                    <a:pt x="3037" y="6073"/>
                  </a:cubicBezTo>
                  <a:cubicBezTo>
                    <a:pt x="4715" y="6073"/>
                    <a:pt x="6073" y="4716"/>
                    <a:pt x="6073" y="3037"/>
                  </a:cubicBezTo>
                  <a:cubicBezTo>
                    <a:pt x="6073" y="1358"/>
                    <a:pt x="4715" y="1"/>
                    <a:pt x="3037" y="1"/>
                  </a:cubicBezTo>
                  <a:close/>
                </a:path>
              </a:pathLst>
            </a:custGeom>
            <a:solidFill>
              <a:srgbClr val="5EB2F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105" name="Google Shape;379;p19">
              <a:extLst>
                <a:ext uri="{FF2B5EF4-FFF2-40B4-BE49-F238E27FC236}">
                  <a16:creationId xmlns:a16="http://schemas.microsoft.com/office/drawing/2014/main" id="{DE907867-EEAC-4200-AEB2-A7DF6CCFCF71}"/>
                </a:ext>
              </a:extLst>
            </p:cNvPr>
            <p:cNvSpPr/>
            <p:nvPr/>
          </p:nvSpPr>
          <p:spPr>
            <a:xfrm>
              <a:off x="935214" y="1799534"/>
              <a:ext cx="1606414" cy="368572"/>
            </a:xfrm>
            <a:custGeom>
              <a:avLst/>
              <a:gdLst/>
              <a:ahLst/>
              <a:cxnLst/>
              <a:rect l="l" t="t" r="r" b="b"/>
              <a:pathLst>
                <a:path w="42006" h="8656" extrusionOk="0">
                  <a:moveTo>
                    <a:pt x="3001" y="0"/>
                  </a:moveTo>
                  <a:cubicBezTo>
                    <a:pt x="2168" y="0"/>
                    <a:pt x="1417" y="333"/>
                    <a:pt x="882" y="881"/>
                  </a:cubicBezTo>
                  <a:cubicBezTo>
                    <a:pt x="334" y="1429"/>
                    <a:pt x="1" y="2179"/>
                    <a:pt x="1" y="3012"/>
                  </a:cubicBezTo>
                  <a:lnTo>
                    <a:pt x="1" y="8311"/>
                  </a:lnTo>
                  <a:lnTo>
                    <a:pt x="24" y="8656"/>
                  </a:lnTo>
                  <a:cubicBezTo>
                    <a:pt x="108" y="7977"/>
                    <a:pt x="417" y="7358"/>
                    <a:pt x="882" y="6894"/>
                  </a:cubicBezTo>
                  <a:cubicBezTo>
                    <a:pt x="1417" y="6346"/>
                    <a:pt x="2168" y="6013"/>
                    <a:pt x="3001" y="6013"/>
                  </a:cubicBezTo>
                  <a:lnTo>
                    <a:pt x="39006" y="6013"/>
                  </a:lnTo>
                  <a:cubicBezTo>
                    <a:pt x="40660" y="6013"/>
                    <a:pt x="42006" y="4667"/>
                    <a:pt x="42006" y="3012"/>
                  </a:cubicBezTo>
                  <a:cubicBezTo>
                    <a:pt x="42006" y="2881"/>
                    <a:pt x="42006" y="2774"/>
                    <a:pt x="41982" y="2655"/>
                  </a:cubicBezTo>
                  <a:cubicBezTo>
                    <a:pt x="41815" y="1155"/>
                    <a:pt x="40541" y="0"/>
                    <a:pt x="39006" y="0"/>
                  </a:cubicBezTo>
                  <a:close/>
                </a:path>
              </a:pathLst>
            </a:custGeom>
            <a:solidFill>
              <a:srgbClr val="B7B7B7">
                <a:alpha val="55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106" name="Google Shape;380;p19">
              <a:extLst>
                <a:ext uri="{FF2B5EF4-FFF2-40B4-BE49-F238E27FC236}">
                  <a16:creationId xmlns:a16="http://schemas.microsoft.com/office/drawing/2014/main" id="{ECBAED26-4BE8-4E26-A543-144D0AF2BDFB}"/>
                </a:ext>
              </a:extLst>
            </p:cNvPr>
            <p:cNvSpPr/>
            <p:nvPr/>
          </p:nvSpPr>
          <p:spPr>
            <a:xfrm>
              <a:off x="935214" y="1769089"/>
              <a:ext cx="1606414" cy="384327"/>
            </a:xfrm>
            <a:custGeom>
              <a:avLst/>
              <a:gdLst/>
              <a:ahLst/>
              <a:cxnLst/>
              <a:rect l="l" t="t" r="r" b="b"/>
              <a:pathLst>
                <a:path w="42006" h="9026" extrusionOk="0">
                  <a:moveTo>
                    <a:pt x="3001" y="1"/>
                  </a:moveTo>
                  <a:cubicBezTo>
                    <a:pt x="2168" y="1"/>
                    <a:pt x="1417" y="334"/>
                    <a:pt x="882" y="882"/>
                  </a:cubicBezTo>
                  <a:cubicBezTo>
                    <a:pt x="334" y="1429"/>
                    <a:pt x="1" y="2179"/>
                    <a:pt x="1" y="3013"/>
                  </a:cubicBezTo>
                  <a:lnTo>
                    <a:pt x="1" y="9026"/>
                  </a:lnTo>
                  <a:cubicBezTo>
                    <a:pt x="1" y="8192"/>
                    <a:pt x="334" y="7442"/>
                    <a:pt x="882" y="6894"/>
                  </a:cubicBezTo>
                  <a:cubicBezTo>
                    <a:pt x="1417" y="6359"/>
                    <a:pt x="2168" y="6013"/>
                    <a:pt x="3001" y="6013"/>
                  </a:cubicBezTo>
                  <a:lnTo>
                    <a:pt x="39006" y="6013"/>
                  </a:lnTo>
                  <a:cubicBezTo>
                    <a:pt x="40660" y="6013"/>
                    <a:pt x="42006" y="4668"/>
                    <a:pt x="42006" y="3013"/>
                  </a:cubicBezTo>
                  <a:cubicBezTo>
                    <a:pt x="42006" y="1346"/>
                    <a:pt x="40660" y="1"/>
                    <a:pt x="39006" y="1"/>
                  </a:cubicBezTo>
                  <a:close/>
                </a:path>
              </a:pathLst>
            </a:custGeom>
            <a:solidFill>
              <a:srgbClr val="5EB2F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107" name="Google Shape;381;p19">
              <a:extLst>
                <a:ext uri="{FF2B5EF4-FFF2-40B4-BE49-F238E27FC236}">
                  <a16:creationId xmlns:a16="http://schemas.microsoft.com/office/drawing/2014/main" id="{66627136-AD0F-46EE-A2C2-77D900074C5D}"/>
                </a:ext>
              </a:extLst>
            </p:cNvPr>
            <p:cNvSpPr txBox="1"/>
            <p:nvPr/>
          </p:nvSpPr>
          <p:spPr>
            <a:xfrm>
              <a:off x="1081172" y="2056215"/>
              <a:ext cx="1390200" cy="74182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oboto"/>
                  <a:ea typeface="Roboto"/>
                  <a:cs typeface="Roboto"/>
                  <a:sym typeface="Roboto"/>
                </a:rPr>
                <a:t>Educated Large Families</a:t>
              </a:r>
            </a:p>
            <a:p>
              <a:pPr marL="0" lvl="0" indent="0" algn="ctr" rtl="0">
                <a:spcBef>
                  <a:spcPts val="0"/>
                </a:spcBef>
                <a:spcAft>
                  <a:spcPts val="0"/>
                </a:spcAft>
                <a:buNone/>
              </a:pPr>
              <a:r>
                <a:rPr lang="en" sz="1200">
                  <a:solidFill>
                    <a:srgbClr val="434343"/>
                  </a:solidFill>
                  <a:latin typeface="Roboto"/>
                  <a:ea typeface="Roboto"/>
                  <a:cs typeface="Roboto"/>
                  <a:sym typeface="Roboto"/>
                </a:rPr>
                <a:t>Environmentally Friendly</a:t>
              </a:r>
            </a:p>
            <a:p>
              <a:pPr marL="0" lvl="0" indent="0" algn="ctr" rtl="0">
                <a:spcBef>
                  <a:spcPts val="0"/>
                </a:spcBef>
                <a:spcAft>
                  <a:spcPts val="0"/>
                </a:spcAft>
                <a:buNone/>
              </a:pPr>
              <a:r>
                <a:rPr lang="en" sz="1200">
                  <a:solidFill>
                    <a:srgbClr val="434343"/>
                  </a:solidFill>
                  <a:latin typeface="Roboto"/>
                  <a:ea typeface="Roboto"/>
                  <a:cs typeface="Roboto"/>
                  <a:sym typeface="Roboto"/>
                </a:rPr>
                <a:t>Durable, Safe and high Capacity Option</a:t>
              </a:r>
            </a:p>
            <a:p>
              <a:pPr marL="0" lvl="0" indent="0" algn="ctr" rtl="0">
                <a:spcBef>
                  <a:spcPts val="0"/>
                </a:spcBef>
                <a:spcAft>
                  <a:spcPts val="0"/>
                </a:spcAft>
                <a:buNone/>
              </a:pPr>
              <a:endParaRPr sz="1200">
                <a:solidFill>
                  <a:srgbClr val="434343"/>
                </a:solidFill>
                <a:latin typeface="Roboto"/>
                <a:ea typeface="Roboto"/>
                <a:cs typeface="Roboto"/>
                <a:sym typeface="Roboto"/>
              </a:endParaRPr>
            </a:p>
          </p:txBody>
        </p:sp>
        <p:sp>
          <p:nvSpPr>
            <p:cNvPr id="108" name="Google Shape;382;p19">
              <a:extLst>
                <a:ext uri="{FF2B5EF4-FFF2-40B4-BE49-F238E27FC236}">
                  <a16:creationId xmlns:a16="http://schemas.microsoft.com/office/drawing/2014/main" id="{97678C78-0FEC-406F-9A5C-B5E1404DF5A7}"/>
                </a:ext>
              </a:extLst>
            </p:cNvPr>
            <p:cNvSpPr txBox="1"/>
            <p:nvPr/>
          </p:nvSpPr>
          <p:spPr>
            <a:xfrm>
              <a:off x="1071825" y="1769313"/>
              <a:ext cx="1469700" cy="25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Fira Sans Extra Condensed Medium"/>
                  <a:ea typeface="Fira Sans Extra Condensed Medium"/>
                  <a:cs typeface="Fira Sans Extra Condensed Medium"/>
                  <a:sym typeface="Fira Sans Extra Condensed Medium"/>
                </a:rPr>
                <a:t>Cluster 3 – 29%</a:t>
              </a:r>
              <a:endParaRPr>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9" name="Group 8">
            <a:extLst>
              <a:ext uri="{FF2B5EF4-FFF2-40B4-BE49-F238E27FC236}">
                <a16:creationId xmlns:a16="http://schemas.microsoft.com/office/drawing/2014/main" id="{B22E3016-63FE-442E-98A2-16C9275D140C}"/>
              </a:ext>
            </a:extLst>
          </p:cNvPr>
          <p:cNvGrpSpPr/>
          <p:nvPr/>
        </p:nvGrpSpPr>
        <p:grpSpPr>
          <a:xfrm>
            <a:off x="745899" y="1677953"/>
            <a:ext cx="2554784" cy="1661806"/>
            <a:chOff x="8730239" y="913778"/>
            <a:chExt cx="2554784" cy="1661806"/>
          </a:xfrm>
        </p:grpSpPr>
        <p:grpSp>
          <p:nvGrpSpPr>
            <p:cNvPr id="45" name="Group 44">
              <a:extLst>
                <a:ext uri="{FF2B5EF4-FFF2-40B4-BE49-F238E27FC236}">
                  <a16:creationId xmlns:a16="http://schemas.microsoft.com/office/drawing/2014/main" id="{7923CBC5-238A-4BEA-BDA9-462ABA41A246}"/>
                </a:ext>
              </a:extLst>
            </p:cNvPr>
            <p:cNvGrpSpPr/>
            <p:nvPr/>
          </p:nvGrpSpPr>
          <p:grpSpPr>
            <a:xfrm>
              <a:off x="8730239" y="1234981"/>
              <a:ext cx="576374" cy="394593"/>
              <a:chOff x="1314837" y="1355815"/>
              <a:chExt cx="576374" cy="394593"/>
            </a:xfrm>
          </p:grpSpPr>
          <p:sp>
            <p:nvSpPr>
              <p:cNvPr id="46" name="Google Shape;778;p24">
                <a:extLst>
                  <a:ext uri="{FF2B5EF4-FFF2-40B4-BE49-F238E27FC236}">
                    <a16:creationId xmlns:a16="http://schemas.microsoft.com/office/drawing/2014/main" id="{D4E9A9E6-B144-47C9-B570-4B2E19BDEC92}"/>
                  </a:ext>
                </a:extLst>
              </p:cNvPr>
              <p:cNvSpPr/>
              <p:nvPr/>
            </p:nvSpPr>
            <p:spPr>
              <a:xfrm>
                <a:off x="1567708" y="1600769"/>
                <a:ext cx="92008" cy="115217"/>
              </a:xfrm>
              <a:custGeom>
                <a:avLst/>
                <a:gdLst/>
                <a:ahLst/>
                <a:cxnLst/>
                <a:rect l="l" t="t" r="r" b="b"/>
                <a:pathLst>
                  <a:path w="2882" h="3609" extrusionOk="0">
                    <a:moveTo>
                      <a:pt x="1718" y="0"/>
                    </a:moveTo>
                    <a:cubicBezTo>
                      <a:pt x="1359" y="0"/>
                      <a:pt x="1002" y="164"/>
                      <a:pt x="822" y="510"/>
                    </a:cubicBezTo>
                    <a:cubicBezTo>
                      <a:pt x="524" y="1070"/>
                      <a:pt x="298" y="1665"/>
                      <a:pt x="143" y="2284"/>
                    </a:cubicBezTo>
                    <a:cubicBezTo>
                      <a:pt x="0" y="2820"/>
                      <a:pt x="310" y="3451"/>
                      <a:pt x="869" y="3582"/>
                    </a:cubicBezTo>
                    <a:cubicBezTo>
                      <a:pt x="952" y="3600"/>
                      <a:pt x="1035" y="3608"/>
                      <a:pt x="1118" y="3608"/>
                    </a:cubicBezTo>
                    <a:cubicBezTo>
                      <a:pt x="1586" y="3608"/>
                      <a:pt x="2034" y="3329"/>
                      <a:pt x="2155" y="2844"/>
                    </a:cubicBezTo>
                    <a:cubicBezTo>
                      <a:pt x="2215" y="2594"/>
                      <a:pt x="2298" y="2355"/>
                      <a:pt x="2381" y="2117"/>
                    </a:cubicBezTo>
                    <a:cubicBezTo>
                      <a:pt x="2381" y="2117"/>
                      <a:pt x="2418" y="2021"/>
                      <a:pt x="2441" y="1963"/>
                    </a:cubicBezTo>
                    <a:lnTo>
                      <a:pt x="2441" y="1963"/>
                    </a:lnTo>
                    <a:cubicBezTo>
                      <a:pt x="2500" y="1820"/>
                      <a:pt x="2560" y="1701"/>
                      <a:pt x="2631" y="1570"/>
                    </a:cubicBezTo>
                    <a:cubicBezTo>
                      <a:pt x="2881" y="1081"/>
                      <a:pt x="2774" y="403"/>
                      <a:pt x="2250" y="129"/>
                    </a:cubicBezTo>
                    <a:cubicBezTo>
                      <a:pt x="2088" y="44"/>
                      <a:pt x="1903" y="0"/>
                      <a:pt x="1718"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79;p24">
                <a:extLst>
                  <a:ext uri="{FF2B5EF4-FFF2-40B4-BE49-F238E27FC236}">
                    <a16:creationId xmlns:a16="http://schemas.microsoft.com/office/drawing/2014/main" id="{C9E582D4-8201-4A30-AA38-22CC7E4F0623}"/>
                  </a:ext>
                </a:extLst>
              </p:cNvPr>
              <p:cNvSpPr/>
              <p:nvPr/>
            </p:nvSpPr>
            <p:spPr>
              <a:xfrm>
                <a:off x="1602665" y="1455195"/>
                <a:ext cx="81345" cy="107172"/>
              </a:xfrm>
              <a:custGeom>
                <a:avLst/>
                <a:gdLst/>
                <a:ahLst/>
                <a:cxnLst/>
                <a:rect l="l" t="t" r="r" b="b"/>
                <a:pathLst>
                  <a:path w="2548" h="3357" extrusionOk="0">
                    <a:moveTo>
                      <a:pt x="1477" y="1260"/>
                    </a:moveTo>
                    <a:cubicBezTo>
                      <a:pt x="1597" y="1260"/>
                      <a:pt x="1700" y="1279"/>
                      <a:pt x="1787" y="1317"/>
                    </a:cubicBezTo>
                    <a:lnTo>
                      <a:pt x="1787" y="1317"/>
                    </a:lnTo>
                    <a:cubicBezTo>
                      <a:pt x="1690" y="1286"/>
                      <a:pt x="1586" y="1267"/>
                      <a:pt x="1477" y="1260"/>
                    </a:cubicBezTo>
                    <a:close/>
                    <a:moveTo>
                      <a:pt x="1298" y="1"/>
                    </a:moveTo>
                    <a:cubicBezTo>
                      <a:pt x="1035" y="1"/>
                      <a:pt x="772" y="102"/>
                      <a:pt x="548" y="296"/>
                    </a:cubicBezTo>
                    <a:cubicBezTo>
                      <a:pt x="108" y="677"/>
                      <a:pt x="1" y="1296"/>
                      <a:pt x="48" y="1855"/>
                    </a:cubicBezTo>
                    <a:cubicBezTo>
                      <a:pt x="120" y="2665"/>
                      <a:pt x="620" y="3308"/>
                      <a:pt x="1477" y="3355"/>
                    </a:cubicBezTo>
                    <a:cubicBezTo>
                      <a:pt x="1489" y="3356"/>
                      <a:pt x="1501" y="3356"/>
                      <a:pt x="1513" y="3356"/>
                    </a:cubicBezTo>
                    <a:cubicBezTo>
                      <a:pt x="2047" y="3356"/>
                      <a:pt x="2548" y="2843"/>
                      <a:pt x="2525" y="2308"/>
                    </a:cubicBezTo>
                    <a:cubicBezTo>
                      <a:pt x="2512" y="2003"/>
                      <a:pt x="2395" y="1746"/>
                      <a:pt x="2203" y="1562"/>
                    </a:cubicBezTo>
                    <a:lnTo>
                      <a:pt x="2203" y="1562"/>
                    </a:lnTo>
                    <a:cubicBezTo>
                      <a:pt x="2425" y="1166"/>
                      <a:pt x="2359" y="601"/>
                      <a:pt x="2025" y="296"/>
                    </a:cubicBezTo>
                    <a:cubicBezTo>
                      <a:pt x="1808" y="96"/>
                      <a:pt x="1553" y="1"/>
                      <a:pt x="129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07;p24">
                <a:extLst>
                  <a:ext uri="{FF2B5EF4-FFF2-40B4-BE49-F238E27FC236}">
                    <a16:creationId xmlns:a16="http://schemas.microsoft.com/office/drawing/2014/main" id="{15A9DF30-646B-48BD-A1E1-9A5FD6B7E896}"/>
                  </a:ext>
                </a:extLst>
              </p:cNvPr>
              <p:cNvSpPr/>
              <p:nvPr/>
            </p:nvSpPr>
            <p:spPr>
              <a:xfrm>
                <a:off x="1314837" y="1355815"/>
                <a:ext cx="576374" cy="394593"/>
              </a:xfrm>
              <a:custGeom>
                <a:avLst/>
                <a:gdLst/>
                <a:ahLst/>
                <a:cxnLst/>
                <a:rect l="l" t="t" r="r" b="b"/>
                <a:pathLst>
                  <a:path w="18054" h="12360" extrusionOk="0">
                    <a:moveTo>
                      <a:pt x="11218" y="815"/>
                    </a:moveTo>
                    <a:cubicBezTo>
                      <a:pt x="14509" y="815"/>
                      <a:pt x="17421" y="3869"/>
                      <a:pt x="16577" y="7433"/>
                    </a:cubicBezTo>
                    <a:cubicBezTo>
                      <a:pt x="15944" y="10115"/>
                      <a:pt x="13238" y="11696"/>
                      <a:pt x="10578" y="11696"/>
                    </a:cubicBezTo>
                    <a:cubicBezTo>
                      <a:pt x="9034" y="11696"/>
                      <a:pt x="7507" y="11163"/>
                      <a:pt x="6409" y="10005"/>
                    </a:cubicBezTo>
                    <a:cubicBezTo>
                      <a:pt x="5314" y="8850"/>
                      <a:pt x="5635" y="7278"/>
                      <a:pt x="4754" y="6159"/>
                    </a:cubicBezTo>
                    <a:cubicBezTo>
                      <a:pt x="4024" y="5218"/>
                      <a:pt x="2744" y="4486"/>
                      <a:pt x="1620" y="3850"/>
                    </a:cubicBezTo>
                    <a:lnTo>
                      <a:pt x="1620" y="3850"/>
                    </a:lnTo>
                    <a:cubicBezTo>
                      <a:pt x="2210" y="3895"/>
                      <a:pt x="2798" y="3941"/>
                      <a:pt x="3385" y="3992"/>
                    </a:cubicBezTo>
                    <a:cubicBezTo>
                      <a:pt x="3835" y="4025"/>
                      <a:pt x="4464" y="4153"/>
                      <a:pt x="5014" y="4153"/>
                    </a:cubicBezTo>
                    <a:cubicBezTo>
                      <a:pt x="5266" y="4153"/>
                      <a:pt x="5501" y="4126"/>
                      <a:pt x="5695" y="4051"/>
                    </a:cubicBezTo>
                    <a:cubicBezTo>
                      <a:pt x="6099" y="3885"/>
                      <a:pt x="6397" y="3456"/>
                      <a:pt x="6695" y="3147"/>
                    </a:cubicBezTo>
                    <a:cubicBezTo>
                      <a:pt x="7421" y="2385"/>
                      <a:pt x="8112" y="1670"/>
                      <a:pt x="9100" y="1254"/>
                    </a:cubicBezTo>
                    <a:cubicBezTo>
                      <a:pt x="9801" y="953"/>
                      <a:pt x="10518" y="815"/>
                      <a:pt x="11218" y="815"/>
                    </a:cubicBezTo>
                    <a:close/>
                    <a:moveTo>
                      <a:pt x="11339" y="0"/>
                    </a:moveTo>
                    <a:cubicBezTo>
                      <a:pt x="9943" y="0"/>
                      <a:pt x="8557" y="449"/>
                      <a:pt x="7445" y="1301"/>
                    </a:cubicBezTo>
                    <a:cubicBezTo>
                      <a:pt x="6635" y="1932"/>
                      <a:pt x="6064" y="3123"/>
                      <a:pt x="5004" y="3325"/>
                    </a:cubicBezTo>
                    <a:cubicBezTo>
                      <a:pt x="4745" y="3372"/>
                      <a:pt x="4465" y="3391"/>
                      <a:pt x="4172" y="3391"/>
                    </a:cubicBezTo>
                    <a:cubicBezTo>
                      <a:pt x="2968" y="3391"/>
                      <a:pt x="1543" y="3066"/>
                      <a:pt x="480" y="2980"/>
                    </a:cubicBezTo>
                    <a:cubicBezTo>
                      <a:pt x="469" y="2979"/>
                      <a:pt x="458" y="2979"/>
                      <a:pt x="447" y="2979"/>
                    </a:cubicBezTo>
                    <a:cubicBezTo>
                      <a:pt x="57" y="2979"/>
                      <a:pt x="0" y="3504"/>
                      <a:pt x="277" y="3697"/>
                    </a:cubicBezTo>
                    <a:lnTo>
                      <a:pt x="277" y="3697"/>
                    </a:lnTo>
                    <a:cubicBezTo>
                      <a:pt x="252" y="3838"/>
                      <a:pt x="298" y="3991"/>
                      <a:pt x="456" y="4087"/>
                    </a:cubicBezTo>
                    <a:cubicBezTo>
                      <a:pt x="1456" y="4671"/>
                      <a:pt x="3480" y="5635"/>
                      <a:pt x="4099" y="6588"/>
                    </a:cubicBezTo>
                    <a:cubicBezTo>
                      <a:pt x="4599" y="7338"/>
                      <a:pt x="4516" y="8350"/>
                      <a:pt x="4909" y="9183"/>
                    </a:cubicBezTo>
                    <a:cubicBezTo>
                      <a:pt x="5766" y="10981"/>
                      <a:pt x="7397" y="11838"/>
                      <a:pt x="9290" y="12207"/>
                    </a:cubicBezTo>
                    <a:cubicBezTo>
                      <a:pt x="9813" y="12309"/>
                      <a:pt x="10341" y="12360"/>
                      <a:pt x="10864" y="12360"/>
                    </a:cubicBezTo>
                    <a:cubicBezTo>
                      <a:pt x="13889" y="12360"/>
                      <a:pt x="16739" y="10668"/>
                      <a:pt x="17399" y="7409"/>
                    </a:cubicBezTo>
                    <a:cubicBezTo>
                      <a:pt x="18053" y="4135"/>
                      <a:pt x="15803" y="730"/>
                      <a:pt x="12529" y="111"/>
                    </a:cubicBezTo>
                    <a:cubicBezTo>
                      <a:pt x="12135" y="37"/>
                      <a:pt x="11737" y="0"/>
                      <a:pt x="11339"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08;p24">
                <a:extLst>
                  <a:ext uri="{FF2B5EF4-FFF2-40B4-BE49-F238E27FC236}">
                    <a16:creationId xmlns:a16="http://schemas.microsoft.com/office/drawing/2014/main" id="{045F04A7-8AE4-41F4-8133-0E4789C2A44F}"/>
                  </a:ext>
                </a:extLst>
              </p:cNvPr>
              <p:cNvSpPr/>
              <p:nvPr/>
            </p:nvSpPr>
            <p:spPr>
              <a:xfrm>
                <a:off x="1592417" y="1438722"/>
                <a:ext cx="124699" cy="129328"/>
              </a:xfrm>
              <a:custGeom>
                <a:avLst/>
                <a:gdLst/>
                <a:ahLst/>
                <a:cxnLst/>
                <a:rect l="l" t="t" r="r" b="b"/>
                <a:pathLst>
                  <a:path w="3906" h="4051" extrusionOk="0">
                    <a:moveTo>
                      <a:pt x="2637" y="544"/>
                    </a:moveTo>
                    <a:cubicBezTo>
                      <a:pt x="3142" y="846"/>
                      <a:pt x="3496" y="1348"/>
                      <a:pt x="3536" y="1990"/>
                    </a:cubicBezTo>
                    <a:cubicBezTo>
                      <a:pt x="3583" y="2947"/>
                      <a:pt x="2944" y="3789"/>
                      <a:pt x="1966" y="3789"/>
                    </a:cubicBezTo>
                    <a:cubicBezTo>
                      <a:pt x="1946" y="3789"/>
                      <a:pt x="1925" y="3789"/>
                      <a:pt x="1905" y="3788"/>
                    </a:cubicBezTo>
                    <a:cubicBezTo>
                      <a:pt x="810" y="3764"/>
                      <a:pt x="298" y="3050"/>
                      <a:pt x="333" y="2014"/>
                    </a:cubicBezTo>
                    <a:cubicBezTo>
                      <a:pt x="376" y="908"/>
                      <a:pt x="1239" y="557"/>
                      <a:pt x="2179" y="557"/>
                    </a:cubicBezTo>
                    <a:cubicBezTo>
                      <a:pt x="2301" y="557"/>
                      <a:pt x="2425" y="562"/>
                      <a:pt x="2548" y="573"/>
                    </a:cubicBezTo>
                    <a:cubicBezTo>
                      <a:pt x="2552" y="574"/>
                      <a:pt x="2555" y="574"/>
                      <a:pt x="2559" y="574"/>
                    </a:cubicBezTo>
                    <a:cubicBezTo>
                      <a:pt x="2592" y="574"/>
                      <a:pt x="2619" y="562"/>
                      <a:pt x="2637" y="544"/>
                    </a:cubicBezTo>
                    <a:close/>
                    <a:moveTo>
                      <a:pt x="1871" y="0"/>
                    </a:moveTo>
                    <a:cubicBezTo>
                      <a:pt x="1720" y="0"/>
                      <a:pt x="1663" y="229"/>
                      <a:pt x="1822" y="252"/>
                    </a:cubicBezTo>
                    <a:cubicBezTo>
                      <a:pt x="1897" y="264"/>
                      <a:pt x="1970" y="279"/>
                      <a:pt x="2043" y="298"/>
                    </a:cubicBezTo>
                    <a:lnTo>
                      <a:pt x="2043" y="298"/>
                    </a:lnTo>
                    <a:cubicBezTo>
                      <a:pt x="1073" y="329"/>
                      <a:pt x="154" y="716"/>
                      <a:pt x="83" y="1812"/>
                    </a:cubicBezTo>
                    <a:cubicBezTo>
                      <a:pt x="0" y="2978"/>
                      <a:pt x="417" y="3895"/>
                      <a:pt x="1691" y="4038"/>
                    </a:cubicBezTo>
                    <a:cubicBezTo>
                      <a:pt x="1770" y="4047"/>
                      <a:pt x="1849" y="4051"/>
                      <a:pt x="1925" y="4051"/>
                    </a:cubicBezTo>
                    <a:cubicBezTo>
                      <a:pt x="2919" y="4051"/>
                      <a:pt x="3676" y="3351"/>
                      <a:pt x="3786" y="2312"/>
                    </a:cubicBezTo>
                    <a:cubicBezTo>
                      <a:pt x="3905" y="1133"/>
                      <a:pt x="3036" y="169"/>
                      <a:pt x="1893" y="2"/>
                    </a:cubicBezTo>
                    <a:cubicBezTo>
                      <a:pt x="1886" y="1"/>
                      <a:pt x="1878" y="0"/>
                      <a:pt x="1871"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09;p24">
                <a:extLst>
                  <a:ext uri="{FF2B5EF4-FFF2-40B4-BE49-F238E27FC236}">
                    <a16:creationId xmlns:a16="http://schemas.microsoft.com/office/drawing/2014/main" id="{3477E9EF-AF5C-4B08-AD13-85B5239BACE5}"/>
                  </a:ext>
                </a:extLst>
              </p:cNvPr>
              <p:cNvSpPr/>
              <p:nvPr/>
            </p:nvSpPr>
            <p:spPr>
              <a:xfrm>
                <a:off x="1563590" y="1596172"/>
                <a:ext cx="173289" cy="135011"/>
              </a:xfrm>
              <a:custGeom>
                <a:avLst/>
                <a:gdLst/>
                <a:ahLst/>
                <a:cxnLst/>
                <a:rect l="l" t="t" r="r" b="b"/>
                <a:pathLst>
                  <a:path w="5428" h="4229" extrusionOk="0">
                    <a:moveTo>
                      <a:pt x="2901" y="0"/>
                    </a:moveTo>
                    <a:cubicBezTo>
                      <a:pt x="1235" y="0"/>
                      <a:pt x="286" y="2502"/>
                      <a:pt x="22" y="3821"/>
                    </a:cubicBezTo>
                    <a:cubicBezTo>
                      <a:pt x="1" y="3913"/>
                      <a:pt x="86" y="3976"/>
                      <a:pt x="162" y="3976"/>
                    </a:cubicBezTo>
                    <a:cubicBezTo>
                      <a:pt x="214" y="3976"/>
                      <a:pt x="262" y="3948"/>
                      <a:pt x="272" y="3881"/>
                    </a:cubicBezTo>
                    <a:cubicBezTo>
                      <a:pt x="510" y="2726"/>
                      <a:pt x="1236" y="654"/>
                      <a:pt x="2558" y="309"/>
                    </a:cubicBezTo>
                    <a:cubicBezTo>
                      <a:pt x="2711" y="268"/>
                      <a:pt x="2856" y="248"/>
                      <a:pt x="2993" y="248"/>
                    </a:cubicBezTo>
                    <a:cubicBezTo>
                      <a:pt x="4607" y="248"/>
                      <a:pt x="5153" y="2910"/>
                      <a:pt x="5142" y="4095"/>
                    </a:cubicBezTo>
                    <a:cubicBezTo>
                      <a:pt x="5142" y="4184"/>
                      <a:pt x="5207" y="4229"/>
                      <a:pt x="5273" y="4229"/>
                    </a:cubicBezTo>
                    <a:cubicBezTo>
                      <a:pt x="5338" y="4229"/>
                      <a:pt x="5404" y="4184"/>
                      <a:pt x="5404" y="4095"/>
                    </a:cubicBezTo>
                    <a:cubicBezTo>
                      <a:pt x="5427" y="2654"/>
                      <a:pt x="4892" y="202"/>
                      <a:pt x="3094" y="11"/>
                    </a:cubicBezTo>
                    <a:cubicBezTo>
                      <a:pt x="3029" y="4"/>
                      <a:pt x="2964" y="0"/>
                      <a:pt x="2901"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10;p24">
                <a:extLst>
                  <a:ext uri="{FF2B5EF4-FFF2-40B4-BE49-F238E27FC236}">
                    <a16:creationId xmlns:a16="http://schemas.microsoft.com/office/drawing/2014/main" id="{FD59E3B8-CB62-4E3E-B7AA-8C48D5294459}"/>
                  </a:ext>
                </a:extLst>
              </p:cNvPr>
              <p:cNvSpPr/>
              <p:nvPr/>
            </p:nvSpPr>
            <p:spPr>
              <a:xfrm>
                <a:off x="1621436" y="1600290"/>
                <a:ext cx="75439" cy="67011"/>
              </a:xfrm>
              <a:custGeom>
                <a:avLst/>
                <a:gdLst/>
                <a:ahLst/>
                <a:cxnLst/>
                <a:rect l="l" t="t" r="r" b="b"/>
                <a:pathLst>
                  <a:path w="2363" h="2099" extrusionOk="0">
                    <a:moveTo>
                      <a:pt x="2201" y="1"/>
                    </a:moveTo>
                    <a:cubicBezTo>
                      <a:pt x="2149" y="1"/>
                      <a:pt x="2101" y="29"/>
                      <a:pt x="2091" y="96"/>
                    </a:cubicBezTo>
                    <a:cubicBezTo>
                      <a:pt x="1948" y="737"/>
                      <a:pt x="1650" y="1307"/>
                      <a:pt x="1189" y="1766"/>
                    </a:cubicBezTo>
                    <a:lnTo>
                      <a:pt x="1189" y="1766"/>
                    </a:lnTo>
                    <a:cubicBezTo>
                      <a:pt x="888" y="1311"/>
                      <a:pt x="596" y="847"/>
                      <a:pt x="294" y="394"/>
                    </a:cubicBezTo>
                    <a:cubicBezTo>
                      <a:pt x="266" y="356"/>
                      <a:pt x="227" y="340"/>
                      <a:pt x="188" y="340"/>
                    </a:cubicBezTo>
                    <a:cubicBezTo>
                      <a:pt x="93" y="340"/>
                      <a:pt x="0" y="432"/>
                      <a:pt x="67" y="525"/>
                    </a:cubicBezTo>
                    <a:cubicBezTo>
                      <a:pt x="401" y="1037"/>
                      <a:pt x="722" y="1537"/>
                      <a:pt x="1056" y="2037"/>
                    </a:cubicBezTo>
                    <a:cubicBezTo>
                      <a:pt x="1083" y="2078"/>
                      <a:pt x="1125" y="2099"/>
                      <a:pt x="1168" y="2099"/>
                    </a:cubicBezTo>
                    <a:cubicBezTo>
                      <a:pt x="1200" y="2099"/>
                      <a:pt x="1232" y="2087"/>
                      <a:pt x="1258" y="2061"/>
                    </a:cubicBezTo>
                    <a:cubicBezTo>
                      <a:pt x="1818" y="1549"/>
                      <a:pt x="2187" y="894"/>
                      <a:pt x="2341" y="156"/>
                    </a:cubicBezTo>
                    <a:cubicBezTo>
                      <a:pt x="2363" y="63"/>
                      <a:pt x="2278" y="1"/>
                      <a:pt x="2201"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11;p24">
                <a:extLst>
                  <a:ext uri="{FF2B5EF4-FFF2-40B4-BE49-F238E27FC236}">
                    <a16:creationId xmlns:a16="http://schemas.microsoft.com/office/drawing/2014/main" id="{E814933E-3DB2-4227-9729-9C470C9A13A0}"/>
                  </a:ext>
                </a:extLst>
              </p:cNvPr>
              <p:cNvSpPr/>
              <p:nvPr/>
            </p:nvSpPr>
            <p:spPr>
              <a:xfrm>
                <a:off x="1605155" y="1622254"/>
                <a:ext cx="106087" cy="86325"/>
              </a:xfrm>
              <a:custGeom>
                <a:avLst/>
                <a:gdLst/>
                <a:ahLst/>
                <a:cxnLst/>
                <a:rect l="l" t="t" r="r" b="b"/>
                <a:pathLst>
                  <a:path w="3323" h="2704" extrusionOk="0">
                    <a:moveTo>
                      <a:pt x="164" y="1"/>
                    </a:moveTo>
                    <a:cubicBezTo>
                      <a:pt x="82" y="1"/>
                      <a:pt x="1" y="64"/>
                      <a:pt x="30" y="158"/>
                    </a:cubicBezTo>
                    <a:cubicBezTo>
                      <a:pt x="339" y="1147"/>
                      <a:pt x="875" y="1992"/>
                      <a:pt x="1661" y="2671"/>
                    </a:cubicBezTo>
                    <a:cubicBezTo>
                      <a:pt x="1688" y="2692"/>
                      <a:pt x="1724" y="2704"/>
                      <a:pt x="1759" y="2704"/>
                    </a:cubicBezTo>
                    <a:cubicBezTo>
                      <a:pt x="1802" y="2704"/>
                      <a:pt x="1844" y="2686"/>
                      <a:pt x="1863" y="2647"/>
                    </a:cubicBezTo>
                    <a:cubicBezTo>
                      <a:pt x="2268" y="1837"/>
                      <a:pt x="2732" y="1075"/>
                      <a:pt x="3256" y="349"/>
                    </a:cubicBezTo>
                    <a:cubicBezTo>
                      <a:pt x="3322" y="250"/>
                      <a:pt x="3234" y="156"/>
                      <a:pt x="3141" y="156"/>
                    </a:cubicBezTo>
                    <a:cubicBezTo>
                      <a:pt x="3100" y="156"/>
                      <a:pt x="3059" y="174"/>
                      <a:pt x="3030" y="218"/>
                    </a:cubicBezTo>
                    <a:cubicBezTo>
                      <a:pt x="2539" y="899"/>
                      <a:pt x="2099" y="1612"/>
                      <a:pt x="1713" y="2366"/>
                    </a:cubicBezTo>
                    <a:lnTo>
                      <a:pt x="1713" y="2366"/>
                    </a:lnTo>
                    <a:cubicBezTo>
                      <a:pt x="1041" y="1744"/>
                      <a:pt x="561" y="984"/>
                      <a:pt x="292" y="87"/>
                    </a:cubicBezTo>
                    <a:cubicBezTo>
                      <a:pt x="268" y="27"/>
                      <a:pt x="216" y="1"/>
                      <a:pt x="164"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roup 1">
              <a:extLst>
                <a:ext uri="{FF2B5EF4-FFF2-40B4-BE49-F238E27FC236}">
                  <a16:creationId xmlns:a16="http://schemas.microsoft.com/office/drawing/2014/main" id="{5E0E5746-18B7-401F-8879-D677A7794ED1}"/>
                </a:ext>
              </a:extLst>
            </p:cNvPr>
            <p:cNvGrpSpPr/>
            <p:nvPr/>
          </p:nvGrpSpPr>
          <p:grpSpPr>
            <a:xfrm>
              <a:off x="9652186" y="1227885"/>
              <a:ext cx="221238" cy="367587"/>
              <a:chOff x="5924609" y="2684045"/>
              <a:chExt cx="221238" cy="367587"/>
            </a:xfrm>
          </p:grpSpPr>
          <p:sp>
            <p:nvSpPr>
              <p:cNvPr id="54" name="Google Shape;859;p24">
                <a:extLst>
                  <a:ext uri="{FF2B5EF4-FFF2-40B4-BE49-F238E27FC236}">
                    <a16:creationId xmlns:a16="http://schemas.microsoft.com/office/drawing/2014/main" id="{AB801592-4B5C-4397-8286-42439FC76833}"/>
                  </a:ext>
                </a:extLst>
              </p:cNvPr>
              <p:cNvSpPr/>
              <p:nvPr/>
            </p:nvSpPr>
            <p:spPr>
              <a:xfrm>
                <a:off x="5957431" y="2724988"/>
                <a:ext cx="117072" cy="117989"/>
              </a:xfrm>
              <a:custGeom>
                <a:avLst/>
                <a:gdLst/>
                <a:ahLst/>
                <a:cxnLst/>
                <a:rect l="l" t="t" r="r" b="b"/>
                <a:pathLst>
                  <a:path w="1787" h="1801" extrusionOk="0">
                    <a:moveTo>
                      <a:pt x="602" y="0"/>
                    </a:moveTo>
                    <a:cubicBezTo>
                      <a:pt x="557" y="0"/>
                      <a:pt x="512" y="6"/>
                      <a:pt x="465" y="20"/>
                    </a:cubicBezTo>
                    <a:cubicBezTo>
                      <a:pt x="203" y="91"/>
                      <a:pt x="1" y="401"/>
                      <a:pt x="96" y="663"/>
                    </a:cubicBezTo>
                    <a:cubicBezTo>
                      <a:pt x="263" y="1103"/>
                      <a:pt x="525" y="1461"/>
                      <a:pt x="906" y="1722"/>
                    </a:cubicBezTo>
                    <a:cubicBezTo>
                      <a:pt x="983" y="1776"/>
                      <a:pt x="1070" y="1800"/>
                      <a:pt x="1159" y="1800"/>
                    </a:cubicBezTo>
                    <a:cubicBezTo>
                      <a:pt x="1345" y="1800"/>
                      <a:pt x="1535" y="1693"/>
                      <a:pt x="1632" y="1532"/>
                    </a:cubicBezTo>
                    <a:cubicBezTo>
                      <a:pt x="1787" y="1270"/>
                      <a:pt x="1668" y="984"/>
                      <a:pt x="1442" y="818"/>
                    </a:cubicBezTo>
                    <a:cubicBezTo>
                      <a:pt x="1424" y="805"/>
                      <a:pt x="1412" y="796"/>
                      <a:pt x="1404" y="792"/>
                    </a:cubicBezTo>
                    <a:lnTo>
                      <a:pt x="1404" y="792"/>
                    </a:lnTo>
                    <a:cubicBezTo>
                      <a:pt x="1385" y="773"/>
                      <a:pt x="1366" y="754"/>
                      <a:pt x="1346" y="734"/>
                    </a:cubicBezTo>
                    <a:cubicBezTo>
                      <a:pt x="1325" y="713"/>
                      <a:pt x="1249" y="637"/>
                      <a:pt x="1239" y="627"/>
                    </a:cubicBezTo>
                    <a:lnTo>
                      <a:pt x="1239" y="627"/>
                    </a:lnTo>
                    <a:cubicBezTo>
                      <a:pt x="1240" y="628"/>
                      <a:pt x="1240" y="628"/>
                      <a:pt x="1240" y="628"/>
                    </a:cubicBezTo>
                    <a:cubicBezTo>
                      <a:pt x="1244" y="628"/>
                      <a:pt x="1179" y="531"/>
                      <a:pt x="1168" y="508"/>
                    </a:cubicBezTo>
                    <a:cubicBezTo>
                      <a:pt x="1144" y="472"/>
                      <a:pt x="1132" y="437"/>
                      <a:pt x="1120" y="413"/>
                    </a:cubicBezTo>
                    <a:lnTo>
                      <a:pt x="1120" y="413"/>
                    </a:lnTo>
                    <a:cubicBezTo>
                      <a:pt x="1125" y="428"/>
                      <a:pt x="1128" y="437"/>
                      <a:pt x="1128" y="437"/>
                    </a:cubicBezTo>
                    <a:cubicBezTo>
                      <a:pt x="1128" y="437"/>
                      <a:pt x="1122" y="423"/>
                      <a:pt x="1108" y="389"/>
                    </a:cubicBezTo>
                    <a:cubicBezTo>
                      <a:pt x="1028" y="169"/>
                      <a:pt x="831" y="0"/>
                      <a:pt x="60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61;p24">
                <a:extLst>
                  <a:ext uri="{FF2B5EF4-FFF2-40B4-BE49-F238E27FC236}">
                    <a16:creationId xmlns:a16="http://schemas.microsoft.com/office/drawing/2014/main" id="{F52A17F3-4AA2-4EF5-BD25-D809715A4B3B}"/>
                  </a:ext>
                </a:extLst>
              </p:cNvPr>
              <p:cNvSpPr/>
              <p:nvPr/>
            </p:nvSpPr>
            <p:spPr>
              <a:xfrm>
                <a:off x="5934829" y="2894204"/>
                <a:ext cx="115631" cy="157428"/>
              </a:xfrm>
              <a:custGeom>
                <a:avLst/>
                <a:gdLst/>
                <a:ahLst/>
                <a:cxnLst/>
                <a:rect l="l" t="t" r="r" b="b"/>
                <a:pathLst>
                  <a:path w="1765" h="2403" extrusionOk="0">
                    <a:moveTo>
                      <a:pt x="1040" y="0"/>
                    </a:moveTo>
                    <a:cubicBezTo>
                      <a:pt x="882" y="0"/>
                      <a:pt x="725" y="73"/>
                      <a:pt x="620" y="247"/>
                    </a:cubicBezTo>
                    <a:cubicBezTo>
                      <a:pt x="346" y="711"/>
                      <a:pt x="155" y="1211"/>
                      <a:pt x="48" y="1735"/>
                    </a:cubicBezTo>
                    <a:cubicBezTo>
                      <a:pt x="1" y="2021"/>
                      <a:pt x="132" y="2307"/>
                      <a:pt x="417" y="2390"/>
                    </a:cubicBezTo>
                    <a:cubicBezTo>
                      <a:pt x="455" y="2398"/>
                      <a:pt x="494" y="2403"/>
                      <a:pt x="534" y="2403"/>
                    </a:cubicBezTo>
                    <a:cubicBezTo>
                      <a:pt x="769" y="2403"/>
                      <a:pt x="1020" y="2255"/>
                      <a:pt x="1060" y="2021"/>
                    </a:cubicBezTo>
                    <a:cubicBezTo>
                      <a:pt x="1144" y="1580"/>
                      <a:pt x="1298" y="1175"/>
                      <a:pt x="1525" y="783"/>
                    </a:cubicBezTo>
                    <a:cubicBezTo>
                      <a:pt x="1765" y="377"/>
                      <a:pt x="1401" y="0"/>
                      <a:pt x="1040"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906;p24">
                <a:extLst>
                  <a:ext uri="{FF2B5EF4-FFF2-40B4-BE49-F238E27FC236}">
                    <a16:creationId xmlns:a16="http://schemas.microsoft.com/office/drawing/2014/main" id="{900934AE-AF2F-4BD5-A646-DD1076F8A10D}"/>
                  </a:ext>
                </a:extLst>
              </p:cNvPr>
              <p:cNvSpPr/>
              <p:nvPr/>
            </p:nvSpPr>
            <p:spPr>
              <a:xfrm>
                <a:off x="5961362" y="2684045"/>
                <a:ext cx="152973" cy="158083"/>
              </a:xfrm>
              <a:custGeom>
                <a:avLst/>
                <a:gdLst/>
                <a:ahLst/>
                <a:cxnLst/>
                <a:rect l="l" t="t" r="r" b="b"/>
                <a:pathLst>
                  <a:path w="2335" h="2413" extrusionOk="0">
                    <a:moveTo>
                      <a:pt x="1306" y="422"/>
                    </a:moveTo>
                    <a:cubicBezTo>
                      <a:pt x="1371" y="422"/>
                      <a:pt x="1436" y="425"/>
                      <a:pt x="1501" y="431"/>
                    </a:cubicBezTo>
                    <a:cubicBezTo>
                      <a:pt x="1504" y="431"/>
                      <a:pt x="1508" y="431"/>
                      <a:pt x="1512" y="431"/>
                    </a:cubicBezTo>
                    <a:cubicBezTo>
                      <a:pt x="1526" y="431"/>
                      <a:pt x="1539" y="429"/>
                      <a:pt x="1551" y="425"/>
                    </a:cubicBezTo>
                    <a:lnTo>
                      <a:pt x="1551" y="425"/>
                    </a:lnTo>
                    <a:cubicBezTo>
                      <a:pt x="1807" y="587"/>
                      <a:pt x="1990" y="849"/>
                      <a:pt x="2013" y="1181"/>
                    </a:cubicBezTo>
                    <a:cubicBezTo>
                      <a:pt x="2036" y="1692"/>
                      <a:pt x="1697" y="2146"/>
                      <a:pt x="1183" y="2146"/>
                    </a:cubicBezTo>
                    <a:cubicBezTo>
                      <a:pt x="1170" y="2146"/>
                      <a:pt x="1157" y="2146"/>
                      <a:pt x="1144" y="2145"/>
                    </a:cubicBezTo>
                    <a:cubicBezTo>
                      <a:pt x="548" y="2133"/>
                      <a:pt x="286" y="1752"/>
                      <a:pt x="310" y="1204"/>
                    </a:cubicBezTo>
                    <a:cubicBezTo>
                      <a:pt x="331" y="603"/>
                      <a:pt x="802" y="422"/>
                      <a:pt x="1306" y="422"/>
                    </a:cubicBezTo>
                    <a:close/>
                    <a:moveTo>
                      <a:pt x="1123" y="0"/>
                    </a:moveTo>
                    <a:cubicBezTo>
                      <a:pt x="1026" y="0"/>
                      <a:pt x="968" y="110"/>
                      <a:pt x="995" y="185"/>
                    </a:cubicBezTo>
                    <a:lnTo>
                      <a:pt x="995" y="185"/>
                    </a:lnTo>
                    <a:cubicBezTo>
                      <a:pt x="506" y="259"/>
                      <a:pt x="84" y="516"/>
                      <a:pt x="48" y="1085"/>
                    </a:cubicBezTo>
                    <a:cubicBezTo>
                      <a:pt x="1" y="1776"/>
                      <a:pt x="262" y="2324"/>
                      <a:pt x="1013" y="2407"/>
                    </a:cubicBezTo>
                    <a:cubicBezTo>
                      <a:pt x="1054" y="2411"/>
                      <a:pt x="1095" y="2412"/>
                      <a:pt x="1135" y="2412"/>
                    </a:cubicBezTo>
                    <a:cubicBezTo>
                      <a:pt x="1742" y="2412"/>
                      <a:pt x="2207" y="1997"/>
                      <a:pt x="2263" y="1371"/>
                    </a:cubicBezTo>
                    <a:cubicBezTo>
                      <a:pt x="2334" y="669"/>
                      <a:pt x="1822" y="97"/>
                      <a:pt x="1144" y="2"/>
                    </a:cubicBezTo>
                    <a:cubicBezTo>
                      <a:pt x="1136" y="1"/>
                      <a:pt x="1130" y="0"/>
                      <a:pt x="1123"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907;p24">
                <a:extLst>
                  <a:ext uri="{FF2B5EF4-FFF2-40B4-BE49-F238E27FC236}">
                    <a16:creationId xmlns:a16="http://schemas.microsoft.com/office/drawing/2014/main" id="{F12B630E-82F3-4060-A5BF-A3DE89B5C8EB}"/>
                  </a:ext>
                </a:extLst>
              </p:cNvPr>
              <p:cNvSpPr/>
              <p:nvPr/>
            </p:nvSpPr>
            <p:spPr>
              <a:xfrm>
                <a:off x="5927950" y="2867083"/>
                <a:ext cx="208987" cy="164635"/>
              </a:xfrm>
              <a:custGeom>
                <a:avLst/>
                <a:gdLst/>
                <a:ahLst/>
                <a:cxnLst/>
                <a:rect l="l" t="t" r="r" b="b"/>
                <a:pathLst>
                  <a:path w="3190" h="2513" extrusionOk="0">
                    <a:moveTo>
                      <a:pt x="1714" y="0"/>
                    </a:moveTo>
                    <a:cubicBezTo>
                      <a:pt x="732" y="0"/>
                      <a:pt x="172" y="1427"/>
                      <a:pt x="22" y="2209"/>
                    </a:cubicBezTo>
                    <a:cubicBezTo>
                      <a:pt x="1" y="2309"/>
                      <a:pt x="83" y="2375"/>
                      <a:pt x="160" y="2375"/>
                    </a:cubicBezTo>
                    <a:cubicBezTo>
                      <a:pt x="210" y="2375"/>
                      <a:pt x="258" y="2346"/>
                      <a:pt x="272" y="2280"/>
                    </a:cubicBezTo>
                    <a:cubicBezTo>
                      <a:pt x="403" y="1637"/>
                      <a:pt x="796" y="482"/>
                      <a:pt x="1523" y="280"/>
                    </a:cubicBezTo>
                    <a:cubicBezTo>
                      <a:pt x="1601" y="260"/>
                      <a:pt x="1675" y="250"/>
                      <a:pt x="1746" y="250"/>
                    </a:cubicBezTo>
                    <a:cubicBezTo>
                      <a:pt x="2631" y="250"/>
                      <a:pt x="2927" y="1748"/>
                      <a:pt x="2916" y="2387"/>
                    </a:cubicBezTo>
                    <a:cubicBezTo>
                      <a:pt x="2916" y="2470"/>
                      <a:pt x="2981" y="2512"/>
                      <a:pt x="3047" y="2512"/>
                    </a:cubicBezTo>
                    <a:cubicBezTo>
                      <a:pt x="3112" y="2512"/>
                      <a:pt x="3178" y="2470"/>
                      <a:pt x="3178" y="2387"/>
                    </a:cubicBezTo>
                    <a:cubicBezTo>
                      <a:pt x="3189" y="1530"/>
                      <a:pt x="2868" y="113"/>
                      <a:pt x="1820" y="6"/>
                    </a:cubicBezTo>
                    <a:cubicBezTo>
                      <a:pt x="1784" y="2"/>
                      <a:pt x="1749" y="0"/>
                      <a:pt x="1714"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908;p24">
                <a:extLst>
                  <a:ext uri="{FF2B5EF4-FFF2-40B4-BE49-F238E27FC236}">
                    <a16:creationId xmlns:a16="http://schemas.microsoft.com/office/drawing/2014/main" id="{45FD40C4-93AF-4F69-AD5E-F9DC0324C847}"/>
                  </a:ext>
                </a:extLst>
              </p:cNvPr>
              <p:cNvSpPr/>
              <p:nvPr/>
            </p:nvSpPr>
            <p:spPr>
              <a:xfrm>
                <a:off x="5994249" y="2872062"/>
                <a:ext cx="96502" cy="85297"/>
              </a:xfrm>
              <a:custGeom>
                <a:avLst/>
                <a:gdLst/>
                <a:ahLst/>
                <a:cxnLst/>
                <a:rect l="l" t="t" r="r" b="b"/>
                <a:pathLst>
                  <a:path w="1473" h="1302" extrusionOk="0">
                    <a:moveTo>
                      <a:pt x="1316" y="1"/>
                    </a:moveTo>
                    <a:cubicBezTo>
                      <a:pt x="1265" y="1"/>
                      <a:pt x="1215" y="29"/>
                      <a:pt x="1201" y="97"/>
                    </a:cubicBezTo>
                    <a:cubicBezTo>
                      <a:pt x="1130" y="424"/>
                      <a:pt x="988" y="716"/>
                      <a:pt x="760" y="965"/>
                    </a:cubicBezTo>
                    <a:lnTo>
                      <a:pt x="760" y="965"/>
                    </a:lnTo>
                    <a:cubicBezTo>
                      <a:pt x="602" y="727"/>
                      <a:pt x="443" y="489"/>
                      <a:pt x="284" y="251"/>
                    </a:cubicBezTo>
                    <a:cubicBezTo>
                      <a:pt x="259" y="208"/>
                      <a:pt x="220" y="190"/>
                      <a:pt x="181" y="190"/>
                    </a:cubicBezTo>
                    <a:cubicBezTo>
                      <a:pt x="92" y="190"/>
                      <a:pt x="0" y="283"/>
                      <a:pt x="58" y="382"/>
                    </a:cubicBezTo>
                    <a:cubicBezTo>
                      <a:pt x="249" y="668"/>
                      <a:pt x="439" y="954"/>
                      <a:pt x="630" y="1240"/>
                    </a:cubicBezTo>
                    <a:cubicBezTo>
                      <a:pt x="657" y="1280"/>
                      <a:pt x="695" y="1302"/>
                      <a:pt x="737" y="1302"/>
                    </a:cubicBezTo>
                    <a:cubicBezTo>
                      <a:pt x="768" y="1302"/>
                      <a:pt x="801" y="1289"/>
                      <a:pt x="832" y="1263"/>
                    </a:cubicBezTo>
                    <a:cubicBezTo>
                      <a:pt x="1153" y="966"/>
                      <a:pt x="1368" y="585"/>
                      <a:pt x="1451" y="156"/>
                    </a:cubicBezTo>
                    <a:cubicBezTo>
                      <a:pt x="1472" y="64"/>
                      <a:pt x="1392" y="1"/>
                      <a:pt x="1316"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909;p24">
                <a:extLst>
                  <a:ext uri="{FF2B5EF4-FFF2-40B4-BE49-F238E27FC236}">
                    <a16:creationId xmlns:a16="http://schemas.microsoft.com/office/drawing/2014/main" id="{7EE49EE9-48F1-42D5-8CA7-A13C87CDA780}"/>
                  </a:ext>
                </a:extLst>
              </p:cNvPr>
              <p:cNvSpPr/>
              <p:nvPr/>
            </p:nvSpPr>
            <p:spPr>
              <a:xfrm>
                <a:off x="5975840" y="2897676"/>
                <a:ext cx="133318" cy="107704"/>
              </a:xfrm>
              <a:custGeom>
                <a:avLst/>
                <a:gdLst/>
                <a:ahLst/>
                <a:cxnLst/>
                <a:rect l="l" t="t" r="r" b="b"/>
                <a:pathLst>
                  <a:path w="2035" h="1644" extrusionOk="0">
                    <a:moveTo>
                      <a:pt x="161" y="0"/>
                    </a:moveTo>
                    <a:cubicBezTo>
                      <a:pt x="82" y="0"/>
                      <a:pt x="0" y="64"/>
                      <a:pt x="30" y="158"/>
                    </a:cubicBezTo>
                    <a:cubicBezTo>
                      <a:pt x="208" y="730"/>
                      <a:pt x="518" y="1218"/>
                      <a:pt x="970" y="1611"/>
                    </a:cubicBezTo>
                    <a:cubicBezTo>
                      <a:pt x="997" y="1632"/>
                      <a:pt x="1033" y="1644"/>
                      <a:pt x="1068" y="1644"/>
                    </a:cubicBezTo>
                    <a:cubicBezTo>
                      <a:pt x="1112" y="1644"/>
                      <a:pt x="1153" y="1626"/>
                      <a:pt x="1173" y="1587"/>
                    </a:cubicBezTo>
                    <a:cubicBezTo>
                      <a:pt x="1399" y="1122"/>
                      <a:pt x="1661" y="694"/>
                      <a:pt x="1958" y="277"/>
                    </a:cubicBezTo>
                    <a:cubicBezTo>
                      <a:pt x="2034" y="184"/>
                      <a:pt x="1937" y="92"/>
                      <a:pt x="1840" y="92"/>
                    </a:cubicBezTo>
                    <a:cubicBezTo>
                      <a:pt x="1800" y="92"/>
                      <a:pt x="1760" y="108"/>
                      <a:pt x="1732" y="146"/>
                    </a:cubicBezTo>
                    <a:cubicBezTo>
                      <a:pt x="1466" y="519"/>
                      <a:pt x="1228" y="901"/>
                      <a:pt x="1019" y="1302"/>
                    </a:cubicBezTo>
                    <a:lnTo>
                      <a:pt x="1019" y="1302"/>
                    </a:lnTo>
                    <a:cubicBezTo>
                      <a:pt x="672" y="967"/>
                      <a:pt x="428" y="565"/>
                      <a:pt x="280" y="87"/>
                    </a:cubicBezTo>
                    <a:cubicBezTo>
                      <a:pt x="261" y="26"/>
                      <a:pt x="212" y="0"/>
                      <a:pt x="161"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10;p24">
                <a:extLst>
                  <a:ext uri="{FF2B5EF4-FFF2-40B4-BE49-F238E27FC236}">
                    <a16:creationId xmlns:a16="http://schemas.microsoft.com/office/drawing/2014/main" id="{0C067BDE-100C-454C-A449-EB626E06C5E2}"/>
                  </a:ext>
                </a:extLst>
              </p:cNvPr>
              <p:cNvSpPr/>
              <p:nvPr/>
            </p:nvSpPr>
            <p:spPr>
              <a:xfrm>
                <a:off x="5924609" y="3006359"/>
                <a:ext cx="221238" cy="32364"/>
              </a:xfrm>
              <a:custGeom>
                <a:avLst/>
                <a:gdLst/>
                <a:ahLst/>
                <a:cxnLst/>
                <a:rect l="l" t="t" r="r" b="b"/>
                <a:pathLst>
                  <a:path w="3377" h="494" extrusionOk="0">
                    <a:moveTo>
                      <a:pt x="175" y="0"/>
                    </a:moveTo>
                    <a:cubicBezTo>
                      <a:pt x="72" y="0"/>
                      <a:pt x="0" y="170"/>
                      <a:pt x="109" y="249"/>
                    </a:cubicBezTo>
                    <a:cubicBezTo>
                      <a:pt x="426" y="458"/>
                      <a:pt x="772" y="494"/>
                      <a:pt x="1128" y="494"/>
                    </a:cubicBezTo>
                    <a:cubicBezTo>
                      <a:pt x="1240" y="494"/>
                      <a:pt x="1353" y="490"/>
                      <a:pt x="1466" y="487"/>
                    </a:cubicBezTo>
                    <a:cubicBezTo>
                      <a:pt x="2050" y="475"/>
                      <a:pt x="2633" y="416"/>
                      <a:pt x="3217" y="333"/>
                    </a:cubicBezTo>
                    <a:cubicBezTo>
                      <a:pt x="3376" y="321"/>
                      <a:pt x="3318" y="81"/>
                      <a:pt x="3166" y="81"/>
                    </a:cubicBezTo>
                    <a:cubicBezTo>
                      <a:pt x="3159" y="81"/>
                      <a:pt x="3152" y="82"/>
                      <a:pt x="3145" y="83"/>
                    </a:cubicBezTo>
                    <a:cubicBezTo>
                      <a:pt x="2674" y="146"/>
                      <a:pt x="1995" y="276"/>
                      <a:pt x="1372" y="276"/>
                    </a:cubicBezTo>
                    <a:cubicBezTo>
                      <a:pt x="939" y="276"/>
                      <a:pt x="533" y="213"/>
                      <a:pt x="240" y="23"/>
                    </a:cubicBezTo>
                    <a:cubicBezTo>
                      <a:pt x="218" y="7"/>
                      <a:pt x="196" y="0"/>
                      <a:pt x="175"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roup 78">
              <a:extLst>
                <a:ext uri="{FF2B5EF4-FFF2-40B4-BE49-F238E27FC236}">
                  <a16:creationId xmlns:a16="http://schemas.microsoft.com/office/drawing/2014/main" id="{7D4EF04C-638B-43D3-B2F4-35C99C79A8F2}"/>
                </a:ext>
              </a:extLst>
            </p:cNvPr>
            <p:cNvGrpSpPr/>
            <p:nvPr/>
          </p:nvGrpSpPr>
          <p:grpSpPr>
            <a:xfrm>
              <a:off x="9804586" y="1227885"/>
              <a:ext cx="221238" cy="367587"/>
              <a:chOff x="5924609" y="2684045"/>
              <a:chExt cx="221238" cy="367587"/>
            </a:xfrm>
          </p:grpSpPr>
          <p:sp>
            <p:nvSpPr>
              <p:cNvPr id="80" name="Google Shape;859;p24">
                <a:extLst>
                  <a:ext uri="{FF2B5EF4-FFF2-40B4-BE49-F238E27FC236}">
                    <a16:creationId xmlns:a16="http://schemas.microsoft.com/office/drawing/2014/main" id="{7519C43D-C616-4E81-8694-CF94F8AF6C28}"/>
                  </a:ext>
                </a:extLst>
              </p:cNvPr>
              <p:cNvSpPr/>
              <p:nvPr/>
            </p:nvSpPr>
            <p:spPr>
              <a:xfrm>
                <a:off x="5957431" y="2724988"/>
                <a:ext cx="117072" cy="117989"/>
              </a:xfrm>
              <a:custGeom>
                <a:avLst/>
                <a:gdLst/>
                <a:ahLst/>
                <a:cxnLst/>
                <a:rect l="l" t="t" r="r" b="b"/>
                <a:pathLst>
                  <a:path w="1787" h="1801" extrusionOk="0">
                    <a:moveTo>
                      <a:pt x="602" y="0"/>
                    </a:moveTo>
                    <a:cubicBezTo>
                      <a:pt x="557" y="0"/>
                      <a:pt x="512" y="6"/>
                      <a:pt x="465" y="20"/>
                    </a:cubicBezTo>
                    <a:cubicBezTo>
                      <a:pt x="203" y="91"/>
                      <a:pt x="1" y="401"/>
                      <a:pt x="96" y="663"/>
                    </a:cubicBezTo>
                    <a:cubicBezTo>
                      <a:pt x="263" y="1103"/>
                      <a:pt x="525" y="1461"/>
                      <a:pt x="906" y="1722"/>
                    </a:cubicBezTo>
                    <a:cubicBezTo>
                      <a:pt x="983" y="1776"/>
                      <a:pt x="1070" y="1800"/>
                      <a:pt x="1159" y="1800"/>
                    </a:cubicBezTo>
                    <a:cubicBezTo>
                      <a:pt x="1345" y="1800"/>
                      <a:pt x="1535" y="1693"/>
                      <a:pt x="1632" y="1532"/>
                    </a:cubicBezTo>
                    <a:cubicBezTo>
                      <a:pt x="1787" y="1270"/>
                      <a:pt x="1668" y="984"/>
                      <a:pt x="1442" y="818"/>
                    </a:cubicBezTo>
                    <a:cubicBezTo>
                      <a:pt x="1424" y="805"/>
                      <a:pt x="1412" y="796"/>
                      <a:pt x="1404" y="792"/>
                    </a:cubicBezTo>
                    <a:lnTo>
                      <a:pt x="1404" y="792"/>
                    </a:lnTo>
                    <a:cubicBezTo>
                      <a:pt x="1385" y="773"/>
                      <a:pt x="1366" y="754"/>
                      <a:pt x="1346" y="734"/>
                    </a:cubicBezTo>
                    <a:cubicBezTo>
                      <a:pt x="1325" y="713"/>
                      <a:pt x="1249" y="637"/>
                      <a:pt x="1239" y="627"/>
                    </a:cubicBezTo>
                    <a:lnTo>
                      <a:pt x="1239" y="627"/>
                    </a:lnTo>
                    <a:cubicBezTo>
                      <a:pt x="1240" y="628"/>
                      <a:pt x="1240" y="628"/>
                      <a:pt x="1240" y="628"/>
                    </a:cubicBezTo>
                    <a:cubicBezTo>
                      <a:pt x="1244" y="628"/>
                      <a:pt x="1179" y="531"/>
                      <a:pt x="1168" y="508"/>
                    </a:cubicBezTo>
                    <a:cubicBezTo>
                      <a:pt x="1144" y="472"/>
                      <a:pt x="1132" y="437"/>
                      <a:pt x="1120" y="413"/>
                    </a:cubicBezTo>
                    <a:lnTo>
                      <a:pt x="1120" y="413"/>
                    </a:lnTo>
                    <a:cubicBezTo>
                      <a:pt x="1125" y="428"/>
                      <a:pt x="1128" y="437"/>
                      <a:pt x="1128" y="437"/>
                    </a:cubicBezTo>
                    <a:cubicBezTo>
                      <a:pt x="1128" y="437"/>
                      <a:pt x="1122" y="423"/>
                      <a:pt x="1108" y="389"/>
                    </a:cubicBezTo>
                    <a:cubicBezTo>
                      <a:pt x="1028" y="169"/>
                      <a:pt x="831" y="0"/>
                      <a:pt x="60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861;p24">
                <a:extLst>
                  <a:ext uri="{FF2B5EF4-FFF2-40B4-BE49-F238E27FC236}">
                    <a16:creationId xmlns:a16="http://schemas.microsoft.com/office/drawing/2014/main" id="{CF89B005-B32A-475C-83C8-573311CD5BB7}"/>
                  </a:ext>
                </a:extLst>
              </p:cNvPr>
              <p:cNvSpPr/>
              <p:nvPr/>
            </p:nvSpPr>
            <p:spPr>
              <a:xfrm>
                <a:off x="5934829" y="2894204"/>
                <a:ext cx="115631" cy="157428"/>
              </a:xfrm>
              <a:custGeom>
                <a:avLst/>
                <a:gdLst/>
                <a:ahLst/>
                <a:cxnLst/>
                <a:rect l="l" t="t" r="r" b="b"/>
                <a:pathLst>
                  <a:path w="1765" h="2403" extrusionOk="0">
                    <a:moveTo>
                      <a:pt x="1040" y="0"/>
                    </a:moveTo>
                    <a:cubicBezTo>
                      <a:pt x="882" y="0"/>
                      <a:pt x="725" y="73"/>
                      <a:pt x="620" y="247"/>
                    </a:cubicBezTo>
                    <a:cubicBezTo>
                      <a:pt x="346" y="711"/>
                      <a:pt x="155" y="1211"/>
                      <a:pt x="48" y="1735"/>
                    </a:cubicBezTo>
                    <a:cubicBezTo>
                      <a:pt x="1" y="2021"/>
                      <a:pt x="132" y="2307"/>
                      <a:pt x="417" y="2390"/>
                    </a:cubicBezTo>
                    <a:cubicBezTo>
                      <a:pt x="455" y="2398"/>
                      <a:pt x="494" y="2403"/>
                      <a:pt x="534" y="2403"/>
                    </a:cubicBezTo>
                    <a:cubicBezTo>
                      <a:pt x="769" y="2403"/>
                      <a:pt x="1020" y="2255"/>
                      <a:pt x="1060" y="2021"/>
                    </a:cubicBezTo>
                    <a:cubicBezTo>
                      <a:pt x="1144" y="1580"/>
                      <a:pt x="1298" y="1175"/>
                      <a:pt x="1525" y="783"/>
                    </a:cubicBezTo>
                    <a:cubicBezTo>
                      <a:pt x="1765" y="377"/>
                      <a:pt x="1401" y="0"/>
                      <a:pt x="1040"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906;p24">
                <a:extLst>
                  <a:ext uri="{FF2B5EF4-FFF2-40B4-BE49-F238E27FC236}">
                    <a16:creationId xmlns:a16="http://schemas.microsoft.com/office/drawing/2014/main" id="{00442AC2-F3EF-42B7-802F-66B9A927FCE0}"/>
                  </a:ext>
                </a:extLst>
              </p:cNvPr>
              <p:cNvSpPr/>
              <p:nvPr/>
            </p:nvSpPr>
            <p:spPr>
              <a:xfrm>
                <a:off x="5961362" y="2684045"/>
                <a:ext cx="152973" cy="158083"/>
              </a:xfrm>
              <a:custGeom>
                <a:avLst/>
                <a:gdLst/>
                <a:ahLst/>
                <a:cxnLst/>
                <a:rect l="l" t="t" r="r" b="b"/>
                <a:pathLst>
                  <a:path w="2335" h="2413" extrusionOk="0">
                    <a:moveTo>
                      <a:pt x="1306" y="422"/>
                    </a:moveTo>
                    <a:cubicBezTo>
                      <a:pt x="1371" y="422"/>
                      <a:pt x="1436" y="425"/>
                      <a:pt x="1501" y="431"/>
                    </a:cubicBezTo>
                    <a:cubicBezTo>
                      <a:pt x="1504" y="431"/>
                      <a:pt x="1508" y="431"/>
                      <a:pt x="1512" y="431"/>
                    </a:cubicBezTo>
                    <a:cubicBezTo>
                      <a:pt x="1526" y="431"/>
                      <a:pt x="1539" y="429"/>
                      <a:pt x="1551" y="425"/>
                    </a:cubicBezTo>
                    <a:lnTo>
                      <a:pt x="1551" y="425"/>
                    </a:lnTo>
                    <a:cubicBezTo>
                      <a:pt x="1807" y="587"/>
                      <a:pt x="1990" y="849"/>
                      <a:pt x="2013" y="1181"/>
                    </a:cubicBezTo>
                    <a:cubicBezTo>
                      <a:pt x="2036" y="1692"/>
                      <a:pt x="1697" y="2146"/>
                      <a:pt x="1183" y="2146"/>
                    </a:cubicBezTo>
                    <a:cubicBezTo>
                      <a:pt x="1170" y="2146"/>
                      <a:pt x="1157" y="2146"/>
                      <a:pt x="1144" y="2145"/>
                    </a:cubicBezTo>
                    <a:cubicBezTo>
                      <a:pt x="548" y="2133"/>
                      <a:pt x="286" y="1752"/>
                      <a:pt x="310" y="1204"/>
                    </a:cubicBezTo>
                    <a:cubicBezTo>
                      <a:pt x="331" y="603"/>
                      <a:pt x="802" y="422"/>
                      <a:pt x="1306" y="422"/>
                    </a:cubicBezTo>
                    <a:close/>
                    <a:moveTo>
                      <a:pt x="1123" y="0"/>
                    </a:moveTo>
                    <a:cubicBezTo>
                      <a:pt x="1026" y="0"/>
                      <a:pt x="968" y="110"/>
                      <a:pt x="995" y="185"/>
                    </a:cubicBezTo>
                    <a:lnTo>
                      <a:pt x="995" y="185"/>
                    </a:lnTo>
                    <a:cubicBezTo>
                      <a:pt x="506" y="259"/>
                      <a:pt x="84" y="516"/>
                      <a:pt x="48" y="1085"/>
                    </a:cubicBezTo>
                    <a:cubicBezTo>
                      <a:pt x="1" y="1776"/>
                      <a:pt x="262" y="2324"/>
                      <a:pt x="1013" y="2407"/>
                    </a:cubicBezTo>
                    <a:cubicBezTo>
                      <a:pt x="1054" y="2411"/>
                      <a:pt x="1095" y="2412"/>
                      <a:pt x="1135" y="2412"/>
                    </a:cubicBezTo>
                    <a:cubicBezTo>
                      <a:pt x="1742" y="2412"/>
                      <a:pt x="2207" y="1997"/>
                      <a:pt x="2263" y="1371"/>
                    </a:cubicBezTo>
                    <a:cubicBezTo>
                      <a:pt x="2334" y="669"/>
                      <a:pt x="1822" y="97"/>
                      <a:pt x="1144" y="2"/>
                    </a:cubicBezTo>
                    <a:cubicBezTo>
                      <a:pt x="1136" y="1"/>
                      <a:pt x="1130" y="0"/>
                      <a:pt x="1123"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907;p24">
                <a:extLst>
                  <a:ext uri="{FF2B5EF4-FFF2-40B4-BE49-F238E27FC236}">
                    <a16:creationId xmlns:a16="http://schemas.microsoft.com/office/drawing/2014/main" id="{E782249C-9ED9-4A62-A63D-9915CB152861}"/>
                  </a:ext>
                </a:extLst>
              </p:cNvPr>
              <p:cNvSpPr/>
              <p:nvPr/>
            </p:nvSpPr>
            <p:spPr>
              <a:xfrm>
                <a:off x="5927950" y="2867083"/>
                <a:ext cx="208987" cy="164635"/>
              </a:xfrm>
              <a:custGeom>
                <a:avLst/>
                <a:gdLst/>
                <a:ahLst/>
                <a:cxnLst/>
                <a:rect l="l" t="t" r="r" b="b"/>
                <a:pathLst>
                  <a:path w="3190" h="2513" extrusionOk="0">
                    <a:moveTo>
                      <a:pt x="1714" y="0"/>
                    </a:moveTo>
                    <a:cubicBezTo>
                      <a:pt x="732" y="0"/>
                      <a:pt x="172" y="1427"/>
                      <a:pt x="22" y="2209"/>
                    </a:cubicBezTo>
                    <a:cubicBezTo>
                      <a:pt x="1" y="2309"/>
                      <a:pt x="83" y="2375"/>
                      <a:pt x="160" y="2375"/>
                    </a:cubicBezTo>
                    <a:cubicBezTo>
                      <a:pt x="210" y="2375"/>
                      <a:pt x="258" y="2346"/>
                      <a:pt x="272" y="2280"/>
                    </a:cubicBezTo>
                    <a:cubicBezTo>
                      <a:pt x="403" y="1637"/>
                      <a:pt x="796" y="482"/>
                      <a:pt x="1523" y="280"/>
                    </a:cubicBezTo>
                    <a:cubicBezTo>
                      <a:pt x="1601" y="260"/>
                      <a:pt x="1675" y="250"/>
                      <a:pt x="1746" y="250"/>
                    </a:cubicBezTo>
                    <a:cubicBezTo>
                      <a:pt x="2631" y="250"/>
                      <a:pt x="2927" y="1748"/>
                      <a:pt x="2916" y="2387"/>
                    </a:cubicBezTo>
                    <a:cubicBezTo>
                      <a:pt x="2916" y="2470"/>
                      <a:pt x="2981" y="2512"/>
                      <a:pt x="3047" y="2512"/>
                    </a:cubicBezTo>
                    <a:cubicBezTo>
                      <a:pt x="3112" y="2512"/>
                      <a:pt x="3178" y="2470"/>
                      <a:pt x="3178" y="2387"/>
                    </a:cubicBezTo>
                    <a:cubicBezTo>
                      <a:pt x="3189" y="1530"/>
                      <a:pt x="2868" y="113"/>
                      <a:pt x="1820" y="6"/>
                    </a:cubicBezTo>
                    <a:cubicBezTo>
                      <a:pt x="1784" y="2"/>
                      <a:pt x="1749" y="0"/>
                      <a:pt x="1714"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908;p24">
                <a:extLst>
                  <a:ext uri="{FF2B5EF4-FFF2-40B4-BE49-F238E27FC236}">
                    <a16:creationId xmlns:a16="http://schemas.microsoft.com/office/drawing/2014/main" id="{7AA768EA-581F-4E0D-A699-E22E7FB5C6B8}"/>
                  </a:ext>
                </a:extLst>
              </p:cNvPr>
              <p:cNvSpPr/>
              <p:nvPr/>
            </p:nvSpPr>
            <p:spPr>
              <a:xfrm>
                <a:off x="5994249" y="2872062"/>
                <a:ext cx="96502" cy="85297"/>
              </a:xfrm>
              <a:custGeom>
                <a:avLst/>
                <a:gdLst/>
                <a:ahLst/>
                <a:cxnLst/>
                <a:rect l="l" t="t" r="r" b="b"/>
                <a:pathLst>
                  <a:path w="1473" h="1302" extrusionOk="0">
                    <a:moveTo>
                      <a:pt x="1316" y="1"/>
                    </a:moveTo>
                    <a:cubicBezTo>
                      <a:pt x="1265" y="1"/>
                      <a:pt x="1215" y="29"/>
                      <a:pt x="1201" y="97"/>
                    </a:cubicBezTo>
                    <a:cubicBezTo>
                      <a:pt x="1130" y="424"/>
                      <a:pt x="988" y="716"/>
                      <a:pt x="760" y="965"/>
                    </a:cubicBezTo>
                    <a:lnTo>
                      <a:pt x="760" y="965"/>
                    </a:lnTo>
                    <a:cubicBezTo>
                      <a:pt x="602" y="727"/>
                      <a:pt x="443" y="489"/>
                      <a:pt x="284" y="251"/>
                    </a:cubicBezTo>
                    <a:cubicBezTo>
                      <a:pt x="259" y="208"/>
                      <a:pt x="220" y="190"/>
                      <a:pt x="181" y="190"/>
                    </a:cubicBezTo>
                    <a:cubicBezTo>
                      <a:pt x="92" y="190"/>
                      <a:pt x="0" y="283"/>
                      <a:pt x="58" y="382"/>
                    </a:cubicBezTo>
                    <a:cubicBezTo>
                      <a:pt x="249" y="668"/>
                      <a:pt x="439" y="954"/>
                      <a:pt x="630" y="1240"/>
                    </a:cubicBezTo>
                    <a:cubicBezTo>
                      <a:pt x="657" y="1280"/>
                      <a:pt x="695" y="1302"/>
                      <a:pt x="737" y="1302"/>
                    </a:cubicBezTo>
                    <a:cubicBezTo>
                      <a:pt x="768" y="1302"/>
                      <a:pt x="801" y="1289"/>
                      <a:pt x="832" y="1263"/>
                    </a:cubicBezTo>
                    <a:cubicBezTo>
                      <a:pt x="1153" y="966"/>
                      <a:pt x="1368" y="585"/>
                      <a:pt x="1451" y="156"/>
                    </a:cubicBezTo>
                    <a:cubicBezTo>
                      <a:pt x="1472" y="64"/>
                      <a:pt x="1392" y="1"/>
                      <a:pt x="1316"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909;p24">
                <a:extLst>
                  <a:ext uri="{FF2B5EF4-FFF2-40B4-BE49-F238E27FC236}">
                    <a16:creationId xmlns:a16="http://schemas.microsoft.com/office/drawing/2014/main" id="{638545A4-1A5C-44F1-87C6-826A95AB8FD9}"/>
                  </a:ext>
                </a:extLst>
              </p:cNvPr>
              <p:cNvSpPr/>
              <p:nvPr/>
            </p:nvSpPr>
            <p:spPr>
              <a:xfrm>
                <a:off x="5975840" y="2897676"/>
                <a:ext cx="133318" cy="107704"/>
              </a:xfrm>
              <a:custGeom>
                <a:avLst/>
                <a:gdLst/>
                <a:ahLst/>
                <a:cxnLst/>
                <a:rect l="l" t="t" r="r" b="b"/>
                <a:pathLst>
                  <a:path w="2035" h="1644" extrusionOk="0">
                    <a:moveTo>
                      <a:pt x="161" y="0"/>
                    </a:moveTo>
                    <a:cubicBezTo>
                      <a:pt x="82" y="0"/>
                      <a:pt x="0" y="64"/>
                      <a:pt x="30" y="158"/>
                    </a:cubicBezTo>
                    <a:cubicBezTo>
                      <a:pt x="208" y="730"/>
                      <a:pt x="518" y="1218"/>
                      <a:pt x="970" y="1611"/>
                    </a:cubicBezTo>
                    <a:cubicBezTo>
                      <a:pt x="997" y="1632"/>
                      <a:pt x="1033" y="1644"/>
                      <a:pt x="1068" y="1644"/>
                    </a:cubicBezTo>
                    <a:cubicBezTo>
                      <a:pt x="1112" y="1644"/>
                      <a:pt x="1153" y="1626"/>
                      <a:pt x="1173" y="1587"/>
                    </a:cubicBezTo>
                    <a:cubicBezTo>
                      <a:pt x="1399" y="1122"/>
                      <a:pt x="1661" y="694"/>
                      <a:pt x="1958" y="277"/>
                    </a:cubicBezTo>
                    <a:cubicBezTo>
                      <a:pt x="2034" y="184"/>
                      <a:pt x="1937" y="92"/>
                      <a:pt x="1840" y="92"/>
                    </a:cubicBezTo>
                    <a:cubicBezTo>
                      <a:pt x="1800" y="92"/>
                      <a:pt x="1760" y="108"/>
                      <a:pt x="1732" y="146"/>
                    </a:cubicBezTo>
                    <a:cubicBezTo>
                      <a:pt x="1466" y="519"/>
                      <a:pt x="1228" y="901"/>
                      <a:pt x="1019" y="1302"/>
                    </a:cubicBezTo>
                    <a:lnTo>
                      <a:pt x="1019" y="1302"/>
                    </a:lnTo>
                    <a:cubicBezTo>
                      <a:pt x="672" y="967"/>
                      <a:pt x="428" y="565"/>
                      <a:pt x="280" y="87"/>
                    </a:cubicBezTo>
                    <a:cubicBezTo>
                      <a:pt x="261" y="26"/>
                      <a:pt x="212" y="0"/>
                      <a:pt x="161"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910;p24">
                <a:extLst>
                  <a:ext uri="{FF2B5EF4-FFF2-40B4-BE49-F238E27FC236}">
                    <a16:creationId xmlns:a16="http://schemas.microsoft.com/office/drawing/2014/main" id="{8702DBFB-DF15-4662-9D4C-11CFBA6C5D06}"/>
                  </a:ext>
                </a:extLst>
              </p:cNvPr>
              <p:cNvSpPr/>
              <p:nvPr/>
            </p:nvSpPr>
            <p:spPr>
              <a:xfrm>
                <a:off x="5924609" y="3006359"/>
                <a:ext cx="221238" cy="32364"/>
              </a:xfrm>
              <a:custGeom>
                <a:avLst/>
                <a:gdLst/>
                <a:ahLst/>
                <a:cxnLst/>
                <a:rect l="l" t="t" r="r" b="b"/>
                <a:pathLst>
                  <a:path w="3377" h="494" extrusionOk="0">
                    <a:moveTo>
                      <a:pt x="175" y="0"/>
                    </a:moveTo>
                    <a:cubicBezTo>
                      <a:pt x="72" y="0"/>
                      <a:pt x="0" y="170"/>
                      <a:pt x="109" y="249"/>
                    </a:cubicBezTo>
                    <a:cubicBezTo>
                      <a:pt x="426" y="458"/>
                      <a:pt x="772" y="494"/>
                      <a:pt x="1128" y="494"/>
                    </a:cubicBezTo>
                    <a:cubicBezTo>
                      <a:pt x="1240" y="494"/>
                      <a:pt x="1353" y="490"/>
                      <a:pt x="1466" y="487"/>
                    </a:cubicBezTo>
                    <a:cubicBezTo>
                      <a:pt x="2050" y="475"/>
                      <a:pt x="2633" y="416"/>
                      <a:pt x="3217" y="333"/>
                    </a:cubicBezTo>
                    <a:cubicBezTo>
                      <a:pt x="3376" y="321"/>
                      <a:pt x="3318" y="81"/>
                      <a:pt x="3166" y="81"/>
                    </a:cubicBezTo>
                    <a:cubicBezTo>
                      <a:pt x="3159" y="81"/>
                      <a:pt x="3152" y="82"/>
                      <a:pt x="3145" y="83"/>
                    </a:cubicBezTo>
                    <a:cubicBezTo>
                      <a:pt x="2674" y="146"/>
                      <a:pt x="1995" y="276"/>
                      <a:pt x="1372" y="276"/>
                    </a:cubicBezTo>
                    <a:cubicBezTo>
                      <a:pt x="939" y="276"/>
                      <a:pt x="533" y="213"/>
                      <a:pt x="240" y="23"/>
                    </a:cubicBezTo>
                    <a:cubicBezTo>
                      <a:pt x="218" y="7"/>
                      <a:pt x="196" y="0"/>
                      <a:pt x="175"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roup 113">
              <a:extLst>
                <a:ext uri="{FF2B5EF4-FFF2-40B4-BE49-F238E27FC236}">
                  <a16:creationId xmlns:a16="http://schemas.microsoft.com/office/drawing/2014/main" id="{7F35E164-689B-42C9-8417-817A2374221F}"/>
                </a:ext>
              </a:extLst>
            </p:cNvPr>
            <p:cNvGrpSpPr/>
            <p:nvPr/>
          </p:nvGrpSpPr>
          <p:grpSpPr>
            <a:xfrm>
              <a:off x="9956986" y="1224778"/>
              <a:ext cx="221238" cy="367587"/>
              <a:chOff x="5924609" y="2684045"/>
              <a:chExt cx="221238" cy="367587"/>
            </a:xfrm>
          </p:grpSpPr>
          <p:sp>
            <p:nvSpPr>
              <p:cNvPr id="115" name="Google Shape;859;p24">
                <a:extLst>
                  <a:ext uri="{FF2B5EF4-FFF2-40B4-BE49-F238E27FC236}">
                    <a16:creationId xmlns:a16="http://schemas.microsoft.com/office/drawing/2014/main" id="{3B29580E-EF59-48D7-8545-DDD5294524F2}"/>
                  </a:ext>
                </a:extLst>
              </p:cNvPr>
              <p:cNvSpPr/>
              <p:nvPr/>
            </p:nvSpPr>
            <p:spPr>
              <a:xfrm>
                <a:off x="5957431" y="2724988"/>
                <a:ext cx="117072" cy="117989"/>
              </a:xfrm>
              <a:custGeom>
                <a:avLst/>
                <a:gdLst/>
                <a:ahLst/>
                <a:cxnLst/>
                <a:rect l="l" t="t" r="r" b="b"/>
                <a:pathLst>
                  <a:path w="1787" h="1801" extrusionOk="0">
                    <a:moveTo>
                      <a:pt x="602" y="0"/>
                    </a:moveTo>
                    <a:cubicBezTo>
                      <a:pt x="557" y="0"/>
                      <a:pt x="512" y="6"/>
                      <a:pt x="465" y="20"/>
                    </a:cubicBezTo>
                    <a:cubicBezTo>
                      <a:pt x="203" y="91"/>
                      <a:pt x="1" y="401"/>
                      <a:pt x="96" y="663"/>
                    </a:cubicBezTo>
                    <a:cubicBezTo>
                      <a:pt x="263" y="1103"/>
                      <a:pt x="525" y="1461"/>
                      <a:pt x="906" y="1722"/>
                    </a:cubicBezTo>
                    <a:cubicBezTo>
                      <a:pt x="983" y="1776"/>
                      <a:pt x="1070" y="1800"/>
                      <a:pt x="1159" y="1800"/>
                    </a:cubicBezTo>
                    <a:cubicBezTo>
                      <a:pt x="1345" y="1800"/>
                      <a:pt x="1535" y="1693"/>
                      <a:pt x="1632" y="1532"/>
                    </a:cubicBezTo>
                    <a:cubicBezTo>
                      <a:pt x="1787" y="1270"/>
                      <a:pt x="1668" y="984"/>
                      <a:pt x="1442" y="818"/>
                    </a:cubicBezTo>
                    <a:cubicBezTo>
                      <a:pt x="1424" y="805"/>
                      <a:pt x="1412" y="796"/>
                      <a:pt x="1404" y="792"/>
                    </a:cubicBezTo>
                    <a:lnTo>
                      <a:pt x="1404" y="792"/>
                    </a:lnTo>
                    <a:cubicBezTo>
                      <a:pt x="1385" y="773"/>
                      <a:pt x="1366" y="754"/>
                      <a:pt x="1346" y="734"/>
                    </a:cubicBezTo>
                    <a:cubicBezTo>
                      <a:pt x="1325" y="713"/>
                      <a:pt x="1249" y="637"/>
                      <a:pt x="1239" y="627"/>
                    </a:cubicBezTo>
                    <a:lnTo>
                      <a:pt x="1239" y="627"/>
                    </a:lnTo>
                    <a:cubicBezTo>
                      <a:pt x="1240" y="628"/>
                      <a:pt x="1240" y="628"/>
                      <a:pt x="1240" y="628"/>
                    </a:cubicBezTo>
                    <a:cubicBezTo>
                      <a:pt x="1244" y="628"/>
                      <a:pt x="1179" y="531"/>
                      <a:pt x="1168" y="508"/>
                    </a:cubicBezTo>
                    <a:cubicBezTo>
                      <a:pt x="1144" y="472"/>
                      <a:pt x="1132" y="437"/>
                      <a:pt x="1120" y="413"/>
                    </a:cubicBezTo>
                    <a:lnTo>
                      <a:pt x="1120" y="413"/>
                    </a:lnTo>
                    <a:cubicBezTo>
                      <a:pt x="1125" y="428"/>
                      <a:pt x="1128" y="437"/>
                      <a:pt x="1128" y="437"/>
                    </a:cubicBezTo>
                    <a:cubicBezTo>
                      <a:pt x="1128" y="437"/>
                      <a:pt x="1122" y="423"/>
                      <a:pt x="1108" y="389"/>
                    </a:cubicBezTo>
                    <a:cubicBezTo>
                      <a:pt x="1028" y="169"/>
                      <a:pt x="831" y="0"/>
                      <a:pt x="60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861;p24">
                <a:extLst>
                  <a:ext uri="{FF2B5EF4-FFF2-40B4-BE49-F238E27FC236}">
                    <a16:creationId xmlns:a16="http://schemas.microsoft.com/office/drawing/2014/main" id="{FB6185CB-125C-4C32-8614-290A3FF2507C}"/>
                  </a:ext>
                </a:extLst>
              </p:cNvPr>
              <p:cNvSpPr/>
              <p:nvPr/>
            </p:nvSpPr>
            <p:spPr>
              <a:xfrm>
                <a:off x="5934829" y="2894204"/>
                <a:ext cx="115631" cy="157428"/>
              </a:xfrm>
              <a:custGeom>
                <a:avLst/>
                <a:gdLst/>
                <a:ahLst/>
                <a:cxnLst/>
                <a:rect l="l" t="t" r="r" b="b"/>
                <a:pathLst>
                  <a:path w="1765" h="2403" extrusionOk="0">
                    <a:moveTo>
                      <a:pt x="1040" y="0"/>
                    </a:moveTo>
                    <a:cubicBezTo>
                      <a:pt x="882" y="0"/>
                      <a:pt x="725" y="73"/>
                      <a:pt x="620" y="247"/>
                    </a:cubicBezTo>
                    <a:cubicBezTo>
                      <a:pt x="346" y="711"/>
                      <a:pt x="155" y="1211"/>
                      <a:pt x="48" y="1735"/>
                    </a:cubicBezTo>
                    <a:cubicBezTo>
                      <a:pt x="1" y="2021"/>
                      <a:pt x="132" y="2307"/>
                      <a:pt x="417" y="2390"/>
                    </a:cubicBezTo>
                    <a:cubicBezTo>
                      <a:pt x="455" y="2398"/>
                      <a:pt x="494" y="2403"/>
                      <a:pt x="534" y="2403"/>
                    </a:cubicBezTo>
                    <a:cubicBezTo>
                      <a:pt x="769" y="2403"/>
                      <a:pt x="1020" y="2255"/>
                      <a:pt x="1060" y="2021"/>
                    </a:cubicBezTo>
                    <a:cubicBezTo>
                      <a:pt x="1144" y="1580"/>
                      <a:pt x="1298" y="1175"/>
                      <a:pt x="1525" y="783"/>
                    </a:cubicBezTo>
                    <a:cubicBezTo>
                      <a:pt x="1765" y="377"/>
                      <a:pt x="1401" y="0"/>
                      <a:pt x="1040"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906;p24">
                <a:extLst>
                  <a:ext uri="{FF2B5EF4-FFF2-40B4-BE49-F238E27FC236}">
                    <a16:creationId xmlns:a16="http://schemas.microsoft.com/office/drawing/2014/main" id="{B54855AD-E40C-412D-81E0-02FAA8635E95}"/>
                  </a:ext>
                </a:extLst>
              </p:cNvPr>
              <p:cNvSpPr/>
              <p:nvPr/>
            </p:nvSpPr>
            <p:spPr>
              <a:xfrm>
                <a:off x="5961362" y="2684045"/>
                <a:ext cx="152973" cy="158083"/>
              </a:xfrm>
              <a:custGeom>
                <a:avLst/>
                <a:gdLst/>
                <a:ahLst/>
                <a:cxnLst/>
                <a:rect l="l" t="t" r="r" b="b"/>
                <a:pathLst>
                  <a:path w="2335" h="2413" extrusionOk="0">
                    <a:moveTo>
                      <a:pt x="1306" y="422"/>
                    </a:moveTo>
                    <a:cubicBezTo>
                      <a:pt x="1371" y="422"/>
                      <a:pt x="1436" y="425"/>
                      <a:pt x="1501" y="431"/>
                    </a:cubicBezTo>
                    <a:cubicBezTo>
                      <a:pt x="1504" y="431"/>
                      <a:pt x="1508" y="431"/>
                      <a:pt x="1512" y="431"/>
                    </a:cubicBezTo>
                    <a:cubicBezTo>
                      <a:pt x="1526" y="431"/>
                      <a:pt x="1539" y="429"/>
                      <a:pt x="1551" y="425"/>
                    </a:cubicBezTo>
                    <a:lnTo>
                      <a:pt x="1551" y="425"/>
                    </a:lnTo>
                    <a:cubicBezTo>
                      <a:pt x="1807" y="587"/>
                      <a:pt x="1990" y="849"/>
                      <a:pt x="2013" y="1181"/>
                    </a:cubicBezTo>
                    <a:cubicBezTo>
                      <a:pt x="2036" y="1692"/>
                      <a:pt x="1697" y="2146"/>
                      <a:pt x="1183" y="2146"/>
                    </a:cubicBezTo>
                    <a:cubicBezTo>
                      <a:pt x="1170" y="2146"/>
                      <a:pt x="1157" y="2146"/>
                      <a:pt x="1144" y="2145"/>
                    </a:cubicBezTo>
                    <a:cubicBezTo>
                      <a:pt x="548" y="2133"/>
                      <a:pt x="286" y="1752"/>
                      <a:pt x="310" y="1204"/>
                    </a:cubicBezTo>
                    <a:cubicBezTo>
                      <a:pt x="331" y="603"/>
                      <a:pt x="802" y="422"/>
                      <a:pt x="1306" y="422"/>
                    </a:cubicBezTo>
                    <a:close/>
                    <a:moveTo>
                      <a:pt x="1123" y="0"/>
                    </a:moveTo>
                    <a:cubicBezTo>
                      <a:pt x="1026" y="0"/>
                      <a:pt x="968" y="110"/>
                      <a:pt x="995" y="185"/>
                    </a:cubicBezTo>
                    <a:lnTo>
                      <a:pt x="995" y="185"/>
                    </a:lnTo>
                    <a:cubicBezTo>
                      <a:pt x="506" y="259"/>
                      <a:pt x="84" y="516"/>
                      <a:pt x="48" y="1085"/>
                    </a:cubicBezTo>
                    <a:cubicBezTo>
                      <a:pt x="1" y="1776"/>
                      <a:pt x="262" y="2324"/>
                      <a:pt x="1013" y="2407"/>
                    </a:cubicBezTo>
                    <a:cubicBezTo>
                      <a:pt x="1054" y="2411"/>
                      <a:pt x="1095" y="2412"/>
                      <a:pt x="1135" y="2412"/>
                    </a:cubicBezTo>
                    <a:cubicBezTo>
                      <a:pt x="1742" y="2412"/>
                      <a:pt x="2207" y="1997"/>
                      <a:pt x="2263" y="1371"/>
                    </a:cubicBezTo>
                    <a:cubicBezTo>
                      <a:pt x="2334" y="669"/>
                      <a:pt x="1822" y="97"/>
                      <a:pt x="1144" y="2"/>
                    </a:cubicBezTo>
                    <a:cubicBezTo>
                      <a:pt x="1136" y="1"/>
                      <a:pt x="1130" y="0"/>
                      <a:pt x="1123"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907;p24">
                <a:extLst>
                  <a:ext uri="{FF2B5EF4-FFF2-40B4-BE49-F238E27FC236}">
                    <a16:creationId xmlns:a16="http://schemas.microsoft.com/office/drawing/2014/main" id="{BA420EFE-E83C-450C-89C6-642ED7A19865}"/>
                  </a:ext>
                </a:extLst>
              </p:cNvPr>
              <p:cNvSpPr/>
              <p:nvPr/>
            </p:nvSpPr>
            <p:spPr>
              <a:xfrm>
                <a:off x="5927950" y="2867083"/>
                <a:ext cx="208987" cy="164635"/>
              </a:xfrm>
              <a:custGeom>
                <a:avLst/>
                <a:gdLst/>
                <a:ahLst/>
                <a:cxnLst/>
                <a:rect l="l" t="t" r="r" b="b"/>
                <a:pathLst>
                  <a:path w="3190" h="2513" extrusionOk="0">
                    <a:moveTo>
                      <a:pt x="1714" y="0"/>
                    </a:moveTo>
                    <a:cubicBezTo>
                      <a:pt x="732" y="0"/>
                      <a:pt x="172" y="1427"/>
                      <a:pt x="22" y="2209"/>
                    </a:cubicBezTo>
                    <a:cubicBezTo>
                      <a:pt x="1" y="2309"/>
                      <a:pt x="83" y="2375"/>
                      <a:pt x="160" y="2375"/>
                    </a:cubicBezTo>
                    <a:cubicBezTo>
                      <a:pt x="210" y="2375"/>
                      <a:pt x="258" y="2346"/>
                      <a:pt x="272" y="2280"/>
                    </a:cubicBezTo>
                    <a:cubicBezTo>
                      <a:pt x="403" y="1637"/>
                      <a:pt x="796" y="482"/>
                      <a:pt x="1523" y="280"/>
                    </a:cubicBezTo>
                    <a:cubicBezTo>
                      <a:pt x="1601" y="260"/>
                      <a:pt x="1675" y="250"/>
                      <a:pt x="1746" y="250"/>
                    </a:cubicBezTo>
                    <a:cubicBezTo>
                      <a:pt x="2631" y="250"/>
                      <a:pt x="2927" y="1748"/>
                      <a:pt x="2916" y="2387"/>
                    </a:cubicBezTo>
                    <a:cubicBezTo>
                      <a:pt x="2916" y="2470"/>
                      <a:pt x="2981" y="2512"/>
                      <a:pt x="3047" y="2512"/>
                    </a:cubicBezTo>
                    <a:cubicBezTo>
                      <a:pt x="3112" y="2512"/>
                      <a:pt x="3178" y="2470"/>
                      <a:pt x="3178" y="2387"/>
                    </a:cubicBezTo>
                    <a:cubicBezTo>
                      <a:pt x="3189" y="1530"/>
                      <a:pt x="2868" y="113"/>
                      <a:pt x="1820" y="6"/>
                    </a:cubicBezTo>
                    <a:cubicBezTo>
                      <a:pt x="1784" y="2"/>
                      <a:pt x="1749" y="0"/>
                      <a:pt x="1714"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908;p24">
                <a:extLst>
                  <a:ext uri="{FF2B5EF4-FFF2-40B4-BE49-F238E27FC236}">
                    <a16:creationId xmlns:a16="http://schemas.microsoft.com/office/drawing/2014/main" id="{84B0AB87-889A-4297-BCD2-DC5E307F2C22}"/>
                  </a:ext>
                </a:extLst>
              </p:cNvPr>
              <p:cNvSpPr/>
              <p:nvPr/>
            </p:nvSpPr>
            <p:spPr>
              <a:xfrm>
                <a:off x="5994249" y="2872062"/>
                <a:ext cx="96502" cy="85297"/>
              </a:xfrm>
              <a:custGeom>
                <a:avLst/>
                <a:gdLst/>
                <a:ahLst/>
                <a:cxnLst/>
                <a:rect l="l" t="t" r="r" b="b"/>
                <a:pathLst>
                  <a:path w="1473" h="1302" extrusionOk="0">
                    <a:moveTo>
                      <a:pt x="1316" y="1"/>
                    </a:moveTo>
                    <a:cubicBezTo>
                      <a:pt x="1265" y="1"/>
                      <a:pt x="1215" y="29"/>
                      <a:pt x="1201" y="97"/>
                    </a:cubicBezTo>
                    <a:cubicBezTo>
                      <a:pt x="1130" y="424"/>
                      <a:pt x="988" y="716"/>
                      <a:pt x="760" y="965"/>
                    </a:cubicBezTo>
                    <a:lnTo>
                      <a:pt x="760" y="965"/>
                    </a:lnTo>
                    <a:cubicBezTo>
                      <a:pt x="602" y="727"/>
                      <a:pt x="443" y="489"/>
                      <a:pt x="284" y="251"/>
                    </a:cubicBezTo>
                    <a:cubicBezTo>
                      <a:pt x="259" y="208"/>
                      <a:pt x="220" y="190"/>
                      <a:pt x="181" y="190"/>
                    </a:cubicBezTo>
                    <a:cubicBezTo>
                      <a:pt x="92" y="190"/>
                      <a:pt x="0" y="283"/>
                      <a:pt x="58" y="382"/>
                    </a:cubicBezTo>
                    <a:cubicBezTo>
                      <a:pt x="249" y="668"/>
                      <a:pt x="439" y="954"/>
                      <a:pt x="630" y="1240"/>
                    </a:cubicBezTo>
                    <a:cubicBezTo>
                      <a:pt x="657" y="1280"/>
                      <a:pt x="695" y="1302"/>
                      <a:pt x="737" y="1302"/>
                    </a:cubicBezTo>
                    <a:cubicBezTo>
                      <a:pt x="768" y="1302"/>
                      <a:pt x="801" y="1289"/>
                      <a:pt x="832" y="1263"/>
                    </a:cubicBezTo>
                    <a:cubicBezTo>
                      <a:pt x="1153" y="966"/>
                      <a:pt x="1368" y="585"/>
                      <a:pt x="1451" y="156"/>
                    </a:cubicBezTo>
                    <a:cubicBezTo>
                      <a:pt x="1472" y="64"/>
                      <a:pt x="1392" y="1"/>
                      <a:pt x="1316"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909;p24">
                <a:extLst>
                  <a:ext uri="{FF2B5EF4-FFF2-40B4-BE49-F238E27FC236}">
                    <a16:creationId xmlns:a16="http://schemas.microsoft.com/office/drawing/2014/main" id="{05B8B24F-535E-4417-9F03-572A798DC37F}"/>
                  </a:ext>
                </a:extLst>
              </p:cNvPr>
              <p:cNvSpPr/>
              <p:nvPr/>
            </p:nvSpPr>
            <p:spPr>
              <a:xfrm>
                <a:off x="5975840" y="2897676"/>
                <a:ext cx="133318" cy="107704"/>
              </a:xfrm>
              <a:custGeom>
                <a:avLst/>
                <a:gdLst/>
                <a:ahLst/>
                <a:cxnLst/>
                <a:rect l="l" t="t" r="r" b="b"/>
                <a:pathLst>
                  <a:path w="2035" h="1644" extrusionOk="0">
                    <a:moveTo>
                      <a:pt x="161" y="0"/>
                    </a:moveTo>
                    <a:cubicBezTo>
                      <a:pt x="82" y="0"/>
                      <a:pt x="0" y="64"/>
                      <a:pt x="30" y="158"/>
                    </a:cubicBezTo>
                    <a:cubicBezTo>
                      <a:pt x="208" y="730"/>
                      <a:pt x="518" y="1218"/>
                      <a:pt x="970" y="1611"/>
                    </a:cubicBezTo>
                    <a:cubicBezTo>
                      <a:pt x="997" y="1632"/>
                      <a:pt x="1033" y="1644"/>
                      <a:pt x="1068" y="1644"/>
                    </a:cubicBezTo>
                    <a:cubicBezTo>
                      <a:pt x="1112" y="1644"/>
                      <a:pt x="1153" y="1626"/>
                      <a:pt x="1173" y="1587"/>
                    </a:cubicBezTo>
                    <a:cubicBezTo>
                      <a:pt x="1399" y="1122"/>
                      <a:pt x="1661" y="694"/>
                      <a:pt x="1958" y="277"/>
                    </a:cubicBezTo>
                    <a:cubicBezTo>
                      <a:pt x="2034" y="184"/>
                      <a:pt x="1937" y="92"/>
                      <a:pt x="1840" y="92"/>
                    </a:cubicBezTo>
                    <a:cubicBezTo>
                      <a:pt x="1800" y="92"/>
                      <a:pt x="1760" y="108"/>
                      <a:pt x="1732" y="146"/>
                    </a:cubicBezTo>
                    <a:cubicBezTo>
                      <a:pt x="1466" y="519"/>
                      <a:pt x="1228" y="901"/>
                      <a:pt x="1019" y="1302"/>
                    </a:cubicBezTo>
                    <a:lnTo>
                      <a:pt x="1019" y="1302"/>
                    </a:lnTo>
                    <a:cubicBezTo>
                      <a:pt x="672" y="967"/>
                      <a:pt x="428" y="565"/>
                      <a:pt x="280" y="87"/>
                    </a:cubicBezTo>
                    <a:cubicBezTo>
                      <a:pt x="261" y="26"/>
                      <a:pt x="212" y="0"/>
                      <a:pt x="161"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910;p24">
                <a:extLst>
                  <a:ext uri="{FF2B5EF4-FFF2-40B4-BE49-F238E27FC236}">
                    <a16:creationId xmlns:a16="http://schemas.microsoft.com/office/drawing/2014/main" id="{86BACB81-0E3A-4152-BA40-1DF724EB5B22}"/>
                  </a:ext>
                </a:extLst>
              </p:cNvPr>
              <p:cNvSpPr/>
              <p:nvPr/>
            </p:nvSpPr>
            <p:spPr>
              <a:xfrm>
                <a:off x="5924609" y="3006359"/>
                <a:ext cx="221238" cy="32364"/>
              </a:xfrm>
              <a:custGeom>
                <a:avLst/>
                <a:gdLst/>
                <a:ahLst/>
                <a:cxnLst/>
                <a:rect l="l" t="t" r="r" b="b"/>
                <a:pathLst>
                  <a:path w="3377" h="494" extrusionOk="0">
                    <a:moveTo>
                      <a:pt x="175" y="0"/>
                    </a:moveTo>
                    <a:cubicBezTo>
                      <a:pt x="72" y="0"/>
                      <a:pt x="0" y="170"/>
                      <a:pt x="109" y="249"/>
                    </a:cubicBezTo>
                    <a:cubicBezTo>
                      <a:pt x="426" y="458"/>
                      <a:pt x="772" y="494"/>
                      <a:pt x="1128" y="494"/>
                    </a:cubicBezTo>
                    <a:cubicBezTo>
                      <a:pt x="1240" y="494"/>
                      <a:pt x="1353" y="490"/>
                      <a:pt x="1466" y="487"/>
                    </a:cubicBezTo>
                    <a:cubicBezTo>
                      <a:pt x="2050" y="475"/>
                      <a:pt x="2633" y="416"/>
                      <a:pt x="3217" y="333"/>
                    </a:cubicBezTo>
                    <a:cubicBezTo>
                      <a:pt x="3376" y="321"/>
                      <a:pt x="3318" y="81"/>
                      <a:pt x="3166" y="81"/>
                    </a:cubicBezTo>
                    <a:cubicBezTo>
                      <a:pt x="3159" y="81"/>
                      <a:pt x="3152" y="82"/>
                      <a:pt x="3145" y="83"/>
                    </a:cubicBezTo>
                    <a:cubicBezTo>
                      <a:pt x="2674" y="146"/>
                      <a:pt x="1995" y="276"/>
                      <a:pt x="1372" y="276"/>
                    </a:cubicBezTo>
                    <a:cubicBezTo>
                      <a:pt x="939" y="276"/>
                      <a:pt x="533" y="213"/>
                      <a:pt x="240" y="23"/>
                    </a:cubicBezTo>
                    <a:cubicBezTo>
                      <a:pt x="218" y="7"/>
                      <a:pt x="196" y="0"/>
                      <a:pt x="175"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roup 121">
              <a:extLst>
                <a:ext uri="{FF2B5EF4-FFF2-40B4-BE49-F238E27FC236}">
                  <a16:creationId xmlns:a16="http://schemas.microsoft.com/office/drawing/2014/main" id="{31C00A3F-48F1-4C8E-A6A0-E1724A560583}"/>
                </a:ext>
              </a:extLst>
            </p:cNvPr>
            <p:cNvGrpSpPr/>
            <p:nvPr/>
          </p:nvGrpSpPr>
          <p:grpSpPr>
            <a:xfrm>
              <a:off x="10109386" y="1209216"/>
              <a:ext cx="221238" cy="367587"/>
              <a:chOff x="5924609" y="2684045"/>
              <a:chExt cx="221238" cy="367587"/>
            </a:xfrm>
          </p:grpSpPr>
          <p:sp>
            <p:nvSpPr>
              <p:cNvPr id="123" name="Google Shape;859;p24">
                <a:extLst>
                  <a:ext uri="{FF2B5EF4-FFF2-40B4-BE49-F238E27FC236}">
                    <a16:creationId xmlns:a16="http://schemas.microsoft.com/office/drawing/2014/main" id="{D95093D7-E418-46AC-9950-06BEE1967484}"/>
                  </a:ext>
                </a:extLst>
              </p:cNvPr>
              <p:cNvSpPr/>
              <p:nvPr/>
            </p:nvSpPr>
            <p:spPr>
              <a:xfrm>
                <a:off x="5957431" y="2724988"/>
                <a:ext cx="117072" cy="117989"/>
              </a:xfrm>
              <a:custGeom>
                <a:avLst/>
                <a:gdLst/>
                <a:ahLst/>
                <a:cxnLst/>
                <a:rect l="l" t="t" r="r" b="b"/>
                <a:pathLst>
                  <a:path w="1787" h="1801" extrusionOk="0">
                    <a:moveTo>
                      <a:pt x="602" y="0"/>
                    </a:moveTo>
                    <a:cubicBezTo>
                      <a:pt x="557" y="0"/>
                      <a:pt x="512" y="6"/>
                      <a:pt x="465" y="20"/>
                    </a:cubicBezTo>
                    <a:cubicBezTo>
                      <a:pt x="203" y="91"/>
                      <a:pt x="1" y="401"/>
                      <a:pt x="96" y="663"/>
                    </a:cubicBezTo>
                    <a:cubicBezTo>
                      <a:pt x="263" y="1103"/>
                      <a:pt x="525" y="1461"/>
                      <a:pt x="906" y="1722"/>
                    </a:cubicBezTo>
                    <a:cubicBezTo>
                      <a:pt x="983" y="1776"/>
                      <a:pt x="1070" y="1800"/>
                      <a:pt x="1159" y="1800"/>
                    </a:cubicBezTo>
                    <a:cubicBezTo>
                      <a:pt x="1345" y="1800"/>
                      <a:pt x="1535" y="1693"/>
                      <a:pt x="1632" y="1532"/>
                    </a:cubicBezTo>
                    <a:cubicBezTo>
                      <a:pt x="1787" y="1270"/>
                      <a:pt x="1668" y="984"/>
                      <a:pt x="1442" y="818"/>
                    </a:cubicBezTo>
                    <a:cubicBezTo>
                      <a:pt x="1424" y="805"/>
                      <a:pt x="1412" y="796"/>
                      <a:pt x="1404" y="792"/>
                    </a:cubicBezTo>
                    <a:lnTo>
                      <a:pt x="1404" y="792"/>
                    </a:lnTo>
                    <a:cubicBezTo>
                      <a:pt x="1385" y="773"/>
                      <a:pt x="1366" y="754"/>
                      <a:pt x="1346" y="734"/>
                    </a:cubicBezTo>
                    <a:cubicBezTo>
                      <a:pt x="1325" y="713"/>
                      <a:pt x="1249" y="637"/>
                      <a:pt x="1239" y="627"/>
                    </a:cubicBezTo>
                    <a:lnTo>
                      <a:pt x="1239" y="627"/>
                    </a:lnTo>
                    <a:cubicBezTo>
                      <a:pt x="1240" y="628"/>
                      <a:pt x="1240" y="628"/>
                      <a:pt x="1240" y="628"/>
                    </a:cubicBezTo>
                    <a:cubicBezTo>
                      <a:pt x="1244" y="628"/>
                      <a:pt x="1179" y="531"/>
                      <a:pt x="1168" y="508"/>
                    </a:cubicBezTo>
                    <a:cubicBezTo>
                      <a:pt x="1144" y="472"/>
                      <a:pt x="1132" y="437"/>
                      <a:pt x="1120" y="413"/>
                    </a:cubicBezTo>
                    <a:lnTo>
                      <a:pt x="1120" y="413"/>
                    </a:lnTo>
                    <a:cubicBezTo>
                      <a:pt x="1125" y="428"/>
                      <a:pt x="1128" y="437"/>
                      <a:pt x="1128" y="437"/>
                    </a:cubicBezTo>
                    <a:cubicBezTo>
                      <a:pt x="1128" y="437"/>
                      <a:pt x="1122" y="423"/>
                      <a:pt x="1108" y="389"/>
                    </a:cubicBezTo>
                    <a:cubicBezTo>
                      <a:pt x="1028" y="169"/>
                      <a:pt x="831" y="0"/>
                      <a:pt x="60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861;p24">
                <a:extLst>
                  <a:ext uri="{FF2B5EF4-FFF2-40B4-BE49-F238E27FC236}">
                    <a16:creationId xmlns:a16="http://schemas.microsoft.com/office/drawing/2014/main" id="{A75C7D48-44AF-427D-96B9-B9C62520EB87}"/>
                  </a:ext>
                </a:extLst>
              </p:cNvPr>
              <p:cNvSpPr/>
              <p:nvPr/>
            </p:nvSpPr>
            <p:spPr>
              <a:xfrm>
                <a:off x="5934829" y="2894204"/>
                <a:ext cx="115631" cy="157428"/>
              </a:xfrm>
              <a:custGeom>
                <a:avLst/>
                <a:gdLst/>
                <a:ahLst/>
                <a:cxnLst/>
                <a:rect l="l" t="t" r="r" b="b"/>
                <a:pathLst>
                  <a:path w="1765" h="2403" extrusionOk="0">
                    <a:moveTo>
                      <a:pt x="1040" y="0"/>
                    </a:moveTo>
                    <a:cubicBezTo>
                      <a:pt x="882" y="0"/>
                      <a:pt x="725" y="73"/>
                      <a:pt x="620" y="247"/>
                    </a:cubicBezTo>
                    <a:cubicBezTo>
                      <a:pt x="346" y="711"/>
                      <a:pt x="155" y="1211"/>
                      <a:pt x="48" y="1735"/>
                    </a:cubicBezTo>
                    <a:cubicBezTo>
                      <a:pt x="1" y="2021"/>
                      <a:pt x="132" y="2307"/>
                      <a:pt x="417" y="2390"/>
                    </a:cubicBezTo>
                    <a:cubicBezTo>
                      <a:pt x="455" y="2398"/>
                      <a:pt x="494" y="2403"/>
                      <a:pt x="534" y="2403"/>
                    </a:cubicBezTo>
                    <a:cubicBezTo>
                      <a:pt x="769" y="2403"/>
                      <a:pt x="1020" y="2255"/>
                      <a:pt x="1060" y="2021"/>
                    </a:cubicBezTo>
                    <a:cubicBezTo>
                      <a:pt x="1144" y="1580"/>
                      <a:pt x="1298" y="1175"/>
                      <a:pt x="1525" y="783"/>
                    </a:cubicBezTo>
                    <a:cubicBezTo>
                      <a:pt x="1765" y="377"/>
                      <a:pt x="1401" y="0"/>
                      <a:pt x="1040"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906;p24">
                <a:extLst>
                  <a:ext uri="{FF2B5EF4-FFF2-40B4-BE49-F238E27FC236}">
                    <a16:creationId xmlns:a16="http://schemas.microsoft.com/office/drawing/2014/main" id="{7D6802CE-A531-4BEB-BA12-08116C393392}"/>
                  </a:ext>
                </a:extLst>
              </p:cNvPr>
              <p:cNvSpPr/>
              <p:nvPr/>
            </p:nvSpPr>
            <p:spPr>
              <a:xfrm>
                <a:off x="5961362" y="2684045"/>
                <a:ext cx="152973" cy="158083"/>
              </a:xfrm>
              <a:custGeom>
                <a:avLst/>
                <a:gdLst/>
                <a:ahLst/>
                <a:cxnLst/>
                <a:rect l="l" t="t" r="r" b="b"/>
                <a:pathLst>
                  <a:path w="2335" h="2413" extrusionOk="0">
                    <a:moveTo>
                      <a:pt x="1306" y="422"/>
                    </a:moveTo>
                    <a:cubicBezTo>
                      <a:pt x="1371" y="422"/>
                      <a:pt x="1436" y="425"/>
                      <a:pt x="1501" y="431"/>
                    </a:cubicBezTo>
                    <a:cubicBezTo>
                      <a:pt x="1504" y="431"/>
                      <a:pt x="1508" y="431"/>
                      <a:pt x="1512" y="431"/>
                    </a:cubicBezTo>
                    <a:cubicBezTo>
                      <a:pt x="1526" y="431"/>
                      <a:pt x="1539" y="429"/>
                      <a:pt x="1551" y="425"/>
                    </a:cubicBezTo>
                    <a:lnTo>
                      <a:pt x="1551" y="425"/>
                    </a:lnTo>
                    <a:cubicBezTo>
                      <a:pt x="1807" y="587"/>
                      <a:pt x="1990" y="849"/>
                      <a:pt x="2013" y="1181"/>
                    </a:cubicBezTo>
                    <a:cubicBezTo>
                      <a:pt x="2036" y="1692"/>
                      <a:pt x="1697" y="2146"/>
                      <a:pt x="1183" y="2146"/>
                    </a:cubicBezTo>
                    <a:cubicBezTo>
                      <a:pt x="1170" y="2146"/>
                      <a:pt x="1157" y="2146"/>
                      <a:pt x="1144" y="2145"/>
                    </a:cubicBezTo>
                    <a:cubicBezTo>
                      <a:pt x="548" y="2133"/>
                      <a:pt x="286" y="1752"/>
                      <a:pt x="310" y="1204"/>
                    </a:cubicBezTo>
                    <a:cubicBezTo>
                      <a:pt x="331" y="603"/>
                      <a:pt x="802" y="422"/>
                      <a:pt x="1306" y="422"/>
                    </a:cubicBezTo>
                    <a:close/>
                    <a:moveTo>
                      <a:pt x="1123" y="0"/>
                    </a:moveTo>
                    <a:cubicBezTo>
                      <a:pt x="1026" y="0"/>
                      <a:pt x="968" y="110"/>
                      <a:pt x="995" y="185"/>
                    </a:cubicBezTo>
                    <a:lnTo>
                      <a:pt x="995" y="185"/>
                    </a:lnTo>
                    <a:cubicBezTo>
                      <a:pt x="506" y="259"/>
                      <a:pt x="84" y="516"/>
                      <a:pt x="48" y="1085"/>
                    </a:cubicBezTo>
                    <a:cubicBezTo>
                      <a:pt x="1" y="1776"/>
                      <a:pt x="262" y="2324"/>
                      <a:pt x="1013" y="2407"/>
                    </a:cubicBezTo>
                    <a:cubicBezTo>
                      <a:pt x="1054" y="2411"/>
                      <a:pt x="1095" y="2412"/>
                      <a:pt x="1135" y="2412"/>
                    </a:cubicBezTo>
                    <a:cubicBezTo>
                      <a:pt x="1742" y="2412"/>
                      <a:pt x="2207" y="1997"/>
                      <a:pt x="2263" y="1371"/>
                    </a:cubicBezTo>
                    <a:cubicBezTo>
                      <a:pt x="2334" y="669"/>
                      <a:pt x="1822" y="97"/>
                      <a:pt x="1144" y="2"/>
                    </a:cubicBezTo>
                    <a:cubicBezTo>
                      <a:pt x="1136" y="1"/>
                      <a:pt x="1130" y="0"/>
                      <a:pt x="1123"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907;p24">
                <a:extLst>
                  <a:ext uri="{FF2B5EF4-FFF2-40B4-BE49-F238E27FC236}">
                    <a16:creationId xmlns:a16="http://schemas.microsoft.com/office/drawing/2014/main" id="{F64DD940-5B51-47FB-95B5-AE1D88DA3173}"/>
                  </a:ext>
                </a:extLst>
              </p:cNvPr>
              <p:cNvSpPr/>
              <p:nvPr/>
            </p:nvSpPr>
            <p:spPr>
              <a:xfrm>
                <a:off x="5927950" y="2867083"/>
                <a:ext cx="208987" cy="164635"/>
              </a:xfrm>
              <a:custGeom>
                <a:avLst/>
                <a:gdLst/>
                <a:ahLst/>
                <a:cxnLst/>
                <a:rect l="l" t="t" r="r" b="b"/>
                <a:pathLst>
                  <a:path w="3190" h="2513" extrusionOk="0">
                    <a:moveTo>
                      <a:pt x="1714" y="0"/>
                    </a:moveTo>
                    <a:cubicBezTo>
                      <a:pt x="732" y="0"/>
                      <a:pt x="172" y="1427"/>
                      <a:pt x="22" y="2209"/>
                    </a:cubicBezTo>
                    <a:cubicBezTo>
                      <a:pt x="1" y="2309"/>
                      <a:pt x="83" y="2375"/>
                      <a:pt x="160" y="2375"/>
                    </a:cubicBezTo>
                    <a:cubicBezTo>
                      <a:pt x="210" y="2375"/>
                      <a:pt x="258" y="2346"/>
                      <a:pt x="272" y="2280"/>
                    </a:cubicBezTo>
                    <a:cubicBezTo>
                      <a:pt x="403" y="1637"/>
                      <a:pt x="796" y="482"/>
                      <a:pt x="1523" y="280"/>
                    </a:cubicBezTo>
                    <a:cubicBezTo>
                      <a:pt x="1601" y="260"/>
                      <a:pt x="1675" y="250"/>
                      <a:pt x="1746" y="250"/>
                    </a:cubicBezTo>
                    <a:cubicBezTo>
                      <a:pt x="2631" y="250"/>
                      <a:pt x="2927" y="1748"/>
                      <a:pt x="2916" y="2387"/>
                    </a:cubicBezTo>
                    <a:cubicBezTo>
                      <a:pt x="2916" y="2470"/>
                      <a:pt x="2981" y="2512"/>
                      <a:pt x="3047" y="2512"/>
                    </a:cubicBezTo>
                    <a:cubicBezTo>
                      <a:pt x="3112" y="2512"/>
                      <a:pt x="3178" y="2470"/>
                      <a:pt x="3178" y="2387"/>
                    </a:cubicBezTo>
                    <a:cubicBezTo>
                      <a:pt x="3189" y="1530"/>
                      <a:pt x="2868" y="113"/>
                      <a:pt x="1820" y="6"/>
                    </a:cubicBezTo>
                    <a:cubicBezTo>
                      <a:pt x="1784" y="2"/>
                      <a:pt x="1749" y="0"/>
                      <a:pt x="1714"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908;p24">
                <a:extLst>
                  <a:ext uri="{FF2B5EF4-FFF2-40B4-BE49-F238E27FC236}">
                    <a16:creationId xmlns:a16="http://schemas.microsoft.com/office/drawing/2014/main" id="{C019BA81-CD5F-4EDD-86DF-D9D5BFD676D9}"/>
                  </a:ext>
                </a:extLst>
              </p:cNvPr>
              <p:cNvSpPr/>
              <p:nvPr/>
            </p:nvSpPr>
            <p:spPr>
              <a:xfrm>
                <a:off x="5994249" y="2872062"/>
                <a:ext cx="96502" cy="85297"/>
              </a:xfrm>
              <a:custGeom>
                <a:avLst/>
                <a:gdLst/>
                <a:ahLst/>
                <a:cxnLst/>
                <a:rect l="l" t="t" r="r" b="b"/>
                <a:pathLst>
                  <a:path w="1473" h="1302" extrusionOk="0">
                    <a:moveTo>
                      <a:pt x="1316" y="1"/>
                    </a:moveTo>
                    <a:cubicBezTo>
                      <a:pt x="1265" y="1"/>
                      <a:pt x="1215" y="29"/>
                      <a:pt x="1201" y="97"/>
                    </a:cubicBezTo>
                    <a:cubicBezTo>
                      <a:pt x="1130" y="424"/>
                      <a:pt x="988" y="716"/>
                      <a:pt x="760" y="965"/>
                    </a:cubicBezTo>
                    <a:lnTo>
                      <a:pt x="760" y="965"/>
                    </a:lnTo>
                    <a:cubicBezTo>
                      <a:pt x="602" y="727"/>
                      <a:pt x="443" y="489"/>
                      <a:pt x="284" y="251"/>
                    </a:cubicBezTo>
                    <a:cubicBezTo>
                      <a:pt x="259" y="208"/>
                      <a:pt x="220" y="190"/>
                      <a:pt x="181" y="190"/>
                    </a:cubicBezTo>
                    <a:cubicBezTo>
                      <a:pt x="92" y="190"/>
                      <a:pt x="0" y="283"/>
                      <a:pt x="58" y="382"/>
                    </a:cubicBezTo>
                    <a:cubicBezTo>
                      <a:pt x="249" y="668"/>
                      <a:pt x="439" y="954"/>
                      <a:pt x="630" y="1240"/>
                    </a:cubicBezTo>
                    <a:cubicBezTo>
                      <a:pt x="657" y="1280"/>
                      <a:pt x="695" y="1302"/>
                      <a:pt x="737" y="1302"/>
                    </a:cubicBezTo>
                    <a:cubicBezTo>
                      <a:pt x="768" y="1302"/>
                      <a:pt x="801" y="1289"/>
                      <a:pt x="832" y="1263"/>
                    </a:cubicBezTo>
                    <a:cubicBezTo>
                      <a:pt x="1153" y="966"/>
                      <a:pt x="1368" y="585"/>
                      <a:pt x="1451" y="156"/>
                    </a:cubicBezTo>
                    <a:cubicBezTo>
                      <a:pt x="1472" y="64"/>
                      <a:pt x="1392" y="1"/>
                      <a:pt x="1316"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909;p24">
                <a:extLst>
                  <a:ext uri="{FF2B5EF4-FFF2-40B4-BE49-F238E27FC236}">
                    <a16:creationId xmlns:a16="http://schemas.microsoft.com/office/drawing/2014/main" id="{91EF5D2B-FB9F-484E-983E-FB513C98ABCD}"/>
                  </a:ext>
                </a:extLst>
              </p:cNvPr>
              <p:cNvSpPr/>
              <p:nvPr/>
            </p:nvSpPr>
            <p:spPr>
              <a:xfrm>
                <a:off x="5975840" y="2897676"/>
                <a:ext cx="133318" cy="107704"/>
              </a:xfrm>
              <a:custGeom>
                <a:avLst/>
                <a:gdLst/>
                <a:ahLst/>
                <a:cxnLst/>
                <a:rect l="l" t="t" r="r" b="b"/>
                <a:pathLst>
                  <a:path w="2035" h="1644" extrusionOk="0">
                    <a:moveTo>
                      <a:pt x="161" y="0"/>
                    </a:moveTo>
                    <a:cubicBezTo>
                      <a:pt x="82" y="0"/>
                      <a:pt x="0" y="64"/>
                      <a:pt x="30" y="158"/>
                    </a:cubicBezTo>
                    <a:cubicBezTo>
                      <a:pt x="208" y="730"/>
                      <a:pt x="518" y="1218"/>
                      <a:pt x="970" y="1611"/>
                    </a:cubicBezTo>
                    <a:cubicBezTo>
                      <a:pt x="997" y="1632"/>
                      <a:pt x="1033" y="1644"/>
                      <a:pt x="1068" y="1644"/>
                    </a:cubicBezTo>
                    <a:cubicBezTo>
                      <a:pt x="1112" y="1644"/>
                      <a:pt x="1153" y="1626"/>
                      <a:pt x="1173" y="1587"/>
                    </a:cubicBezTo>
                    <a:cubicBezTo>
                      <a:pt x="1399" y="1122"/>
                      <a:pt x="1661" y="694"/>
                      <a:pt x="1958" y="277"/>
                    </a:cubicBezTo>
                    <a:cubicBezTo>
                      <a:pt x="2034" y="184"/>
                      <a:pt x="1937" y="92"/>
                      <a:pt x="1840" y="92"/>
                    </a:cubicBezTo>
                    <a:cubicBezTo>
                      <a:pt x="1800" y="92"/>
                      <a:pt x="1760" y="108"/>
                      <a:pt x="1732" y="146"/>
                    </a:cubicBezTo>
                    <a:cubicBezTo>
                      <a:pt x="1466" y="519"/>
                      <a:pt x="1228" y="901"/>
                      <a:pt x="1019" y="1302"/>
                    </a:cubicBezTo>
                    <a:lnTo>
                      <a:pt x="1019" y="1302"/>
                    </a:lnTo>
                    <a:cubicBezTo>
                      <a:pt x="672" y="967"/>
                      <a:pt x="428" y="565"/>
                      <a:pt x="280" y="87"/>
                    </a:cubicBezTo>
                    <a:cubicBezTo>
                      <a:pt x="261" y="26"/>
                      <a:pt x="212" y="0"/>
                      <a:pt x="161"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910;p24">
                <a:extLst>
                  <a:ext uri="{FF2B5EF4-FFF2-40B4-BE49-F238E27FC236}">
                    <a16:creationId xmlns:a16="http://schemas.microsoft.com/office/drawing/2014/main" id="{F5D81E76-815F-4DB5-B9CA-BE99356FDBDA}"/>
                  </a:ext>
                </a:extLst>
              </p:cNvPr>
              <p:cNvSpPr/>
              <p:nvPr/>
            </p:nvSpPr>
            <p:spPr>
              <a:xfrm>
                <a:off x="5924609" y="3006359"/>
                <a:ext cx="221238" cy="32364"/>
              </a:xfrm>
              <a:custGeom>
                <a:avLst/>
                <a:gdLst/>
                <a:ahLst/>
                <a:cxnLst/>
                <a:rect l="l" t="t" r="r" b="b"/>
                <a:pathLst>
                  <a:path w="3377" h="494" extrusionOk="0">
                    <a:moveTo>
                      <a:pt x="175" y="0"/>
                    </a:moveTo>
                    <a:cubicBezTo>
                      <a:pt x="72" y="0"/>
                      <a:pt x="0" y="170"/>
                      <a:pt x="109" y="249"/>
                    </a:cubicBezTo>
                    <a:cubicBezTo>
                      <a:pt x="426" y="458"/>
                      <a:pt x="772" y="494"/>
                      <a:pt x="1128" y="494"/>
                    </a:cubicBezTo>
                    <a:cubicBezTo>
                      <a:pt x="1240" y="494"/>
                      <a:pt x="1353" y="490"/>
                      <a:pt x="1466" y="487"/>
                    </a:cubicBezTo>
                    <a:cubicBezTo>
                      <a:pt x="2050" y="475"/>
                      <a:pt x="2633" y="416"/>
                      <a:pt x="3217" y="333"/>
                    </a:cubicBezTo>
                    <a:cubicBezTo>
                      <a:pt x="3376" y="321"/>
                      <a:pt x="3318" y="81"/>
                      <a:pt x="3166" y="81"/>
                    </a:cubicBezTo>
                    <a:cubicBezTo>
                      <a:pt x="3159" y="81"/>
                      <a:pt x="3152" y="82"/>
                      <a:pt x="3145" y="83"/>
                    </a:cubicBezTo>
                    <a:cubicBezTo>
                      <a:pt x="2674" y="146"/>
                      <a:pt x="1995" y="276"/>
                      <a:pt x="1372" y="276"/>
                    </a:cubicBezTo>
                    <a:cubicBezTo>
                      <a:pt x="939" y="276"/>
                      <a:pt x="533" y="213"/>
                      <a:pt x="240" y="23"/>
                    </a:cubicBezTo>
                    <a:cubicBezTo>
                      <a:pt x="218" y="7"/>
                      <a:pt x="196" y="0"/>
                      <a:pt x="175"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roup 129">
              <a:extLst>
                <a:ext uri="{FF2B5EF4-FFF2-40B4-BE49-F238E27FC236}">
                  <a16:creationId xmlns:a16="http://schemas.microsoft.com/office/drawing/2014/main" id="{3B05AB7C-1E24-4480-84A8-9D8C955AD060}"/>
                </a:ext>
              </a:extLst>
            </p:cNvPr>
            <p:cNvGrpSpPr/>
            <p:nvPr/>
          </p:nvGrpSpPr>
          <p:grpSpPr>
            <a:xfrm>
              <a:off x="9880312" y="1949494"/>
              <a:ext cx="221238" cy="367587"/>
              <a:chOff x="5924609" y="2684045"/>
              <a:chExt cx="221238" cy="367587"/>
            </a:xfrm>
          </p:grpSpPr>
          <p:sp>
            <p:nvSpPr>
              <p:cNvPr id="131" name="Google Shape;859;p24">
                <a:extLst>
                  <a:ext uri="{FF2B5EF4-FFF2-40B4-BE49-F238E27FC236}">
                    <a16:creationId xmlns:a16="http://schemas.microsoft.com/office/drawing/2014/main" id="{D838357C-786A-495F-A605-8A2898D706EF}"/>
                  </a:ext>
                </a:extLst>
              </p:cNvPr>
              <p:cNvSpPr/>
              <p:nvPr/>
            </p:nvSpPr>
            <p:spPr>
              <a:xfrm>
                <a:off x="5957431" y="2724988"/>
                <a:ext cx="117072" cy="117989"/>
              </a:xfrm>
              <a:custGeom>
                <a:avLst/>
                <a:gdLst/>
                <a:ahLst/>
                <a:cxnLst/>
                <a:rect l="l" t="t" r="r" b="b"/>
                <a:pathLst>
                  <a:path w="1787" h="1801" extrusionOk="0">
                    <a:moveTo>
                      <a:pt x="602" y="0"/>
                    </a:moveTo>
                    <a:cubicBezTo>
                      <a:pt x="557" y="0"/>
                      <a:pt x="512" y="6"/>
                      <a:pt x="465" y="20"/>
                    </a:cubicBezTo>
                    <a:cubicBezTo>
                      <a:pt x="203" y="91"/>
                      <a:pt x="1" y="401"/>
                      <a:pt x="96" y="663"/>
                    </a:cubicBezTo>
                    <a:cubicBezTo>
                      <a:pt x="263" y="1103"/>
                      <a:pt x="525" y="1461"/>
                      <a:pt x="906" y="1722"/>
                    </a:cubicBezTo>
                    <a:cubicBezTo>
                      <a:pt x="983" y="1776"/>
                      <a:pt x="1070" y="1800"/>
                      <a:pt x="1159" y="1800"/>
                    </a:cubicBezTo>
                    <a:cubicBezTo>
                      <a:pt x="1345" y="1800"/>
                      <a:pt x="1535" y="1693"/>
                      <a:pt x="1632" y="1532"/>
                    </a:cubicBezTo>
                    <a:cubicBezTo>
                      <a:pt x="1787" y="1270"/>
                      <a:pt x="1668" y="984"/>
                      <a:pt x="1442" y="818"/>
                    </a:cubicBezTo>
                    <a:cubicBezTo>
                      <a:pt x="1424" y="805"/>
                      <a:pt x="1412" y="796"/>
                      <a:pt x="1404" y="792"/>
                    </a:cubicBezTo>
                    <a:lnTo>
                      <a:pt x="1404" y="792"/>
                    </a:lnTo>
                    <a:cubicBezTo>
                      <a:pt x="1385" y="773"/>
                      <a:pt x="1366" y="754"/>
                      <a:pt x="1346" y="734"/>
                    </a:cubicBezTo>
                    <a:cubicBezTo>
                      <a:pt x="1325" y="713"/>
                      <a:pt x="1249" y="637"/>
                      <a:pt x="1239" y="627"/>
                    </a:cubicBezTo>
                    <a:lnTo>
                      <a:pt x="1239" y="627"/>
                    </a:lnTo>
                    <a:cubicBezTo>
                      <a:pt x="1240" y="628"/>
                      <a:pt x="1240" y="628"/>
                      <a:pt x="1240" y="628"/>
                    </a:cubicBezTo>
                    <a:cubicBezTo>
                      <a:pt x="1244" y="628"/>
                      <a:pt x="1179" y="531"/>
                      <a:pt x="1168" y="508"/>
                    </a:cubicBezTo>
                    <a:cubicBezTo>
                      <a:pt x="1144" y="472"/>
                      <a:pt x="1132" y="437"/>
                      <a:pt x="1120" y="413"/>
                    </a:cubicBezTo>
                    <a:lnTo>
                      <a:pt x="1120" y="413"/>
                    </a:lnTo>
                    <a:cubicBezTo>
                      <a:pt x="1125" y="428"/>
                      <a:pt x="1128" y="437"/>
                      <a:pt x="1128" y="437"/>
                    </a:cubicBezTo>
                    <a:cubicBezTo>
                      <a:pt x="1128" y="437"/>
                      <a:pt x="1122" y="423"/>
                      <a:pt x="1108" y="389"/>
                    </a:cubicBezTo>
                    <a:cubicBezTo>
                      <a:pt x="1028" y="169"/>
                      <a:pt x="831" y="0"/>
                      <a:pt x="60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861;p24">
                <a:extLst>
                  <a:ext uri="{FF2B5EF4-FFF2-40B4-BE49-F238E27FC236}">
                    <a16:creationId xmlns:a16="http://schemas.microsoft.com/office/drawing/2014/main" id="{28765C5E-B673-4F49-814D-04619DC9D913}"/>
                  </a:ext>
                </a:extLst>
              </p:cNvPr>
              <p:cNvSpPr/>
              <p:nvPr/>
            </p:nvSpPr>
            <p:spPr>
              <a:xfrm>
                <a:off x="5934829" y="2894204"/>
                <a:ext cx="115631" cy="157428"/>
              </a:xfrm>
              <a:custGeom>
                <a:avLst/>
                <a:gdLst/>
                <a:ahLst/>
                <a:cxnLst/>
                <a:rect l="l" t="t" r="r" b="b"/>
                <a:pathLst>
                  <a:path w="1765" h="2403" extrusionOk="0">
                    <a:moveTo>
                      <a:pt x="1040" y="0"/>
                    </a:moveTo>
                    <a:cubicBezTo>
                      <a:pt x="882" y="0"/>
                      <a:pt x="725" y="73"/>
                      <a:pt x="620" y="247"/>
                    </a:cubicBezTo>
                    <a:cubicBezTo>
                      <a:pt x="346" y="711"/>
                      <a:pt x="155" y="1211"/>
                      <a:pt x="48" y="1735"/>
                    </a:cubicBezTo>
                    <a:cubicBezTo>
                      <a:pt x="1" y="2021"/>
                      <a:pt x="132" y="2307"/>
                      <a:pt x="417" y="2390"/>
                    </a:cubicBezTo>
                    <a:cubicBezTo>
                      <a:pt x="455" y="2398"/>
                      <a:pt x="494" y="2403"/>
                      <a:pt x="534" y="2403"/>
                    </a:cubicBezTo>
                    <a:cubicBezTo>
                      <a:pt x="769" y="2403"/>
                      <a:pt x="1020" y="2255"/>
                      <a:pt x="1060" y="2021"/>
                    </a:cubicBezTo>
                    <a:cubicBezTo>
                      <a:pt x="1144" y="1580"/>
                      <a:pt x="1298" y="1175"/>
                      <a:pt x="1525" y="783"/>
                    </a:cubicBezTo>
                    <a:cubicBezTo>
                      <a:pt x="1765" y="377"/>
                      <a:pt x="1401" y="0"/>
                      <a:pt x="1040"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906;p24">
                <a:extLst>
                  <a:ext uri="{FF2B5EF4-FFF2-40B4-BE49-F238E27FC236}">
                    <a16:creationId xmlns:a16="http://schemas.microsoft.com/office/drawing/2014/main" id="{A85D33F9-48AC-4D0A-9E32-149537582566}"/>
                  </a:ext>
                </a:extLst>
              </p:cNvPr>
              <p:cNvSpPr/>
              <p:nvPr/>
            </p:nvSpPr>
            <p:spPr>
              <a:xfrm>
                <a:off x="5961362" y="2684045"/>
                <a:ext cx="152973" cy="158083"/>
              </a:xfrm>
              <a:custGeom>
                <a:avLst/>
                <a:gdLst/>
                <a:ahLst/>
                <a:cxnLst/>
                <a:rect l="l" t="t" r="r" b="b"/>
                <a:pathLst>
                  <a:path w="2335" h="2413" extrusionOk="0">
                    <a:moveTo>
                      <a:pt x="1306" y="422"/>
                    </a:moveTo>
                    <a:cubicBezTo>
                      <a:pt x="1371" y="422"/>
                      <a:pt x="1436" y="425"/>
                      <a:pt x="1501" y="431"/>
                    </a:cubicBezTo>
                    <a:cubicBezTo>
                      <a:pt x="1504" y="431"/>
                      <a:pt x="1508" y="431"/>
                      <a:pt x="1512" y="431"/>
                    </a:cubicBezTo>
                    <a:cubicBezTo>
                      <a:pt x="1526" y="431"/>
                      <a:pt x="1539" y="429"/>
                      <a:pt x="1551" y="425"/>
                    </a:cubicBezTo>
                    <a:lnTo>
                      <a:pt x="1551" y="425"/>
                    </a:lnTo>
                    <a:cubicBezTo>
                      <a:pt x="1807" y="587"/>
                      <a:pt x="1990" y="849"/>
                      <a:pt x="2013" y="1181"/>
                    </a:cubicBezTo>
                    <a:cubicBezTo>
                      <a:pt x="2036" y="1692"/>
                      <a:pt x="1697" y="2146"/>
                      <a:pt x="1183" y="2146"/>
                    </a:cubicBezTo>
                    <a:cubicBezTo>
                      <a:pt x="1170" y="2146"/>
                      <a:pt x="1157" y="2146"/>
                      <a:pt x="1144" y="2145"/>
                    </a:cubicBezTo>
                    <a:cubicBezTo>
                      <a:pt x="548" y="2133"/>
                      <a:pt x="286" y="1752"/>
                      <a:pt x="310" y="1204"/>
                    </a:cubicBezTo>
                    <a:cubicBezTo>
                      <a:pt x="331" y="603"/>
                      <a:pt x="802" y="422"/>
                      <a:pt x="1306" y="422"/>
                    </a:cubicBezTo>
                    <a:close/>
                    <a:moveTo>
                      <a:pt x="1123" y="0"/>
                    </a:moveTo>
                    <a:cubicBezTo>
                      <a:pt x="1026" y="0"/>
                      <a:pt x="968" y="110"/>
                      <a:pt x="995" y="185"/>
                    </a:cubicBezTo>
                    <a:lnTo>
                      <a:pt x="995" y="185"/>
                    </a:lnTo>
                    <a:cubicBezTo>
                      <a:pt x="506" y="259"/>
                      <a:pt x="84" y="516"/>
                      <a:pt x="48" y="1085"/>
                    </a:cubicBezTo>
                    <a:cubicBezTo>
                      <a:pt x="1" y="1776"/>
                      <a:pt x="262" y="2324"/>
                      <a:pt x="1013" y="2407"/>
                    </a:cubicBezTo>
                    <a:cubicBezTo>
                      <a:pt x="1054" y="2411"/>
                      <a:pt x="1095" y="2412"/>
                      <a:pt x="1135" y="2412"/>
                    </a:cubicBezTo>
                    <a:cubicBezTo>
                      <a:pt x="1742" y="2412"/>
                      <a:pt x="2207" y="1997"/>
                      <a:pt x="2263" y="1371"/>
                    </a:cubicBezTo>
                    <a:cubicBezTo>
                      <a:pt x="2334" y="669"/>
                      <a:pt x="1822" y="97"/>
                      <a:pt x="1144" y="2"/>
                    </a:cubicBezTo>
                    <a:cubicBezTo>
                      <a:pt x="1136" y="1"/>
                      <a:pt x="1130" y="0"/>
                      <a:pt x="1123"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907;p24">
                <a:extLst>
                  <a:ext uri="{FF2B5EF4-FFF2-40B4-BE49-F238E27FC236}">
                    <a16:creationId xmlns:a16="http://schemas.microsoft.com/office/drawing/2014/main" id="{6FE6613E-BB39-4160-8E21-A215455227F6}"/>
                  </a:ext>
                </a:extLst>
              </p:cNvPr>
              <p:cNvSpPr/>
              <p:nvPr/>
            </p:nvSpPr>
            <p:spPr>
              <a:xfrm>
                <a:off x="5927950" y="2867083"/>
                <a:ext cx="208987" cy="164635"/>
              </a:xfrm>
              <a:custGeom>
                <a:avLst/>
                <a:gdLst/>
                <a:ahLst/>
                <a:cxnLst/>
                <a:rect l="l" t="t" r="r" b="b"/>
                <a:pathLst>
                  <a:path w="3190" h="2513" extrusionOk="0">
                    <a:moveTo>
                      <a:pt x="1714" y="0"/>
                    </a:moveTo>
                    <a:cubicBezTo>
                      <a:pt x="732" y="0"/>
                      <a:pt x="172" y="1427"/>
                      <a:pt x="22" y="2209"/>
                    </a:cubicBezTo>
                    <a:cubicBezTo>
                      <a:pt x="1" y="2309"/>
                      <a:pt x="83" y="2375"/>
                      <a:pt x="160" y="2375"/>
                    </a:cubicBezTo>
                    <a:cubicBezTo>
                      <a:pt x="210" y="2375"/>
                      <a:pt x="258" y="2346"/>
                      <a:pt x="272" y="2280"/>
                    </a:cubicBezTo>
                    <a:cubicBezTo>
                      <a:pt x="403" y="1637"/>
                      <a:pt x="796" y="482"/>
                      <a:pt x="1523" y="280"/>
                    </a:cubicBezTo>
                    <a:cubicBezTo>
                      <a:pt x="1601" y="260"/>
                      <a:pt x="1675" y="250"/>
                      <a:pt x="1746" y="250"/>
                    </a:cubicBezTo>
                    <a:cubicBezTo>
                      <a:pt x="2631" y="250"/>
                      <a:pt x="2927" y="1748"/>
                      <a:pt x="2916" y="2387"/>
                    </a:cubicBezTo>
                    <a:cubicBezTo>
                      <a:pt x="2916" y="2470"/>
                      <a:pt x="2981" y="2512"/>
                      <a:pt x="3047" y="2512"/>
                    </a:cubicBezTo>
                    <a:cubicBezTo>
                      <a:pt x="3112" y="2512"/>
                      <a:pt x="3178" y="2470"/>
                      <a:pt x="3178" y="2387"/>
                    </a:cubicBezTo>
                    <a:cubicBezTo>
                      <a:pt x="3189" y="1530"/>
                      <a:pt x="2868" y="113"/>
                      <a:pt x="1820" y="6"/>
                    </a:cubicBezTo>
                    <a:cubicBezTo>
                      <a:pt x="1784" y="2"/>
                      <a:pt x="1749" y="0"/>
                      <a:pt x="1714"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908;p24">
                <a:extLst>
                  <a:ext uri="{FF2B5EF4-FFF2-40B4-BE49-F238E27FC236}">
                    <a16:creationId xmlns:a16="http://schemas.microsoft.com/office/drawing/2014/main" id="{A478596B-3356-412A-A67E-7CB0A55A4D94}"/>
                  </a:ext>
                </a:extLst>
              </p:cNvPr>
              <p:cNvSpPr/>
              <p:nvPr/>
            </p:nvSpPr>
            <p:spPr>
              <a:xfrm>
                <a:off x="5994249" y="2872062"/>
                <a:ext cx="96502" cy="85297"/>
              </a:xfrm>
              <a:custGeom>
                <a:avLst/>
                <a:gdLst/>
                <a:ahLst/>
                <a:cxnLst/>
                <a:rect l="l" t="t" r="r" b="b"/>
                <a:pathLst>
                  <a:path w="1473" h="1302" extrusionOk="0">
                    <a:moveTo>
                      <a:pt x="1316" y="1"/>
                    </a:moveTo>
                    <a:cubicBezTo>
                      <a:pt x="1265" y="1"/>
                      <a:pt x="1215" y="29"/>
                      <a:pt x="1201" y="97"/>
                    </a:cubicBezTo>
                    <a:cubicBezTo>
                      <a:pt x="1130" y="424"/>
                      <a:pt x="988" y="716"/>
                      <a:pt x="760" y="965"/>
                    </a:cubicBezTo>
                    <a:lnTo>
                      <a:pt x="760" y="965"/>
                    </a:lnTo>
                    <a:cubicBezTo>
                      <a:pt x="602" y="727"/>
                      <a:pt x="443" y="489"/>
                      <a:pt x="284" y="251"/>
                    </a:cubicBezTo>
                    <a:cubicBezTo>
                      <a:pt x="259" y="208"/>
                      <a:pt x="220" y="190"/>
                      <a:pt x="181" y="190"/>
                    </a:cubicBezTo>
                    <a:cubicBezTo>
                      <a:pt x="92" y="190"/>
                      <a:pt x="0" y="283"/>
                      <a:pt x="58" y="382"/>
                    </a:cubicBezTo>
                    <a:cubicBezTo>
                      <a:pt x="249" y="668"/>
                      <a:pt x="439" y="954"/>
                      <a:pt x="630" y="1240"/>
                    </a:cubicBezTo>
                    <a:cubicBezTo>
                      <a:pt x="657" y="1280"/>
                      <a:pt x="695" y="1302"/>
                      <a:pt x="737" y="1302"/>
                    </a:cubicBezTo>
                    <a:cubicBezTo>
                      <a:pt x="768" y="1302"/>
                      <a:pt x="801" y="1289"/>
                      <a:pt x="832" y="1263"/>
                    </a:cubicBezTo>
                    <a:cubicBezTo>
                      <a:pt x="1153" y="966"/>
                      <a:pt x="1368" y="585"/>
                      <a:pt x="1451" y="156"/>
                    </a:cubicBezTo>
                    <a:cubicBezTo>
                      <a:pt x="1472" y="64"/>
                      <a:pt x="1392" y="1"/>
                      <a:pt x="1316"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909;p24">
                <a:extLst>
                  <a:ext uri="{FF2B5EF4-FFF2-40B4-BE49-F238E27FC236}">
                    <a16:creationId xmlns:a16="http://schemas.microsoft.com/office/drawing/2014/main" id="{10F743A0-F20D-4152-BA92-742878E9BAD7}"/>
                  </a:ext>
                </a:extLst>
              </p:cNvPr>
              <p:cNvSpPr/>
              <p:nvPr/>
            </p:nvSpPr>
            <p:spPr>
              <a:xfrm>
                <a:off x="5975840" y="2897676"/>
                <a:ext cx="133318" cy="107704"/>
              </a:xfrm>
              <a:custGeom>
                <a:avLst/>
                <a:gdLst/>
                <a:ahLst/>
                <a:cxnLst/>
                <a:rect l="l" t="t" r="r" b="b"/>
                <a:pathLst>
                  <a:path w="2035" h="1644" extrusionOk="0">
                    <a:moveTo>
                      <a:pt x="161" y="0"/>
                    </a:moveTo>
                    <a:cubicBezTo>
                      <a:pt x="82" y="0"/>
                      <a:pt x="0" y="64"/>
                      <a:pt x="30" y="158"/>
                    </a:cubicBezTo>
                    <a:cubicBezTo>
                      <a:pt x="208" y="730"/>
                      <a:pt x="518" y="1218"/>
                      <a:pt x="970" y="1611"/>
                    </a:cubicBezTo>
                    <a:cubicBezTo>
                      <a:pt x="997" y="1632"/>
                      <a:pt x="1033" y="1644"/>
                      <a:pt x="1068" y="1644"/>
                    </a:cubicBezTo>
                    <a:cubicBezTo>
                      <a:pt x="1112" y="1644"/>
                      <a:pt x="1153" y="1626"/>
                      <a:pt x="1173" y="1587"/>
                    </a:cubicBezTo>
                    <a:cubicBezTo>
                      <a:pt x="1399" y="1122"/>
                      <a:pt x="1661" y="694"/>
                      <a:pt x="1958" y="277"/>
                    </a:cubicBezTo>
                    <a:cubicBezTo>
                      <a:pt x="2034" y="184"/>
                      <a:pt x="1937" y="92"/>
                      <a:pt x="1840" y="92"/>
                    </a:cubicBezTo>
                    <a:cubicBezTo>
                      <a:pt x="1800" y="92"/>
                      <a:pt x="1760" y="108"/>
                      <a:pt x="1732" y="146"/>
                    </a:cubicBezTo>
                    <a:cubicBezTo>
                      <a:pt x="1466" y="519"/>
                      <a:pt x="1228" y="901"/>
                      <a:pt x="1019" y="1302"/>
                    </a:cubicBezTo>
                    <a:lnTo>
                      <a:pt x="1019" y="1302"/>
                    </a:lnTo>
                    <a:cubicBezTo>
                      <a:pt x="672" y="967"/>
                      <a:pt x="428" y="565"/>
                      <a:pt x="280" y="87"/>
                    </a:cubicBezTo>
                    <a:cubicBezTo>
                      <a:pt x="261" y="26"/>
                      <a:pt x="212" y="0"/>
                      <a:pt x="161"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910;p24">
                <a:extLst>
                  <a:ext uri="{FF2B5EF4-FFF2-40B4-BE49-F238E27FC236}">
                    <a16:creationId xmlns:a16="http://schemas.microsoft.com/office/drawing/2014/main" id="{E6034F6D-666B-4E87-A937-830F518CE116}"/>
                  </a:ext>
                </a:extLst>
              </p:cNvPr>
              <p:cNvSpPr/>
              <p:nvPr/>
            </p:nvSpPr>
            <p:spPr>
              <a:xfrm>
                <a:off x="5924609" y="3006359"/>
                <a:ext cx="221238" cy="32364"/>
              </a:xfrm>
              <a:custGeom>
                <a:avLst/>
                <a:gdLst/>
                <a:ahLst/>
                <a:cxnLst/>
                <a:rect l="l" t="t" r="r" b="b"/>
                <a:pathLst>
                  <a:path w="3377" h="494" extrusionOk="0">
                    <a:moveTo>
                      <a:pt x="175" y="0"/>
                    </a:moveTo>
                    <a:cubicBezTo>
                      <a:pt x="72" y="0"/>
                      <a:pt x="0" y="170"/>
                      <a:pt x="109" y="249"/>
                    </a:cubicBezTo>
                    <a:cubicBezTo>
                      <a:pt x="426" y="458"/>
                      <a:pt x="772" y="494"/>
                      <a:pt x="1128" y="494"/>
                    </a:cubicBezTo>
                    <a:cubicBezTo>
                      <a:pt x="1240" y="494"/>
                      <a:pt x="1353" y="490"/>
                      <a:pt x="1466" y="487"/>
                    </a:cubicBezTo>
                    <a:cubicBezTo>
                      <a:pt x="2050" y="475"/>
                      <a:pt x="2633" y="416"/>
                      <a:pt x="3217" y="333"/>
                    </a:cubicBezTo>
                    <a:cubicBezTo>
                      <a:pt x="3376" y="321"/>
                      <a:pt x="3318" y="81"/>
                      <a:pt x="3166" y="81"/>
                    </a:cubicBezTo>
                    <a:cubicBezTo>
                      <a:pt x="3159" y="81"/>
                      <a:pt x="3152" y="82"/>
                      <a:pt x="3145" y="83"/>
                    </a:cubicBezTo>
                    <a:cubicBezTo>
                      <a:pt x="2674" y="146"/>
                      <a:pt x="1995" y="276"/>
                      <a:pt x="1372" y="276"/>
                    </a:cubicBezTo>
                    <a:cubicBezTo>
                      <a:pt x="939" y="276"/>
                      <a:pt x="533" y="213"/>
                      <a:pt x="240" y="23"/>
                    </a:cubicBezTo>
                    <a:cubicBezTo>
                      <a:pt x="218" y="7"/>
                      <a:pt x="196" y="0"/>
                      <a:pt x="175"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roup 137">
              <a:extLst>
                <a:ext uri="{FF2B5EF4-FFF2-40B4-BE49-F238E27FC236}">
                  <a16:creationId xmlns:a16="http://schemas.microsoft.com/office/drawing/2014/main" id="{57A56CB0-F01F-46D0-A9DB-442E279C33AD}"/>
                </a:ext>
              </a:extLst>
            </p:cNvPr>
            <p:cNvGrpSpPr/>
            <p:nvPr/>
          </p:nvGrpSpPr>
          <p:grpSpPr>
            <a:xfrm>
              <a:off x="9677294" y="1571302"/>
              <a:ext cx="221238" cy="367587"/>
              <a:chOff x="5924609" y="2684045"/>
              <a:chExt cx="221238" cy="367587"/>
            </a:xfrm>
          </p:grpSpPr>
          <p:sp>
            <p:nvSpPr>
              <p:cNvPr id="139" name="Google Shape;859;p24">
                <a:extLst>
                  <a:ext uri="{FF2B5EF4-FFF2-40B4-BE49-F238E27FC236}">
                    <a16:creationId xmlns:a16="http://schemas.microsoft.com/office/drawing/2014/main" id="{E15E2A0D-6DE6-4EA0-BAD3-53E432EC65D6}"/>
                  </a:ext>
                </a:extLst>
              </p:cNvPr>
              <p:cNvSpPr/>
              <p:nvPr/>
            </p:nvSpPr>
            <p:spPr>
              <a:xfrm>
                <a:off x="5957431" y="2724988"/>
                <a:ext cx="117072" cy="117989"/>
              </a:xfrm>
              <a:custGeom>
                <a:avLst/>
                <a:gdLst/>
                <a:ahLst/>
                <a:cxnLst/>
                <a:rect l="l" t="t" r="r" b="b"/>
                <a:pathLst>
                  <a:path w="1787" h="1801" extrusionOk="0">
                    <a:moveTo>
                      <a:pt x="602" y="0"/>
                    </a:moveTo>
                    <a:cubicBezTo>
                      <a:pt x="557" y="0"/>
                      <a:pt x="512" y="6"/>
                      <a:pt x="465" y="20"/>
                    </a:cubicBezTo>
                    <a:cubicBezTo>
                      <a:pt x="203" y="91"/>
                      <a:pt x="1" y="401"/>
                      <a:pt x="96" y="663"/>
                    </a:cubicBezTo>
                    <a:cubicBezTo>
                      <a:pt x="263" y="1103"/>
                      <a:pt x="525" y="1461"/>
                      <a:pt x="906" y="1722"/>
                    </a:cubicBezTo>
                    <a:cubicBezTo>
                      <a:pt x="983" y="1776"/>
                      <a:pt x="1070" y="1800"/>
                      <a:pt x="1159" y="1800"/>
                    </a:cubicBezTo>
                    <a:cubicBezTo>
                      <a:pt x="1345" y="1800"/>
                      <a:pt x="1535" y="1693"/>
                      <a:pt x="1632" y="1532"/>
                    </a:cubicBezTo>
                    <a:cubicBezTo>
                      <a:pt x="1787" y="1270"/>
                      <a:pt x="1668" y="984"/>
                      <a:pt x="1442" y="818"/>
                    </a:cubicBezTo>
                    <a:cubicBezTo>
                      <a:pt x="1424" y="805"/>
                      <a:pt x="1412" y="796"/>
                      <a:pt x="1404" y="792"/>
                    </a:cubicBezTo>
                    <a:lnTo>
                      <a:pt x="1404" y="792"/>
                    </a:lnTo>
                    <a:cubicBezTo>
                      <a:pt x="1385" y="773"/>
                      <a:pt x="1366" y="754"/>
                      <a:pt x="1346" y="734"/>
                    </a:cubicBezTo>
                    <a:cubicBezTo>
                      <a:pt x="1325" y="713"/>
                      <a:pt x="1249" y="637"/>
                      <a:pt x="1239" y="627"/>
                    </a:cubicBezTo>
                    <a:lnTo>
                      <a:pt x="1239" y="627"/>
                    </a:lnTo>
                    <a:cubicBezTo>
                      <a:pt x="1240" y="628"/>
                      <a:pt x="1240" y="628"/>
                      <a:pt x="1240" y="628"/>
                    </a:cubicBezTo>
                    <a:cubicBezTo>
                      <a:pt x="1244" y="628"/>
                      <a:pt x="1179" y="531"/>
                      <a:pt x="1168" y="508"/>
                    </a:cubicBezTo>
                    <a:cubicBezTo>
                      <a:pt x="1144" y="472"/>
                      <a:pt x="1132" y="437"/>
                      <a:pt x="1120" y="413"/>
                    </a:cubicBezTo>
                    <a:lnTo>
                      <a:pt x="1120" y="413"/>
                    </a:lnTo>
                    <a:cubicBezTo>
                      <a:pt x="1125" y="428"/>
                      <a:pt x="1128" y="437"/>
                      <a:pt x="1128" y="437"/>
                    </a:cubicBezTo>
                    <a:cubicBezTo>
                      <a:pt x="1128" y="437"/>
                      <a:pt x="1122" y="423"/>
                      <a:pt x="1108" y="389"/>
                    </a:cubicBezTo>
                    <a:cubicBezTo>
                      <a:pt x="1028" y="169"/>
                      <a:pt x="831" y="0"/>
                      <a:pt x="60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861;p24">
                <a:extLst>
                  <a:ext uri="{FF2B5EF4-FFF2-40B4-BE49-F238E27FC236}">
                    <a16:creationId xmlns:a16="http://schemas.microsoft.com/office/drawing/2014/main" id="{8A261316-8C66-4334-A373-36F0D670F541}"/>
                  </a:ext>
                </a:extLst>
              </p:cNvPr>
              <p:cNvSpPr/>
              <p:nvPr/>
            </p:nvSpPr>
            <p:spPr>
              <a:xfrm>
                <a:off x="5934829" y="2894204"/>
                <a:ext cx="115631" cy="157428"/>
              </a:xfrm>
              <a:custGeom>
                <a:avLst/>
                <a:gdLst/>
                <a:ahLst/>
                <a:cxnLst/>
                <a:rect l="l" t="t" r="r" b="b"/>
                <a:pathLst>
                  <a:path w="1765" h="2403" extrusionOk="0">
                    <a:moveTo>
                      <a:pt x="1040" y="0"/>
                    </a:moveTo>
                    <a:cubicBezTo>
                      <a:pt x="882" y="0"/>
                      <a:pt x="725" y="73"/>
                      <a:pt x="620" y="247"/>
                    </a:cubicBezTo>
                    <a:cubicBezTo>
                      <a:pt x="346" y="711"/>
                      <a:pt x="155" y="1211"/>
                      <a:pt x="48" y="1735"/>
                    </a:cubicBezTo>
                    <a:cubicBezTo>
                      <a:pt x="1" y="2021"/>
                      <a:pt x="132" y="2307"/>
                      <a:pt x="417" y="2390"/>
                    </a:cubicBezTo>
                    <a:cubicBezTo>
                      <a:pt x="455" y="2398"/>
                      <a:pt x="494" y="2403"/>
                      <a:pt x="534" y="2403"/>
                    </a:cubicBezTo>
                    <a:cubicBezTo>
                      <a:pt x="769" y="2403"/>
                      <a:pt x="1020" y="2255"/>
                      <a:pt x="1060" y="2021"/>
                    </a:cubicBezTo>
                    <a:cubicBezTo>
                      <a:pt x="1144" y="1580"/>
                      <a:pt x="1298" y="1175"/>
                      <a:pt x="1525" y="783"/>
                    </a:cubicBezTo>
                    <a:cubicBezTo>
                      <a:pt x="1765" y="377"/>
                      <a:pt x="1401" y="0"/>
                      <a:pt x="1040"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906;p24">
                <a:extLst>
                  <a:ext uri="{FF2B5EF4-FFF2-40B4-BE49-F238E27FC236}">
                    <a16:creationId xmlns:a16="http://schemas.microsoft.com/office/drawing/2014/main" id="{B9A4495C-ADE0-4A1B-80DB-3F0E39FA3A64}"/>
                  </a:ext>
                </a:extLst>
              </p:cNvPr>
              <p:cNvSpPr/>
              <p:nvPr/>
            </p:nvSpPr>
            <p:spPr>
              <a:xfrm>
                <a:off x="5961362" y="2684045"/>
                <a:ext cx="152973" cy="158083"/>
              </a:xfrm>
              <a:custGeom>
                <a:avLst/>
                <a:gdLst/>
                <a:ahLst/>
                <a:cxnLst/>
                <a:rect l="l" t="t" r="r" b="b"/>
                <a:pathLst>
                  <a:path w="2335" h="2413" extrusionOk="0">
                    <a:moveTo>
                      <a:pt x="1306" y="422"/>
                    </a:moveTo>
                    <a:cubicBezTo>
                      <a:pt x="1371" y="422"/>
                      <a:pt x="1436" y="425"/>
                      <a:pt x="1501" y="431"/>
                    </a:cubicBezTo>
                    <a:cubicBezTo>
                      <a:pt x="1504" y="431"/>
                      <a:pt x="1508" y="431"/>
                      <a:pt x="1512" y="431"/>
                    </a:cubicBezTo>
                    <a:cubicBezTo>
                      <a:pt x="1526" y="431"/>
                      <a:pt x="1539" y="429"/>
                      <a:pt x="1551" y="425"/>
                    </a:cubicBezTo>
                    <a:lnTo>
                      <a:pt x="1551" y="425"/>
                    </a:lnTo>
                    <a:cubicBezTo>
                      <a:pt x="1807" y="587"/>
                      <a:pt x="1990" y="849"/>
                      <a:pt x="2013" y="1181"/>
                    </a:cubicBezTo>
                    <a:cubicBezTo>
                      <a:pt x="2036" y="1692"/>
                      <a:pt x="1697" y="2146"/>
                      <a:pt x="1183" y="2146"/>
                    </a:cubicBezTo>
                    <a:cubicBezTo>
                      <a:pt x="1170" y="2146"/>
                      <a:pt x="1157" y="2146"/>
                      <a:pt x="1144" y="2145"/>
                    </a:cubicBezTo>
                    <a:cubicBezTo>
                      <a:pt x="548" y="2133"/>
                      <a:pt x="286" y="1752"/>
                      <a:pt x="310" y="1204"/>
                    </a:cubicBezTo>
                    <a:cubicBezTo>
                      <a:pt x="331" y="603"/>
                      <a:pt x="802" y="422"/>
                      <a:pt x="1306" y="422"/>
                    </a:cubicBezTo>
                    <a:close/>
                    <a:moveTo>
                      <a:pt x="1123" y="0"/>
                    </a:moveTo>
                    <a:cubicBezTo>
                      <a:pt x="1026" y="0"/>
                      <a:pt x="968" y="110"/>
                      <a:pt x="995" y="185"/>
                    </a:cubicBezTo>
                    <a:lnTo>
                      <a:pt x="995" y="185"/>
                    </a:lnTo>
                    <a:cubicBezTo>
                      <a:pt x="506" y="259"/>
                      <a:pt x="84" y="516"/>
                      <a:pt x="48" y="1085"/>
                    </a:cubicBezTo>
                    <a:cubicBezTo>
                      <a:pt x="1" y="1776"/>
                      <a:pt x="262" y="2324"/>
                      <a:pt x="1013" y="2407"/>
                    </a:cubicBezTo>
                    <a:cubicBezTo>
                      <a:pt x="1054" y="2411"/>
                      <a:pt x="1095" y="2412"/>
                      <a:pt x="1135" y="2412"/>
                    </a:cubicBezTo>
                    <a:cubicBezTo>
                      <a:pt x="1742" y="2412"/>
                      <a:pt x="2207" y="1997"/>
                      <a:pt x="2263" y="1371"/>
                    </a:cubicBezTo>
                    <a:cubicBezTo>
                      <a:pt x="2334" y="669"/>
                      <a:pt x="1822" y="97"/>
                      <a:pt x="1144" y="2"/>
                    </a:cubicBezTo>
                    <a:cubicBezTo>
                      <a:pt x="1136" y="1"/>
                      <a:pt x="1130" y="0"/>
                      <a:pt x="1123"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907;p24">
                <a:extLst>
                  <a:ext uri="{FF2B5EF4-FFF2-40B4-BE49-F238E27FC236}">
                    <a16:creationId xmlns:a16="http://schemas.microsoft.com/office/drawing/2014/main" id="{E04DF050-A2EF-4AAB-AAEE-7598772A5A68}"/>
                  </a:ext>
                </a:extLst>
              </p:cNvPr>
              <p:cNvSpPr/>
              <p:nvPr/>
            </p:nvSpPr>
            <p:spPr>
              <a:xfrm>
                <a:off x="5927950" y="2867083"/>
                <a:ext cx="208987" cy="164635"/>
              </a:xfrm>
              <a:custGeom>
                <a:avLst/>
                <a:gdLst/>
                <a:ahLst/>
                <a:cxnLst/>
                <a:rect l="l" t="t" r="r" b="b"/>
                <a:pathLst>
                  <a:path w="3190" h="2513" extrusionOk="0">
                    <a:moveTo>
                      <a:pt x="1714" y="0"/>
                    </a:moveTo>
                    <a:cubicBezTo>
                      <a:pt x="732" y="0"/>
                      <a:pt x="172" y="1427"/>
                      <a:pt x="22" y="2209"/>
                    </a:cubicBezTo>
                    <a:cubicBezTo>
                      <a:pt x="1" y="2309"/>
                      <a:pt x="83" y="2375"/>
                      <a:pt x="160" y="2375"/>
                    </a:cubicBezTo>
                    <a:cubicBezTo>
                      <a:pt x="210" y="2375"/>
                      <a:pt x="258" y="2346"/>
                      <a:pt x="272" y="2280"/>
                    </a:cubicBezTo>
                    <a:cubicBezTo>
                      <a:pt x="403" y="1637"/>
                      <a:pt x="796" y="482"/>
                      <a:pt x="1523" y="280"/>
                    </a:cubicBezTo>
                    <a:cubicBezTo>
                      <a:pt x="1601" y="260"/>
                      <a:pt x="1675" y="250"/>
                      <a:pt x="1746" y="250"/>
                    </a:cubicBezTo>
                    <a:cubicBezTo>
                      <a:pt x="2631" y="250"/>
                      <a:pt x="2927" y="1748"/>
                      <a:pt x="2916" y="2387"/>
                    </a:cubicBezTo>
                    <a:cubicBezTo>
                      <a:pt x="2916" y="2470"/>
                      <a:pt x="2981" y="2512"/>
                      <a:pt x="3047" y="2512"/>
                    </a:cubicBezTo>
                    <a:cubicBezTo>
                      <a:pt x="3112" y="2512"/>
                      <a:pt x="3178" y="2470"/>
                      <a:pt x="3178" y="2387"/>
                    </a:cubicBezTo>
                    <a:cubicBezTo>
                      <a:pt x="3189" y="1530"/>
                      <a:pt x="2868" y="113"/>
                      <a:pt x="1820" y="6"/>
                    </a:cubicBezTo>
                    <a:cubicBezTo>
                      <a:pt x="1784" y="2"/>
                      <a:pt x="1749" y="0"/>
                      <a:pt x="1714"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908;p24">
                <a:extLst>
                  <a:ext uri="{FF2B5EF4-FFF2-40B4-BE49-F238E27FC236}">
                    <a16:creationId xmlns:a16="http://schemas.microsoft.com/office/drawing/2014/main" id="{15C1CB8D-7805-4B44-B105-224EB4C7BD72}"/>
                  </a:ext>
                </a:extLst>
              </p:cNvPr>
              <p:cNvSpPr/>
              <p:nvPr/>
            </p:nvSpPr>
            <p:spPr>
              <a:xfrm>
                <a:off x="5994249" y="2872062"/>
                <a:ext cx="96502" cy="85297"/>
              </a:xfrm>
              <a:custGeom>
                <a:avLst/>
                <a:gdLst/>
                <a:ahLst/>
                <a:cxnLst/>
                <a:rect l="l" t="t" r="r" b="b"/>
                <a:pathLst>
                  <a:path w="1473" h="1302" extrusionOk="0">
                    <a:moveTo>
                      <a:pt x="1316" y="1"/>
                    </a:moveTo>
                    <a:cubicBezTo>
                      <a:pt x="1265" y="1"/>
                      <a:pt x="1215" y="29"/>
                      <a:pt x="1201" y="97"/>
                    </a:cubicBezTo>
                    <a:cubicBezTo>
                      <a:pt x="1130" y="424"/>
                      <a:pt x="988" y="716"/>
                      <a:pt x="760" y="965"/>
                    </a:cubicBezTo>
                    <a:lnTo>
                      <a:pt x="760" y="965"/>
                    </a:lnTo>
                    <a:cubicBezTo>
                      <a:pt x="602" y="727"/>
                      <a:pt x="443" y="489"/>
                      <a:pt x="284" y="251"/>
                    </a:cubicBezTo>
                    <a:cubicBezTo>
                      <a:pt x="259" y="208"/>
                      <a:pt x="220" y="190"/>
                      <a:pt x="181" y="190"/>
                    </a:cubicBezTo>
                    <a:cubicBezTo>
                      <a:pt x="92" y="190"/>
                      <a:pt x="0" y="283"/>
                      <a:pt x="58" y="382"/>
                    </a:cubicBezTo>
                    <a:cubicBezTo>
                      <a:pt x="249" y="668"/>
                      <a:pt x="439" y="954"/>
                      <a:pt x="630" y="1240"/>
                    </a:cubicBezTo>
                    <a:cubicBezTo>
                      <a:pt x="657" y="1280"/>
                      <a:pt x="695" y="1302"/>
                      <a:pt x="737" y="1302"/>
                    </a:cubicBezTo>
                    <a:cubicBezTo>
                      <a:pt x="768" y="1302"/>
                      <a:pt x="801" y="1289"/>
                      <a:pt x="832" y="1263"/>
                    </a:cubicBezTo>
                    <a:cubicBezTo>
                      <a:pt x="1153" y="966"/>
                      <a:pt x="1368" y="585"/>
                      <a:pt x="1451" y="156"/>
                    </a:cubicBezTo>
                    <a:cubicBezTo>
                      <a:pt x="1472" y="64"/>
                      <a:pt x="1392" y="1"/>
                      <a:pt x="1316"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909;p24">
                <a:extLst>
                  <a:ext uri="{FF2B5EF4-FFF2-40B4-BE49-F238E27FC236}">
                    <a16:creationId xmlns:a16="http://schemas.microsoft.com/office/drawing/2014/main" id="{242E2250-8FB3-44FB-9E5A-473F26BFFA57}"/>
                  </a:ext>
                </a:extLst>
              </p:cNvPr>
              <p:cNvSpPr/>
              <p:nvPr/>
            </p:nvSpPr>
            <p:spPr>
              <a:xfrm>
                <a:off x="5975840" y="2897676"/>
                <a:ext cx="133318" cy="107704"/>
              </a:xfrm>
              <a:custGeom>
                <a:avLst/>
                <a:gdLst/>
                <a:ahLst/>
                <a:cxnLst/>
                <a:rect l="l" t="t" r="r" b="b"/>
                <a:pathLst>
                  <a:path w="2035" h="1644" extrusionOk="0">
                    <a:moveTo>
                      <a:pt x="161" y="0"/>
                    </a:moveTo>
                    <a:cubicBezTo>
                      <a:pt x="82" y="0"/>
                      <a:pt x="0" y="64"/>
                      <a:pt x="30" y="158"/>
                    </a:cubicBezTo>
                    <a:cubicBezTo>
                      <a:pt x="208" y="730"/>
                      <a:pt x="518" y="1218"/>
                      <a:pt x="970" y="1611"/>
                    </a:cubicBezTo>
                    <a:cubicBezTo>
                      <a:pt x="997" y="1632"/>
                      <a:pt x="1033" y="1644"/>
                      <a:pt x="1068" y="1644"/>
                    </a:cubicBezTo>
                    <a:cubicBezTo>
                      <a:pt x="1112" y="1644"/>
                      <a:pt x="1153" y="1626"/>
                      <a:pt x="1173" y="1587"/>
                    </a:cubicBezTo>
                    <a:cubicBezTo>
                      <a:pt x="1399" y="1122"/>
                      <a:pt x="1661" y="694"/>
                      <a:pt x="1958" y="277"/>
                    </a:cubicBezTo>
                    <a:cubicBezTo>
                      <a:pt x="2034" y="184"/>
                      <a:pt x="1937" y="92"/>
                      <a:pt x="1840" y="92"/>
                    </a:cubicBezTo>
                    <a:cubicBezTo>
                      <a:pt x="1800" y="92"/>
                      <a:pt x="1760" y="108"/>
                      <a:pt x="1732" y="146"/>
                    </a:cubicBezTo>
                    <a:cubicBezTo>
                      <a:pt x="1466" y="519"/>
                      <a:pt x="1228" y="901"/>
                      <a:pt x="1019" y="1302"/>
                    </a:cubicBezTo>
                    <a:lnTo>
                      <a:pt x="1019" y="1302"/>
                    </a:lnTo>
                    <a:cubicBezTo>
                      <a:pt x="672" y="967"/>
                      <a:pt x="428" y="565"/>
                      <a:pt x="280" y="87"/>
                    </a:cubicBezTo>
                    <a:cubicBezTo>
                      <a:pt x="261" y="26"/>
                      <a:pt x="212" y="0"/>
                      <a:pt x="161"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910;p24">
                <a:extLst>
                  <a:ext uri="{FF2B5EF4-FFF2-40B4-BE49-F238E27FC236}">
                    <a16:creationId xmlns:a16="http://schemas.microsoft.com/office/drawing/2014/main" id="{C1374847-7118-4B74-B46E-2CD40FD35D00}"/>
                  </a:ext>
                </a:extLst>
              </p:cNvPr>
              <p:cNvSpPr/>
              <p:nvPr/>
            </p:nvSpPr>
            <p:spPr>
              <a:xfrm>
                <a:off x="5924609" y="3006359"/>
                <a:ext cx="221238" cy="32364"/>
              </a:xfrm>
              <a:custGeom>
                <a:avLst/>
                <a:gdLst/>
                <a:ahLst/>
                <a:cxnLst/>
                <a:rect l="l" t="t" r="r" b="b"/>
                <a:pathLst>
                  <a:path w="3377" h="494" extrusionOk="0">
                    <a:moveTo>
                      <a:pt x="175" y="0"/>
                    </a:moveTo>
                    <a:cubicBezTo>
                      <a:pt x="72" y="0"/>
                      <a:pt x="0" y="170"/>
                      <a:pt x="109" y="249"/>
                    </a:cubicBezTo>
                    <a:cubicBezTo>
                      <a:pt x="426" y="458"/>
                      <a:pt x="772" y="494"/>
                      <a:pt x="1128" y="494"/>
                    </a:cubicBezTo>
                    <a:cubicBezTo>
                      <a:pt x="1240" y="494"/>
                      <a:pt x="1353" y="490"/>
                      <a:pt x="1466" y="487"/>
                    </a:cubicBezTo>
                    <a:cubicBezTo>
                      <a:pt x="2050" y="475"/>
                      <a:pt x="2633" y="416"/>
                      <a:pt x="3217" y="333"/>
                    </a:cubicBezTo>
                    <a:cubicBezTo>
                      <a:pt x="3376" y="321"/>
                      <a:pt x="3318" y="81"/>
                      <a:pt x="3166" y="81"/>
                    </a:cubicBezTo>
                    <a:cubicBezTo>
                      <a:pt x="3159" y="81"/>
                      <a:pt x="3152" y="82"/>
                      <a:pt x="3145" y="83"/>
                    </a:cubicBezTo>
                    <a:cubicBezTo>
                      <a:pt x="2674" y="146"/>
                      <a:pt x="1995" y="276"/>
                      <a:pt x="1372" y="276"/>
                    </a:cubicBezTo>
                    <a:cubicBezTo>
                      <a:pt x="939" y="276"/>
                      <a:pt x="533" y="213"/>
                      <a:pt x="240" y="23"/>
                    </a:cubicBezTo>
                    <a:cubicBezTo>
                      <a:pt x="218" y="7"/>
                      <a:pt x="196" y="0"/>
                      <a:pt x="175"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roup 7">
              <a:extLst>
                <a:ext uri="{FF2B5EF4-FFF2-40B4-BE49-F238E27FC236}">
                  <a16:creationId xmlns:a16="http://schemas.microsoft.com/office/drawing/2014/main" id="{BD4A0CD0-CC25-4044-B082-4F13D16B5D91}"/>
                </a:ext>
              </a:extLst>
            </p:cNvPr>
            <p:cNvGrpSpPr/>
            <p:nvPr/>
          </p:nvGrpSpPr>
          <p:grpSpPr>
            <a:xfrm>
              <a:off x="9444141" y="913778"/>
              <a:ext cx="1840882" cy="1661806"/>
              <a:chOff x="5664310" y="2544735"/>
              <a:chExt cx="1014124" cy="1661806"/>
            </a:xfrm>
          </p:grpSpPr>
          <p:sp>
            <p:nvSpPr>
              <p:cNvPr id="146" name="Google Shape;904;p24">
                <a:extLst>
                  <a:ext uri="{FF2B5EF4-FFF2-40B4-BE49-F238E27FC236}">
                    <a16:creationId xmlns:a16="http://schemas.microsoft.com/office/drawing/2014/main" id="{8CDF368F-78C6-45F0-998A-57DD1D232842}"/>
                  </a:ext>
                </a:extLst>
              </p:cNvPr>
              <p:cNvSpPr/>
              <p:nvPr/>
            </p:nvSpPr>
            <p:spPr>
              <a:xfrm>
                <a:off x="6329445" y="2890634"/>
                <a:ext cx="345320" cy="141574"/>
              </a:xfrm>
              <a:custGeom>
                <a:avLst/>
                <a:gdLst/>
                <a:ahLst/>
                <a:cxnLst/>
                <a:rect l="l" t="t" r="r" b="b"/>
                <a:pathLst>
                  <a:path w="5271" h="2161" extrusionOk="0">
                    <a:moveTo>
                      <a:pt x="4750" y="0"/>
                    </a:moveTo>
                    <a:cubicBezTo>
                      <a:pt x="4710" y="0"/>
                      <a:pt x="4668" y="7"/>
                      <a:pt x="4623" y="21"/>
                    </a:cubicBezTo>
                    <a:cubicBezTo>
                      <a:pt x="3230" y="473"/>
                      <a:pt x="1837" y="938"/>
                      <a:pt x="432" y="1390"/>
                    </a:cubicBezTo>
                    <a:cubicBezTo>
                      <a:pt x="0" y="1530"/>
                      <a:pt x="127" y="2161"/>
                      <a:pt x="519" y="2161"/>
                    </a:cubicBezTo>
                    <a:cubicBezTo>
                      <a:pt x="559" y="2161"/>
                      <a:pt x="601" y="2154"/>
                      <a:pt x="647" y="2140"/>
                    </a:cubicBezTo>
                    <a:cubicBezTo>
                      <a:pt x="2040" y="1688"/>
                      <a:pt x="3433" y="1235"/>
                      <a:pt x="4838" y="783"/>
                    </a:cubicBezTo>
                    <a:cubicBezTo>
                      <a:pt x="5270" y="642"/>
                      <a:pt x="5143" y="0"/>
                      <a:pt x="4750"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roup 146">
                <a:extLst>
                  <a:ext uri="{FF2B5EF4-FFF2-40B4-BE49-F238E27FC236}">
                    <a16:creationId xmlns:a16="http://schemas.microsoft.com/office/drawing/2014/main" id="{383719B9-6C18-4EC1-9BE7-28FF5DCDCAA5}"/>
                  </a:ext>
                </a:extLst>
              </p:cNvPr>
              <p:cNvGrpSpPr/>
              <p:nvPr/>
            </p:nvGrpSpPr>
            <p:grpSpPr>
              <a:xfrm>
                <a:off x="5664310" y="2544735"/>
                <a:ext cx="1014124" cy="1661806"/>
                <a:chOff x="5669641" y="2545947"/>
                <a:chExt cx="1014124" cy="1661806"/>
              </a:xfrm>
            </p:grpSpPr>
            <p:sp>
              <p:nvSpPr>
                <p:cNvPr id="148" name="Google Shape;903;p24">
                  <a:extLst>
                    <a:ext uri="{FF2B5EF4-FFF2-40B4-BE49-F238E27FC236}">
                      <a16:creationId xmlns:a16="http://schemas.microsoft.com/office/drawing/2014/main" id="{D3EE01EB-D4C2-4368-894D-81A94DD139D1}"/>
                    </a:ext>
                  </a:extLst>
                </p:cNvPr>
                <p:cNvSpPr/>
                <p:nvPr/>
              </p:nvSpPr>
              <p:spPr>
                <a:xfrm>
                  <a:off x="6305952" y="2784866"/>
                  <a:ext cx="377813" cy="149042"/>
                </a:xfrm>
                <a:custGeom>
                  <a:avLst/>
                  <a:gdLst/>
                  <a:ahLst/>
                  <a:cxnLst/>
                  <a:rect l="l" t="t" r="r" b="b"/>
                  <a:pathLst>
                    <a:path w="5767" h="2275" extrusionOk="0">
                      <a:moveTo>
                        <a:pt x="578" y="0"/>
                      </a:moveTo>
                      <a:cubicBezTo>
                        <a:pt x="157" y="0"/>
                        <a:pt x="0" y="673"/>
                        <a:pt x="467" y="773"/>
                      </a:cubicBezTo>
                      <a:cubicBezTo>
                        <a:pt x="2015" y="1118"/>
                        <a:pt x="3515" y="1606"/>
                        <a:pt x="4968" y="2237"/>
                      </a:cubicBezTo>
                      <a:cubicBezTo>
                        <a:pt x="5026" y="2263"/>
                        <a:pt x="5082" y="2274"/>
                        <a:pt x="5137" y="2274"/>
                      </a:cubicBezTo>
                      <a:cubicBezTo>
                        <a:pt x="5509" y="2274"/>
                        <a:pt x="5766" y="1735"/>
                        <a:pt x="5361" y="1559"/>
                      </a:cubicBezTo>
                      <a:cubicBezTo>
                        <a:pt x="3849" y="892"/>
                        <a:pt x="2289" y="368"/>
                        <a:pt x="670" y="11"/>
                      </a:cubicBezTo>
                      <a:cubicBezTo>
                        <a:pt x="638" y="4"/>
                        <a:pt x="607" y="0"/>
                        <a:pt x="578"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905;p24">
                  <a:extLst>
                    <a:ext uri="{FF2B5EF4-FFF2-40B4-BE49-F238E27FC236}">
                      <a16:creationId xmlns:a16="http://schemas.microsoft.com/office/drawing/2014/main" id="{9C911D64-5A8C-417D-B27F-A1F8647149C3}"/>
                    </a:ext>
                  </a:extLst>
                </p:cNvPr>
                <p:cNvSpPr/>
                <p:nvPr/>
              </p:nvSpPr>
              <p:spPr>
                <a:xfrm>
                  <a:off x="5669641" y="2545947"/>
                  <a:ext cx="745735" cy="1661806"/>
                </a:xfrm>
                <a:custGeom>
                  <a:avLst/>
                  <a:gdLst/>
                  <a:ahLst/>
                  <a:cxnLst/>
                  <a:rect l="l" t="t" r="r" b="b"/>
                  <a:pathLst>
                    <a:path w="11383" h="25366" extrusionOk="0">
                      <a:moveTo>
                        <a:pt x="5496" y="0"/>
                      </a:moveTo>
                      <a:cubicBezTo>
                        <a:pt x="3950" y="0"/>
                        <a:pt x="2463" y="561"/>
                        <a:pt x="1691" y="1788"/>
                      </a:cubicBezTo>
                      <a:cubicBezTo>
                        <a:pt x="346" y="3932"/>
                        <a:pt x="429" y="7087"/>
                        <a:pt x="286" y="9492"/>
                      </a:cubicBezTo>
                      <a:cubicBezTo>
                        <a:pt x="96" y="12683"/>
                        <a:pt x="1" y="15981"/>
                        <a:pt x="405" y="19160"/>
                      </a:cubicBezTo>
                      <a:cubicBezTo>
                        <a:pt x="655" y="21077"/>
                        <a:pt x="1227" y="23196"/>
                        <a:pt x="2870" y="24398"/>
                      </a:cubicBezTo>
                      <a:cubicBezTo>
                        <a:pt x="3740" y="25034"/>
                        <a:pt x="4900" y="25365"/>
                        <a:pt x="6054" y="25365"/>
                      </a:cubicBezTo>
                      <a:cubicBezTo>
                        <a:pt x="7127" y="25365"/>
                        <a:pt x="8193" y="25078"/>
                        <a:pt x="9014" y="24482"/>
                      </a:cubicBezTo>
                      <a:cubicBezTo>
                        <a:pt x="11050" y="23017"/>
                        <a:pt x="10954" y="19362"/>
                        <a:pt x="11133" y="17124"/>
                      </a:cubicBezTo>
                      <a:cubicBezTo>
                        <a:pt x="11383" y="13766"/>
                        <a:pt x="11300" y="10397"/>
                        <a:pt x="11085" y="7039"/>
                      </a:cubicBezTo>
                      <a:cubicBezTo>
                        <a:pt x="11073" y="6789"/>
                        <a:pt x="10871" y="6664"/>
                        <a:pt x="10675" y="6664"/>
                      </a:cubicBezTo>
                      <a:cubicBezTo>
                        <a:pt x="10478" y="6664"/>
                        <a:pt x="10288" y="6789"/>
                        <a:pt x="10299" y="7039"/>
                      </a:cubicBezTo>
                      <a:cubicBezTo>
                        <a:pt x="10573" y="11385"/>
                        <a:pt x="10669" y="15790"/>
                        <a:pt x="10014" y="20112"/>
                      </a:cubicBezTo>
                      <a:cubicBezTo>
                        <a:pt x="9859" y="21124"/>
                        <a:pt x="9728" y="22089"/>
                        <a:pt x="9204" y="22993"/>
                      </a:cubicBezTo>
                      <a:cubicBezTo>
                        <a:pt x="8564" y="24120"/>
                        <a:pt x="7327" y="24543"/>
                        <a:pt x="6088" y="24543"/>
                      </a:cubicBezTo>
                      <a:cubicBezTo>
                        <a:pt x="5782" y="24543"/>
                        <a:pt x="5477" y="24517"/>
                        <a:pt x="5180" y="24470"/>
                      </a:cubicBezTo>
                      <a:cubicBezTo>
                        <a:pt x="2549" y="24041"/>
                        <a:pt x="1584" y="21731"/>
                        <a:pt x="1227" y="19350"/>
                      </a:cubicBezTo>
                      <a:cubicBezTo>
                        <a:pt x="620" y="15290"/>
                        <a:pt x="894" y="10944"/>
                        <a:pt x="1275" y="6872"/>
                      </a:cubicBezTo>
                      <a:cubicBezTo>
                        <a:pt x="1465" y="4884"/>
                        <a:pt x="1584" y="1765"/>
                        <a:pt x="3882" y="991"/>
                      </a:cubicBezTo>
                      <a:cubicBezTo>
                        <a:pt x="4301" y="853"/>
                        <a:pt x="4793" y="784"/>
                        <a:pt x="5313" y="784"/>
                      </a:cubicBezTo>
                      <a:cubicBezTo>
                        <a:pt x="7397" y="784"/>
                        <a:pt x="9923" y="1885"/>
                        <a:pt x="9895" y="4039"/>
                      </a:cubicBezTo>
                      <a:cubicBezTo>
                        <a:pt x="9889" y="4289"/>
                        <a:pt x="10082" y="4414"/>
                        <a:pt x="10279" y="4414"/>
                      </a:cubicBezTo>
                      <a:cubicBezTo>
                        <a:pt x="10475" y="4414"/>
                        <a:pt x="10675" y="4289"/>
                        <a:pt x="10680" y="4039"/>
                      </a:cubicBezTo>
                      <a:cubicBezTo>
                        <a:pt x="10717" y="1503"/>
                        <a:pt x="8028" y="0"/>
                        <a:pt x="5496"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0" name="Group 149">
              <a:extLst>
                <a:ext uri="{FF2B5EF4-FFF2-40B4-BE49-F238E27FC236}">
                  <a16:creationId xmlns:a16="http://schemas.microsoft.com/office/drawing/2014/main" id="{F4E70320-D4B8-4706-AFF9-0AD528BEECD5}"/>
                </a:ext>
              </a:extLst>
            </p:cNvPr>
            <p:cNvGrpSpPr/>
            <p:nvPr/>
          </p:nvGrpSpPr>
          <p:grpSpPr>
            <a:xfrm>
              <a:off x="9804586" y="1380285"/>
              <a:ext cx="221238" cy="367587"/>
              <a:chOff x="5924609" y="2684045"/>
              <a:chExt cx="221238" cy="367587"/>
            </a:xfrm>
          </p:grpSpPr>
          <p:sp>
            <p:nvSpPr>
              <p:cNvPr id="151" name="Google Shape;859;p24">
                <a:extLst>
                  <a:ext uri="{FF2B5EF4-FFF2-40B4-BE49-F238E27FC236}">
                    <a16:creationId xmlns:a16="http://schemas.microsoft.com/office/drawing/2014/main" id="{6F7E6B4D-AD3E-4F05-A110-2F1FF68D9C48}"/>
                  </a:ext>
                </a:extLst>
              </p:cNvPr>
              <p:cNvSpPr/>
              <p:nvPr/>
            </p:nvSpPr>
            <p:spPr>
              <a:xfrm>
                <a:off x="5957431" y="2724988"/>
                <a:ext cx="117072" cy="117989"/>
              </a:xfrm>
              <a:custGeom>
                <a:avLst/>
                <a:gdLst/>
                <a:ahLst/>
                <a:cxnLst/>
                <a:rect l="l" t="t" r="r" b="b"/>
                <a:pathLst>
                  <a:path w="1787" h="1801" extrusionOk="0">
                    <a:moveTo>
                      <a:pt x="602" y="0"/>
                    </a:moveTo>
                    <a:cubicBezTo>
                      <a:pt x="557" y="0"/>
                      <a:pt x="512" y="6"/>
                      <a:pt x="465" y="20"/>
                    </a:cubicBezTo>
                    <a:cubicBezTo>
                      <a:pt x="203" y="91"/>
                      <a:pt x="1" y="401"/>
                      <a:pt x="96" y="663"/>
                    </a:cubicBezTo>
                    <a:cubicBezTo>
                      <a:pt x="263" y="1103"/>
                      <a:pt x="525" y="1461"/>
                      <a:pt x="906" y="1722"/>
                    </a:cubicBezTo>
                    <a:cubicBezTo>
                      <a:pt x="983" y="1776"/>
                      <a:pt x="1070" y="1800"/>
                      <a:pt x="1159" y="1800"/>
                    </a:cubicBezTo>
                    <a:cubicBezTo>
                      <a:pt x="1345" y="1800"/>
                      <a:pt x="1535" y="1693"/>
                      <a:pt x="1632" y="1532"/>
                    </a:cubicBezTo>
                    <a:cubicBezTo>
                      <a:pt x="1787" y="1270"/>
                      <a:pt x="1668" y="984"/>
                      <a:pt x="1442" y="818"/>
                    </a:cubicBezTo>
                    <a:cubicBezTo>
                      <a:pt x="1424" y="805"/>
                      <a:pt x="1412" y="796"/>
                      <a:pt x="1404" y="792"/>
                    </a:cubicBezTo>
                    <a:lnTo>
                      <a:pt x="1404" y="792"/>
                    </a:lnTo>
                    <a:cubicBezTo>
                      <a:pt x="1385" y="773"/>
                      <a:pt x="1366" y="754"/>
                      <a:pt x="1346" y="734"/>
                    </a:cubicBezTo>
                    <a:cubicBezTo>
                      <a:pt x="1325" y="713"/>
                      <a:pt x="1249" y="637"/>
                      <a:pt x="1239" y="627"/>
                    </a:cubicBezTo>
                    <a:lnTo>
                      <a:pt x="1239" y="627"/>
                    </a:lnTo>
                    <a:cubicBezTo>
                      <a:pt x="1240" y="628"/>
                      <a:pt x="1240" y="628"/>
                      <a:pt x="1240" y="628"/>
                    </a:cubicBezTo>
                    <a:cubicBezTo>
                      <a:pt x="1244" y="628"/>
                      <a:pt x="1179" y="531"/>
                      <a:pt x="1168" y="508"/>
                    </a:cubicBezTo>
                    <a:cubicBezTo>
                      <a:pt x="1144" y="472"/>
                      <a:pt x="1132" y="437"/>
                      <a:pt x="1120" y="413"/>
                    </a:cubicBezTo>
                    <a:lnTo>
                      <a:pt x="1120" y="413"/>
                    </a:lnTo>
                    <a:cubicBezTo>
                      <a:pt x="1125" y="428"/>
                      <a:pt x="1128" y="437"/>
                      <a:pt x="1128" y="437"/>
                    </a:cubicBezTo>
                    <a:cubicBezTo>
                      <a:pt x="1128" y="437"/>
                      <a:pt x="1122" y="423"/>
                      <a:pt x="1108" y="389"/>
                    </a:cubicBezTo>
                    <a:cubicBezTo>
                      <a:pt x="1028" y="169"/>
                      <a:pt x="831" y="0"/>
                      <a:pt x="60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861;p24">
                <a:extLst>
                  <a:ext uri="{FF2B5EF4-FFF2-40B4-BE49-F238E27FC236}">
                    <a16:creationId xmlns:a16="http://schemas.microsoft.com/office/drawing/2014/main" id="{DFDC0F3D-E0C1-42AA-97BE-BAD3D54C812D}"/>
                  </a:ext>
                </a:extLst>
              </p:cNvPr>
              <p:cNvSpPr/>
              <p:nvPr/>
            </p:nvSpPr>
            <p:spPr>
              <a:xfrm>
                <a:off x="5934829" y="2894204"/>
                <a:ext cx="115631" cy="157428"/>
              </a:xfrm>
              <a:custGeom>
                <a:avLst/>
                <a:gdLst/>
                <a:ahLst/>
                <a:cxnLst/>
                <a:rect l="l" t="t" r="r" b="b"/>
                <a:pathLst>
                  <a:path w="1765" h="2403" extrusionOk="0">
                    <a:moveTo>
                      <a:pt x="1040" y="0"/>
                    </a:moveTo>
                    <a:cubicBezTo>
                      <a:pt x="882" y="0"/>
                      <a:pt x="725" y="73"/>
                      <a:pt x="620" y="247"/>
                    </a:cubicBezTo>
                    <a:cubicBezTo>
                      <a:pt x="346" y="711"/>
                      <a:pt x="155" y="1211"/>
                      <a:pt x="48" y="1735"/>
                    </a:cubicBezTo>
                    <a:cubicBezTo>
                      <a:pt x="1" y="2021"/>
                      <a:pt x="132" y="2307"/>
                      <a:pt x="417" y="2390"/>
                    </a:cubicBezTo>
                    <a:cubicBezTo>
                      <a:pt x="455" y="2398"/>
                      <a:pt x="494" y="2403"/>
                      <a:pt x="534" y="2403"/>
                    </a:cubicBezTo>
                    <a:cubicBezTo>
                      <a:pt x="769" y="2403"/>
                      <a:pt x="1020" y="2255"/>
                      <a:pt x="1060" y="2021"/>
                    </a:cubicBezTo>
                    <a:cubicBezTo>
                      <a:pt x="1144" y="1580"/>
                      <a:pt x="1298" y="1175"/>
                      <a:pt x="1525" y="783"/>
                    </a:cubicBezTo>
                    <a:cubicBezTo>
                      <a:pt x="1765" y="377"/>
                      <a:pt x="1401" y="0"/>
                      <a:pt x="1040"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906;p24">
                <a:extLst>
                  <a:ext uri="{FF2B5EF4-FFF2-40B4-BE49-F238E27FC236}">
                    <a16:creationId xmlns:a16="http://schemas.microsoft.com/office/drawing/2014/main" id="{2640E6B5-8512-465E-B1E8-678299FC83E7}"/>
                  </a:ext>
                </a:extLst>
              </p:cNvPr>
              <p:cNvSpPr/>
              <p:nvPr/>
            </p:nvSpPr>
            <p:spPr>
              <a:xfrm>
                <a:off x="5961362" y="2684045"/>
                <a:ext cx="152973" cy="158083"/>
              </a:xfrm>
              <a:custGeom>
                <a:avLst/>
                <a:gdLst/>
                <a:ahLst/>
                <a:cxnLst/>
                <a:rect l="l" t="t" r="r" b="b"/>
                <a:pathLst>
                  <a:path w="2335" h="2413" extrusionOk="0">
                    <a:moveTo>
                      <a:pt x="1306" y="422"/>
                    </a:moveTo>
                    <a:cubicBezTo>
                      <a:pt x="1371" y="422"/>
                      <a:pt x="1436" y="425"/>
                      <a:pt x="1501" y="431"/>
                    </a:cubicBezTo>
                    <a:cubicBezTo>
                      <a:pt x="1504" y="431"/>
                      <a:pt x="1508" y="431"/>
                      <a:pt x="1512" y="431"/>
                    </a:cubicBezTo>
                    <a:cubicBezTo>
                      <a:pt x="1526" y="431"/>
                      <a:pt x="1539" y="429"/>
                      <a:pt x="1551" y="425"/>
                    </a:cubicBezTo>
                    <a:lnTo>
                      <a:pt x="1551" y="425"/>
                    </a:lnTo>
                    <a:cubicBezTo>
                      <a:pt x="1807" y="587"/>
                      <a:pt x="1990" y="849"/>
                      <a:pt x="2013" y="1181"/>
                    </a:cubicBezTo>
                    <a:cubicBezTo>
                      <a:pt x="2036" y="1692"/>
                      <a:pt x="1697" y="2146"/>
                      <a:pt x="1183" y="2146"/>
                    </a:cubicBezTo>
                    <a:cubicBezTo>
                      <a:pt x="1170" y="2146"/>
                      <a:pt x="1157" y="2146"/>
                      <a:pt x="1144" y="2145"/>
                    </a:cubicBezTo>
                    <a:cubicBezTo>
                      <a:pt x="548" y="2133"/>
                      <a:pt x="286" y="1752"/>
                      <a:pt x="310" y="1204"/>
                    </a:cubicBezTo>
                    <a:cubicBezTo>
                      <a:pt x="331" y="603"/>
                      <a:pt x="802" y="422"/>
                      <a:pt x="1306" y="422"/>
                    </a:cubicBezTo>
                    <a:close/>
                    <a:moveTo>
                      <a:pt x="1123" y="0"/>
                    </a:moveTo>
                    <a:cubicBezTo>
                      <a:pt x="1026" y="0"/>
                      <a:pt x="968" y="110"/>
                      <a:pt x="995" y="185"/>
                    </a:cubicBezTo>
                    <a:lnTo>
                      <a:pt x="995" y="185"/>
                    </a:lnTo>
                    <a:cubicBezTo>
                      <a:pt x="506" y="259"/>
                      <a:pt x="84" y="516"/>
                      <a:pt x="48" y="1085"/>
                    </a:cubicBezTo>
                    <a:cubicBezTo>
                      <a:pt x="1" y="1776"/>
                      <a:pt x="262" y="2324"/>
                      <a:pt x="1013" y="2407"/>
                    </a:cubicBezTo>
                    <a:cubicBezTo>
                      <a:pt x="1054" y="2411"/>
                      <a:pt x="1095" y="2412"/>
                      <a:pt x="1135" y="2412"/>
                    </a:cubicBezTo>
                    <a:cubicBezTo>
                      <a:pt x="1742" y="2412"/>
                      <a:pt x="2207" y="1997"/>
                      <a:pt x="2263" y="1371"/>
                    </a:cubicBezTo>
                    <a:cubicBezTo>
                      <a:pt x="2334" y="669"/>
                      <a:pt x="1822" y="97"/>
                      <a:pt x="1144" y="2"/>
                    </a:cubicBezTo>
                    <a:cubicBezTo>
                      <a:pt x="1136" y="1"/>
                      <a:pt x="1130" y="0"/>
                      <a:pt x="1123"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907;p24">
                <a:extLst>
                  <a:ext uri="{FF2B5EF4-FFF2-40B4-BE49-F238E27FC236}">
                    <a16:creationId xmlns:a16="http://schemas.microsoft.com/office/drawing/2014/main" id="{E009C16D-FB54-43D2-A308-BA3EBAE0ED49}"/>
                  </a:ext>
                </a:extLst>
              </p:cNvPr>
              <p:cNvSpPr/>
              <p:nvPr/>
            </p:nvSpPr>
            <p:spPr>
              <a:xfrm>
                <a:off x="5927950" y="2867083"/>
                <a:ext cx="208987" cy="164635"/>
              </a:xfrm>
              <a:custGeom>
                <a:avLst/>
                <a:gdLst/>
                <a:ahLst/>
                <a:cxnLst/>
                <a:rect l="l" t="t" r="r" b="b"/>
                <a:pathLst>
                  <a:path w="3190" h="2513" extrusionOk="0">
                    <a:moveTo>
                      <a:pt x="1714" y="0"/>
                    </a:moveTo>
                    <a:cubicBezTo>
                      <a:pt x="732" y="0"/>
                      <a:pt x="172" y="1427"/>
                      <a:pt x="22" y="2209"/>
                    </a:cubicBezTo>
                    <a:cubicBezTo>
                      <a:pt x="1" y="2309"/>
                      <a:pt x="83" y="2375"/>
                      <a:pt x="160" y="2375"/>
                    </a:cubicBezTo>
                    <a:cubicBezTo>
                      <a:pt x="210" y="2375"/>
                      <a:pt x="258" y="2346"/>
                      <a:pt x="272" y="2280"/>
                    </a:cubicBezTo>
                    <a:cubicBezTo>
                      <a:pt x="403" y="1637"/>
                      <a:pt x="796" y="482"/>
                      <a:pt x="1523" y="280"/>
                    </a:cubicBezTo>
                    <a:cubicBezTo>
                      <a:pt x="1601" y="260"/>
                      <a:pt x="1675" y="250"/>
                      <a:pt x="1746" y="250"/>
                    </a:cubicBezTo>
                    <a:cubicBezTo>
                      <a:pt x="2631" y="250"/>
                      <a:pt x="2927" y="1748"/>
                      <a:pt x="2916" y="2387"/>
                    </a:cubicBezTo>
                    <a:cubicBezTo>
                      <a:pt x="2916" y="2470"/>
                      <a:pt x="2981" y="2512"/>
                      <a:pt x="3047" y="2512"/>
                    </a:cubicBezTo>
                    <a:cubicBezTo>
                      <a:pt x="3112" y="2512"/>
                      <a:pt x="3178" y="2470"/>
                      <a:pt x="3178" y="2387"/>
                    </a:cubicBezTo>
                    <a:cubicBezTo>
                      <a:pt x="3189" y="1530"/>
                      <a:pt x="2868" y="113"/>
                      <a:pt x="1820" y="6"/>
                    </a:cubicBezTo>
                    <a:cubicBezTo>
                      <a:pt x="1784" y="2"/>
                      <a:pt x="1749" y="0"/>
                      <a:pt x="1714"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908;p24">
                <a:extLst>
                  <a:ext uri="{FF2B5EF4-FFF2-40B4-BE49-F238E27FC236}">
                    <a16:creationId xmlns:a16="http://schemas.microsoft.com/office/drawing/2014/main" id="{A504F020-3A17-48C9-B583-A84B34356A34}"/>
                  </a:ext>
                </a:extLst>
              </p:cNvPr>
              <p:cNvSpPr/>
              <p:nvPr/>
            </p:nvSpPr>
            <p:spPr>
              <a:xfrm>
                <a:off x="5994249" y="2872062"/>
                <a:ext cx="96502" cy="85297"/>
              </a:xfrm>
              <a:custGeom>
                <a:avLst/>
                <a:gdLst/>
                <a:ahLst/>
                <a:cxnLst/>
                <a:rect l="l" t="t" r="r" b="b"/>
                <a:pathLst>
                  <a:path w="1473" h="1302" extrusionOk="0">
                    <a:moveTo>
                      <a:pt x="1316" y="1"/>
                    </a:moveTo>
                    <a:cubicBezTo>
                      <a:pt x="1265" y="1"/>
                      <a:pt x="1215" y="29"/>
                      <a:pt x="1201" y="97"/>
                    </a:cubicBezTo>
                    <a:cubicBezTo>
                      <a:pt x="1130" y="424"/>
                      <a:pt x="988" y="716"/>
                      <a:pt x="760" y="965"/>
                    </a:cubicBezTo>
                    <a:lnTo>
                      <a:pt x="760" y="965"/>
                    </a:lnTo>
                    <a:cubicBezTo>
                      <a:pt x="602" y="727"/>
                      <a:pt x="443" y="489"/>
                      <a:pt x="284" y="251"/>
                    </a:cubicBezTo>
                    <a:cubicBezTo>
                      <a:pt x="259" y="208"/>
                      <a:pt x="220" y="190"/>
                      <a:pt x="181" y="190"/>
                    </a:cubicBezTo>
                    <a:cubicBezTo>
                      <a:pt x="92" y="190"/>
                      <a:pt x="0" y="283"/>
                      <a:pt x="58" y="382"/>
                    </a:cubicBezTo>
                    <a:cubicBezTo>
                      <a:pt x="249" y="668"/>
                      <a:pt x="439" y="954"/>
                      <a:pt x="630" y="1240"/>
                    </a:cubicBezTo>
                    <a:cubicBezTo>
                      <a:pt x="657" y="1280"/>
                      <a:pt x="695" y="1302"/>
                      <a:pt x="737" y="1302"/>
                    </a:cubicBezTo>
                    <a:cubicBezTo>
                      <a:pt x="768" y="1302"/>
                      <a:pt x="801" y="1289"/>
                      <a:pt x="832" y="1263"/>
                    </a:cubicBezTo>
                    <a:cubicBezTo>
                      <a:pt x="1153" y="966"/>
                      <a:pt x="1368" y="585"/>
                      <a:pt x="1451" y="156"/>
                    </a:cubicBezTo>
                    <a:cubicBezTo>
                      <a:pt x="1472" y="64"/>
                      <a:pt x="1392" y="1"/>
                      <a:pt x="1316"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909;p24">
                <a:extLst>
                  <a:ext uri="{FF2B5EF4-FFF2-40B4-BE49-F238E27FC236}">
                    <a16:creationId xmlns:a16="http://schemas.microsoft.com/office/drawing/2014/main" id="{F50B3313-3F3E-43EF-B86B-34D92B76A5A3}"/>
                  </a:ext>
                </a:extLst>
              </p:cNvPr>
              <p:cNvSpPr/>
              <p:nvPr/>
            </p:nvSpPr>
            <p:spPr>
              <a:xfrm>
                <a:off x="5975840" y="2897676"/>
                <a:ext cx="133318" cy="107704"/>
              </a:xfrm>
              <a:custGeom>
                <a:avLst/>
                <a:gdLst/>
                <a:ahLst/>
                <a:cxnLst/>
                <a:rect l="l" t="t" r="r" b="b"/>
                <a:pathLst>
                  <a:path w="2035" h="1644" extrusionOk="0">
                    <a:moveTo>
                      <a:pt x="161" y="0"/>
                    </a:moveTo>
                    <a:cubicBezTo>
                      <a:pt x="82" y="0"/>
                      <a:pt x="0" y="64"/>
                      <a:pt x="30" y="158"/>
                    </a:cubicBezTo>
                    <a:cubicBezTo>
                      <a:pt x="208" y="730"/>
                      <a:pt x="518" y="1218"/>
                      <a:pt x="970" y="1611"/>
                    </a:cubicBezTo>
                    <a:cubicBezTo>
                      <a:pt x="997" y="1632"/>
                      <a:pt x="1033" y="1644"/>
                      <a:pt x="1068" y="1644"/>
                    </a:cubicBezTo>
                    <a:cubicBezTo>
                      <a:pt x="1112" y="1644"/>
                      <a:pt x="1153" y="1626"/>
                      <a:pt x="1173" y="1587"/>
                    </a:cubicBezTo>
                    <a:cubicBezTo>
                      <a:pt x="1399" y="1122"/>
                      <a:pt x="1661" y="694"/>
                      <a:pt x="1958" y="277"/>
                    </a:cubicBezTo>
                    <a:cubicBezTo>
                      <a:pt x="2034" y="184"/>
                      <a:pt x="1937" y="92"/>
                      <a:pt x="1840" y="92"/>
                    </a:cubicBezTo>
                    <a:cubicBezTo>
                      <a:pt x="1800" y="92"/>
                      <a:pt x="1760" y="108"/>
                      <a:pt x="1732" y="146"/>
                    </a:cubicBezTo>
                    <a:cubicBezTo>
                      <a:pt x="1466" y="519"/>
                      <a:pt x="1228" y="901"/>
                      <a:pt x="1019" y="1302"/>
                    </a:cubicBezTo>
                    <a:lnTo>
                      <a:pt x="1019" y="1302"/>
                    </a:lnTo>
                    <a:cubicBezTo>
                      <a:pt x="672" y="967"/>
                      <a:pt x="428" y="565"/>
                      <a:pt x="280" y="87"/>
                    </a:cubicBezTo>
                    <a:cubicBezTo>
                      <a:pt x="261" y="26"/>
                      <a:pt x="212" y="0"/>
                      <a:pt x="161"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910;p24">
                <a:extLst>
                  <a:ext uri="{FF2B5EF4-FFF2-40B4-BE49-F238E27FC236}">
                    <a16:creationId xmlns:a16="http://schemas.microsoft.com/office/drawing/2014/main" id="{B7B40625-E002-4BE1-B77B-81F58AFC8D85}"/>
                  </a:ext>
                </a:extLst>
              </p:cNvPr>
              <p:cNvSpPr/>
              <p:nvPr/>
            </p:nvSpPr>
            <p:spPr>
              <a:xfrm>
                <a:off x="5924609" y="3006359"/>
                <a:ext cx="221238" cy="32364"/>
              </a:xfrm>
              <a:custGeom>
                <a:avLst/>
                <a:gdLst/>
                <a:ahLst/>
                <a:cxnLst/>
                <a:rect l="l" t="t" r="r" b="b"/>
                <a:pathLst>
                  <a:path w="3377" h="494" extrusionOk="0">
                    <a:moveTo>
                      <a:pt x="175" y="0"/>
                    </a:moveTo>
                    <a:cubicBezTo>
                      <a:pt x="72" y="0"/>
                      <a:pt x="0" y="170"/>
                      <a:pt x="109" y="249"/>
                    </a:cubicBezTo>
                    <a:cubicBezTo>
                      <a:pt x="426" y="458"/>
                      <a:pt x="772" y="494"/>
                      <a:pt x="1128" y="494"/>
                    </a:cubicBezTo>
                    <a:cubicBezTo>
                      <a:pt x="1240" y="494"/>
                      <a:pt x="1353" y="490"/>
                      <a:pt x="1466" y="487"/>
                    </a:cubicBezTo>
                    <a:cubicBezTo>
                      <a:pt x="2050" y="475"/>
                      <a:pt x="2633" y="416"/>
                      <a:pt x="3217" y="333"/>
                    </a:cubicBezTo>
                    <a:cubicBezTo>
                      <a:pt x="3376" y="321"/>
                      <a:pt x="3318" y="81"/>
                      <a:pt x="3166" y="81"/>
                    </a:cubicBezTo>
                    <a:cubicBezTo>
                      <a:pt x="3159" y="81"/>
                      <a:pt x="3152" y="82"/>
                      <a:pt x="3145" y="83"/>
                    </a:cubicBezTo>
                    <a:cubicBezTo>
                      <a:pt x="2674" y="146"/>
                      <a:pt x="1995" y="276"/>
                      <a:pt x="1372" y="276"/>
                    </a:cubicBezTo>
                    <a:cubicBezTo>
                      <a:pt x="939" y="276"/>
                      <a:pt x="533" y="213"/>
                      <a:pt x="240" y="23"/>
                    </a:cubicBezTo>
                    <a:cubicBezTo>
                      <a:pt x="218" y="7"/>
                      <a:pt x="196" y="0"/>
                      <a:pt x="175"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roup 157">
              <a:extLst>
                <a:ext uri="{FF2B5EF4-FFF2-40B4-BE49-F238E27FC236}">
                  <a16:creationId xmlns:a16="http://schemas.microsoft.com/office/drawing/2014/main" id="{CB72DCC4-E9F9-4514-AB59-0F31ECE3E2C6}"/>
                </a:ext>
              </a:extLst>
            </p:cNvPr>
            <p:cNvGrpSpPr/>
            <p:nvPr/>
          </p:nvGrpSpPr>
          <p:grpSpPr>
            <a:xfrm>
              <a:off x="9956986" y="1380285"/>
              <a:ext cx="221238" cy="367587"/>
              <a:chOff x="5924609" y="2684045"/>
              <a:chExt cx="221238" cy="367587"/>
            </a:xfrm>
          </p:grpSpPr>
          <p:sp>
            <p:nvSpPr>
              <p:cNvPr id="159" name="Google Shape;859;p24">
                <a:extLst>
                  <a:ext uri="{FF2B5EF4-FFF2-40B4-BE49-F238E27FC236}">
                    <a16:creationId xmlns:a16="http://schemas.microsoft.com/office/drawing/2014/main" id="{388F8041-FE7D-41BD-A169-1D248B27D4A5}"/>
                  </a:ext>
                </a:extLst>
              </p:cNvPr>
              <p:cNvSpPr/>
              <p:nvPr/>
            </p:nvSpPr>
            <p:spPr>
              <a:xfrm>
                <a:off x="5957431" y="2724988"/>
                <a:ext cx="117072" cy="117989"/>
              </a:xfrm>
              <a:custGeom>
                <a:avLst/>
                <a:gdLst/>
                <a:ahLst/>
                <a:cxnLst/>
                <a:rect l="l" t="t" r="r" b="b"/>
                <a:pathLst>
                  <a:path w="1787" h="1801" extrusionOk="0">
                    <a:moveTo>
                      <a:pt x="602" y="0"/>
                    </a:moveTo>
                    <a:cubicBezTo>
                      <a:pt x="557" y="0"/>
                      <a:pt x="512" y="6"/>
                      <a:pt x="465" y="20"/>
                    </a:cubicBezTo>
                    <a:cubicBezTo>
                      <a:pt x="203" y="91"/>
                      <a:pt x="1" y="401"/>
                      <a:pt x="96" y="663"/>
                    </a:cubicBezTo>
                    <a:cubicBezTo>
                      <a:pt x="263" y="1103"/>
                      <a:pt x="525" y="1461"/>
                      <a:pt x="906" y="1722"/>
                    </a:cubicBezTo>
                    <a:cubicBezTo>
                      <a:pt x="983" y="1776"/>
                      <a:pt x="1070" y="1800"/>
                      <a:pt x="1159" y="1800"/>
                    </a:cubicBezTo>
                    <a:cubicBezTo>
                      <a:pt x="1345" y="1800"/>
                      <a:pt x="1535" y="1693"/>
                      <a:pt x="1632" y="1532"/>
                    </a:cubicBezTo>
                    <a:cubicBezTo>
                      <a:pt x="1787" y="1270"/>
                      <a:pt x="1668" y="984"/>
                      <a:pt x="1442" y="818"/>
                    </a:cubicBezTo>
                    <a:cubicBezTo>
                      <a:pt x="1424" y="805"/>
                      <a:pt x="1412" y="796"/>
                      <a:pt x="1404" y="792"/>
                    </a:cubicBezTo>
                    <a:lnTo>
                      <a:pt x="1404" y="792"/>
                    </a:lnTo>
                    <a:cubicBezTo>
                      <a:pt x="1385" y="773"/>
                      <a:pt x="1366" y="754"/>
                      <a:pt x="1346" y="734"/>
                    </a:cubicBezTo>
                    <a:cubicBezTo>
                      <a:pt x="1325" y="713"/>
                      <a:pt x="1249" y="637"/>
                      <a:pt x="1239" y="627"/>
                    </a:cubicBezTo>
                    <a:lnTo>
                      <a:pt x="1239" y="627"/>
                    </a:lnTo>
                    <a:cubicBezTo>
                      <a:pt x="1240" y="628"/>
                      <a:pt x="1240" y="628"/>
                      <a:pt x="1240" y="628"/>
                    </a:cubicBezTo>
                    <a:cubicBezTo>
                      <a:pt x="1244" y="628"/>
                      <a:pt x="1179" y="531"/>
                      <a:pt x="1168" y="508"/>
                    </a:cubicBezTo>
                    <a:cubicBezTo>
                      <a:pt x="1144" y="472"/>
                      <a:pt x="1132" y="437"/>
                      <a:pt x="1120" y="413"/>
                    </a:cubicBezTo>
                    <a:lnTo>
                      <a:pt x="1120" y="413"/>
                    </a:lnTo>
                    <a:cubicBezTo>
                      <a:pt x="1125" y="428"/>
                      <a:pt x="1128" y="437"/>
                      <a:pt x="1128" y="437"/>
                    </a:cubicBezTo>
                    <a:cubicBezTo>
                      <a:pt x="1128" y="437"/>
                      <a:pt x="1122" y="423"/>
                      <a:pt x="1108" y="389"/>
                    </a:cubicBezTo>
                    <a:cubicBezTo>
                      <a:pt x="1028" y="169"/>
                      <a:pt x="831" y="0"/>
                      <a:pt x="60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861;p24">
                <a:extLst>
                  <a:ext uri="{FF2B5EF4-FFF2-40B4-BE49-F238E27FC236}">
                    <a16:creationId xmlns:a16="http://schemas.microsoft.com/office/drawing/2014/main" id="{3F1412D2-B2DD-4C79-82AD-07BDD41772A1}"/>
                  </a:ext>
                </a:extLst>
              </p:cNvPr>
              <p:cNvSpPr/>
              <p:nvPr/>
            </p:nvSpPr>
            <p:spPr>
              <a:xfrm>
                <a:off x="5934829" y="2894204"/>
                <a:ext cx="115631" cy="157428"/>
              </a:xfrm>
              <a:custGeom>
                <a:avLst/>
                <a:gdLst/>
                <a:ahLst/>
                <a:cxnLst/>
                <a:rect l="l" t="t" r="r" b="b"/>
                <a:pathLst>
                  <a:path w="1765" h="2403" extrusionOk="0">
                    <a:moveTo>
                      <a:pt x="1040" y="0"/>
                    </a:moveTo>
                    <a:cubicBezTo>
                      <a:pt x="882" y="0"/>
                      <a:pt x="725" y="73"/>
                      <a:pt x="620" y="247"/>
                    </a:cubicBezTo>
                    <a:cubicBezTo>
                      <a:pt x="346" y="711"/>
                      <a:pt x="155" y="1211"/>
                      <a:pt x="48" y="1735"/>
                    </a:cubicBezTo>
                    <a:cubicBezTo>
                      <a:pt x="1" y="2021"/>
                      <a:pt x="132" y="2307"/>
                      <a:pt x="417" y="2390"/>
                    </a:cubicBezTo>
                    <a:cubicBezTo>
                      <a:pt x="455" y="2398"/>
                      <a:pt x="494" y="2403"/>
                      <a:pt x="534" y="2403"/>
                    </a:cubicBezTo>
                    <a:cubicBezTo>
                      <a:pt x="769" y="2403"/>
                      <a:pt x="1020" y="2255"/>
                      <a:pt x="1060" y="2021"/>
                    </a:cubicBezTo>
                    <a:cubicBezTo>
                      <a:pt x="1144" y="1580"/>
                      <a:pt x="1298" y="1175"/>
                      <a:pt x="1525" y="783"/>
                    </a:cubicBezTo>
                    <a:cubicBezTo>
                      <a:pt x="1765" y="377"/>
                      <a:pt x="1401" y="0"/>
                      <a:pt x="1040"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906;p24">
                <a:extLst>
                  <a:ext uri="{FF2B5EF4-FFF2-40B4-BE49-F238E27FC236}">
                    <a16:creationId xmlns:a16="http://schemas.microsoft.com/office/drawing/2014/main" id="{00A86388-13D5-49E7-BC7B-038BD0B2CA50}"/>
                  </a:ext>
                </a:extLst>
              </p:cNvPr>
              <p:cNvSpPr/>
              <p:nvPr/>
            </p:nvSpPr>
            <p:spPr>
              <a:xfrm>
                <a:off x="5961362" y="2684045"/>
                <a:ext cx="152973" cy="158083"/>
              </a:xfrm>
              <a:custGeom>
                <a:avLst/>
                <a:gdLst/>
                <a:ahLst/>
                <a:cxnLst/>
                <a:rect l="l" t="t" r="r" b="b"/>
                <a:pathLst>
                  <a:path w="2335" h="2413" extrusionOk="0">
                    <a:moveTo>
                      <a:pt x="1306" y="422"/>
                    </a:moveTo>
                    <a:cubicBezTo>
                      <a:pt x="1371" y="422"/>
                      <a:pt x="1436" y="425"/>
                      <a:pt x="1501" y="431"/>
                    </a:cubicBezTo>
                    <a:cubicBezTo>
                      <a:pt x="1504" y="431"/>
                      <a:pt x="1508" y="431"/>
                      <a:pt x="1512" y="431"/>
                    </a:cubicBezTo>
                    <a:cubicBezTo>
                      <a:pt x="1526" y="431"/>
                      <a:pt x="1539" y="429"/>
                      <a:pt x="1551" y="425"/>
                    </a:cubicBezTo>
                    <a:lnTo>
                      <a:pt x="1551" y="425"/>
                    </a:lnTo>
                    <a:cubicBezTo>
                      <a:pt x="1807" y="587"/>
                      <a:pt x="1990" y="849"/>
                      <a:pt x="2013" y="1181"/>
                    </a:cubicBezTo>
                    <a:cubicBezTo>
                      <a:pt x="2036" y="1692"/>
                      <a:pt x="1697" y="2146"/>
                      <a:pt x="1183" y="2146"/>
                    </a:cubicBezTo>
                    <a:cubicBezTo>
                      <a:pt x="1170" y="2146"/>
                      <a:pt x="1157" y="2146"/>
                      <a:pt x="1144" y="2145"/>
                    </a:cubicBezTo>
                    <a:cubicBezTo>
                      <a:pt x="548" y="2133"/>
                      <a:pt x="286" y="1752"/>
                      <a:pt x="310" y="1204"/>
                    </a:cubicBezTo>
                    <a:cubicBezTo>
                      <a:pt x="331" y="603"/>
                      <a:pt x="802" y="422"/>
                      <a:pt x="1306" y="422"/>
                    </a:cubicBezTo>
                    <a:close/>
                    <a:moveTo>
                      <a:pt x="1123" y="0"/>
                    </a:moveTo>
                    <a:cubicBezTo>
                      <a:pt x="1026" y="0"/>
                      <a:pt x="968" y="110"/>
                      <a:pt x="995" y="185"/>
                    </a:cubicBezTo>
                    <a:lnTo>
                      <a:pt x="995" y="185"/>
                    </a:lnTo>
                    <a:cubicBezTo>
                      <a:pt x="506" y="259"/>
                      <a:pt x="84" y="516"/>
                      <a:pt x="48" y="1085"/>
                    </a:cubicBezTo>
                    <a:cubicBezTo>
                      <a:pt x="1" y="1776"/>
                      <a:pt x="262" y="2324"/>
                      <a:pt x="1013" y="2407"/>
                    </a:cubicBezTo>
                    <a:cubicBezTo>
                      <a:pt x="1054" y="2411"/>
                      <a:pt x="1095" y="2412"/>
                      <a:pt x="1135" y="2412"/>
                    </a:cubicBezTo>
                    <a:cubicBezTo>
                      <a:pt x="1742" y="2412"/>
                      <a:pt x="2207" y="1997"/>
                      <a:pt x="2263" y="1371"/>
                    </a:cubicBezTo>
                    <a:cubicBezTo>
                      <a:pt x="2334" y="669"/>
                      <a:pt x="1822" y="97"/>
                      <a:pt x="1144" y="2"/>
                    </a:cubicBezTo>
                    <a:cubicBezTo>
                      <a:pt x="1136" y="1"/>
                      <a:pt x="1130" y="0"/>
                      <a:pt x="1123"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907;p24">
                <a:extLst>
                  <a:ext uri="{FF2B5EF4-FFF2-40B4-BE49-F238E27FC236}">
                    <a16:creationId xmlns:a16="http://schemas.microsoft.com/office/drawing/2014/main" id="{CA8F1ABC-E3CF-420D-97C1-F283E9A5BFDB}"/>
                  </a:ext>
                </a:extLst>
              </p:cNvPr>
              <p:cNvSpPr/>
              <p:nvPr/>
            </p:nvSpPr>
            <p:spPr>
              <a:xfrm>
                <a:off x="5927950" y="2867083"/>
                <a:ext cx="208987" cy="164635"/>
              </a:xfrm>
              <a:custGeom>
                <a:avLst/>
                <a:gdLst/>
                <a:ahLst/>
                <a:cxnLst/>
                <a:rect l="l" t="t" r="r" b="b"/>
                <a:pathLst>
                  <a:path w="3190" h="2513" extrusionOk="0">
                    <a:moveTo>
                      <a:pt x="1714" y="0"/>
                    </a:moveTo>
                    <a:cubicBezTo>
                      <a:pt x="732" y="0"/>
                      <a:pt x="172" y="1427"/>
                      <a:pt x="22" y="2209"/>
                    </a:cubicBezTo>
                    <a:cubicBezTo>
                      <a:pt x="1" y="2309"/>
                      <a:pt x="83" y="2375"/>
                      <a:pt x="160" y="2375"/>
                    </a:cubicBezTo>
                    <a:cubicBezTo>
                      <a:pt x="210" y="2375"/>
                      <a:pt x="258" y="2346"/>
                      <a:pt x="272" y="2280"/>
                    </a:cubicBezTo>
                    <a:cubicBezTo>
                      <a:pt x="403" y="1637"/>
                      <a:pt x="796" y="482"/>
                      <a:pt x="1523" y="280"/>
                    </a:cubicBezTo>
                    <a:cubicBezTo>
                      <a:pt x="1601" y="260"/>
                      <a:pt x="1675" y="250"/>
                      <a:pt x="1746" y="250"/>
                    </a:cubicBezTo>
                    <a:cubicBezTo>
                      <a:pt x="2631" y="250"/>
                      <a:pt x="2927" y="1748"/>
                      <a:pt x="2916" y="2387"/>
                    </a:cubicBezTo>
                    <a:cubicBezTo>
                      <a:pt x="2916" y="2470"/>
                      <a:pt x="2981" y="2512"/>
                      <a:pt x="3047" y="2512"/>
                    </a:cubicBezTo>
                    <a:cubicBezTo>
                      <a:pt x="3112" y="2512"/>
                      <a:pt x="3178" y="2470"/>
                      <a:pt x="3178" y="2387"/>
                    </a:cubicBezTo>
                    <a:cubicBezTo>
                      <a:pt x="3189" y="1530"/>
                      <a:pt x="2868" y="113"/>
                      <a:pt x="1820" y="6"/>
                    </a:cubicBezTo>
                    <a:cubicBezTo>
                      <a:pt x="1784" y="2"/>
                      <a:pt x="1749" y="0"/>
                      <a:pt x="1714"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908;p24">
                <a:extLst>
                  <a:ext uri="{FF2B5EF4-FFF2-40B4-BE49-F238E27FC236}">
                    <a16:creationId xmlns:a16="http://schemas.microsoft.com/office/drawing/2014/main" id="{DC5E5722-8F19-4655-B11F-1EF395DBD2CC}"/>
                  </a:ext>
                </a:extLst>
              </p:cNvPr>
              <p:cNvSpPr/>
              <p:nvPr/>
            </p:nvSpPr>
            <p:spPr>
              <a:xfrm>
                <a:off x="5994249" y="2872062"/>
                <a:ext cx="96502" cy="85297"/>
              </a:xfrm>
              <a:custGeom>
                <a:avLst/>
                <a:gdLst/>
                <a:ahLst/>
                <a:cxnLst/>
                <a:rect l="l" t="t" r="r" b="b"/>
                <a:pathLst>
                  <a:path w="1473" h="1302" extrusionOk="0">
                    <a:moveTo>
                      <a:pt x="1316" y="1"/>
                    </a:moveTo>
                    <a:cubicBezTo>
                      <a:pt x="1265" y="1"/>
                      <a:pt x="1215" y="29"/>
                      <a:pt x="1201" y="97"/>
                    </a:cubicBezTo>
                    <a:cubicBezTo>
                      <a:pt x="1130" y="424"/>
                      <a:pt x="988" y="716"/>
                      <a:pt x="760" y="965"/>
                    </a:cubicBezTo>
                    <a:lnTo>
                      <a:pt x="760" y="965"/>
                    </a:lnTo>
                    <a:cubicBezTo>
                      <a:pt x="602" y="727"/>
                      <a:pt x="443" y="489"/>
                      <a:pt x="284" y="251"/>
                    </a:cubicBezTo>
                    <a:cubicBezTo>
                      <a:pt x="259" y="208"/>
                      <a:pt x="220" y="190"/>
                      <a:pt x="181" y="190"/>
                    </a:cubicBezTo>
                    <a:cubicBezTo>
                      <a:pt x="92" y="190"/>
                      <a:pt x="0" y="283"/>
                      <a:pt x="58" y="382"/>
                    </a:cubicBezTo>
                    <a:cubicBezTo>
                      <a:pt x="249" y="668"/>
                      <a:pt x="439" y="954"/>
                      <a:pt x="630" y="1240"/>
                    </a:cubicBezTo>
                    <a:cubicBezTo>
                      <a:pt x="657" y="1280"/>
                      <a:pt x="695" y="1302"/>
                      <a:pt x="737" y="1302"/>
                    </a:cubicBezTo>
                    <a:cubicBezTo>
                      <a:pt x="768" y="1302"/>
                      <a:pt x="801" y="1289"/>
                      <a:pt x="832" y="1263"/>
                    </a:cubicBezTo>
                    <a:cubicBezTo>
                      <a:pt x="1153" y="966"/>
                      <a:pt x="1368" y="585"/>
                      <a:pt x="1451" y="156"/>
                    </a:cubicBezTo>
                    <a:cubicBezTo>
                      <a:pt x="1472" y="64"/>
                      <a:pt x="1392" y="1"/>
                      <a:pt x="1316"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909;p24">
                <a:extLst>
                  <a:ext uri="{FF2B5EF4-FFF2-40B4-BE49-F238E27FC236}">
                    <a16:creationId xmlns:a16="http://schemas.microsoft.com/office/drawing/2014/main" id="{B415B26E-72CC-437C-8EA7-B541F8586E88}"/>
                  </a:ext>
                </a:extLst>
              </p:cNvPr>
              <p:cNvSpPr/>
              <p:nvPr/>
            </p:nvSpPr>
            <p:spPr>
              <a:xfrm>
                <a:off x="5975840" y="2897676"/>
                <a:ext cx="133318" cy="107704"/>
              </a:xfrm>
              <a:custGeom>
                <a:avLst/>
                <a:gdLst/>
                <a:ahLst/>
                <a:cxnLst/>
                <a:rect l="l" t="t" r="r" b="b"/>
                <a:pathLst>
                  <a:path w="2035" h="1644" extrusionOk="0">
                    <a:moveTo>
                      <a:pt x="161" y="0"/>
                    </a:moveTo>
                    <a:cubicBezTo>
                      <a:pt x="82" y="0"/>
                      <a:pt x="0" y="64"/>
                      <a:pt x="30" y="158"/>
                    </a:cubicBezTo>
                    <a:cubicBezTo>
                      <a:pt x="208" y="730"/>
                      <a:pt x="518" y="1218"/>
                      <a:pt x="970" y="1611"/>
                    </a:cubicBezTo>
                    <a:cubicBezTo>
                      <a:pt x="997" y="1632"/>
                      <a:pt x="1033" y="1644"/>
                      <a:pt x="1068" y="1644"/>
                    </a:cubicBezTo>
                    <a:cubicBezTo>
                      <a:pt x="1112" y="1644"/>
                      <a:pt x="1153" y="1626"/>
                      <a:pt x="1173" y="1587"/>
                    </a:cubicBezTo>
                    <a:cubicBezTo>
                      <a:pt x="1399" y="1122"/>
                      <a:pt x="1661" y="694"/>
                      <a:pt x="1958" y="277"/>
                    </a:cubicBezTo>
                    <a:cubicBezTo>
                      <a:pt x="2034" y="184"/>
                      <a:pt x="1937" y="92"/>
                      <a:pt x="1840" y="92"/>
                    </a:cubicBezTo>
                    <a:cubicBezTo>
                      <a:pt x="1800" y="92"/>
                      <a:pt x="1760" y="108"/>
                      <a:pt x="1732" y="146"/>
                    </a:cubicBezTo>
                    <a:cubicBezTo>
                      <a:pt x="1466" y="519"/>
                      <a:pt x="1228" y="901"/>
                      <a:pt x="1019" y="1302"/>
                    </a:cubicBezTo>
                    <a:lnTo>
                      <a:pt x="1019" y="1302"/>
                    </a:lnTo>
                    <a:cubicBezTo>
                      <a:pt x="672" y="967"/>
                      <a:pt x="428" y="565"/>
                      <a:pt x="280" y="87"/>
                    </a:cubicBezTo>
                    <a:cubicBezTo>
                      <a:pt x="261" y="26"/>
                      <a:pt x="212" y="0"/>
                      <a:pt x="161"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910;p24">
                <a:extLst>
                  <a:ext uri="{FF2B5EF4-FFF2-40B4-BE49-F238E27FC236}">
                    <a16:creationId xmlns:a16="http://schemas.microsoft.com/office/drawing/2014/main" id="{51166A2E-0367-4636-BFC8-CF0E749E7BAB}"/>
                  </a:ext>
                </a:extLst>
              </p:cNvPr>
              <p:cNvSpPr/>
              <p:nvPr/>
            </p:nvSpPr>
            <p:spPr>
              <a:xfrm>
                <a:off x="5924609" y="3006359"/>
                <a:ext cx="221238" cy="32364"/>
              </a:xfrm>
              <a:custGeom>
                <a:avLst/>
                <a:gdLst/>
                <a:ahLst/>
                <a:cxnLst/>
                <a:rect l="l" t="t" r="r" b="b"/>
                <a:pathLst>
                  <a:path w="3377" h="494" extrusionOk="0">
                    <a:moveTo>
                      <a:pt x="175" y="0"/>
                    </a:moveTo>
                    <a:cubicBezTo>
                      <a:pt x="72" y="0"/>
                      <a:pt x="0" y="170"/>
                      <a:pt x="109" y="249"/>
                    </a:cubicBezTo>
                    <a:cubicBezTo>
                      <a:pt x="426" y="458"/>
                      <a:pt x="772" y="494"/>
                      <a:pt x="1128" y="494"/>
                    </a:cubicBezTo>
                    <a:cubicBezTo>
                      <a:pt x="1240" y="494"/>
                      <a:pt x="1353" y="490"/>
                      <a:pt x="1466" y="487"/>
                    </a:cubicBezTo>
                    <a:cubicBezTo>
                      <a:pt x="2050" y="475"/>
                      <a:pt x="2633" y="416"/>
                      <a:pt x="3217" y="333"/>
                    </a:cubicBezTo>
                    <a:cubicBezTo>
                      <a:pt x="3376" y="321"/>
                      <a:pt x="3318" y="81"/>
                      <a:pt x="3166" y="81"/>
                    </a:cubicBezTo>
                    <a:cubicBezTo>
                      <a:pt x="3159" y="81"/>
                      <a:pt x="3152" y="82"/>
                      <a:pt x="3145" y="83"/>
                    </a:cubicBezTo>
                    <a:cubicBezTo>
                      <a:pt x="2674" y="146"/>
                      <a:pt x="1995" y="276"/>
                      <a:pt x="1372" y="276"/>
                    </a:cubicBezTo>
                    <a:cubicBezTo>
                      <a:pt x="939" y="276"/>
                      <a:pt x="533" y="213"/>
                      <a:pt x="240" y="23"/>
                    </a:cubicBezTo>
                    <a:cubicBezTo>
                      <a:pt x="218" y="7"/>
                      <a:pt x="196" y="0"/>
                      <a:pt x="175"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roup 165">
              <a:extLst>
                <a:ext uri="{FF2B5EF4-FFF2-40B4-BE49-F238E27FC236}">
                  <a16:creationId xmlns:a16="http://schemas.microsoft.com/office/drawing/2014/main" id="{5B1E0C3B-D018-4C16-9E54-412469C50A63}"/>
                </a:ext>
              </a:extLst>
            </p:cNvPr>
            <p:cNvGrpSpPr/>
            <p:nvPr/>
          </p:nvGrpSpPr>
          <p:grpSpPr>
            <a:xfrm>
              <a:off x="10109386" y="1377178"/>
              <a:ext cx="221238" cy="367587"/>
              <a:chOff x="5924609" y="2684045"/>
              <a:chExt cx="221238" cy="367587"/>
            </a:xfrm>
          </p:grpSpPr>
          <p:sp>
            <p:nvSpPr>
              <p:cNvPr id="167" name="Google Shape;859;p24">
                <a:extLst>
                  <a:ext uri="{FF2B5EF4-FFF2-40B4-BE49-F238E27FC236}">
                    <a16:creationId xmlns:a16="http://schemas.microsoft.com/office/drawing/2014/main" id="{1EE063D1-942D-44E2-A5E1-60FBCACABA0A}"/>
                  </a:ext>
                </a:extLst>
              </p:cNvPr>
              <p:cNvSpPr/>
              <p:nvPr/>
            </p:nvSpPr>
            <p:spPr>
              <a:xfrm>
                <a:off x="5957431" y="2724988"/>
                <a:ext cx="117072" cy="117989"/>
              </a:xfrm>
              <a:custGeom>
                <a:avLst/>
                <a:gdLst/>
                <a:ahLst/>
                <a:cxnLst/>
                <a:rect l="l" t="t" r="r" b="b"/>
                <a:pathLst>
                  <a:path w="1787" h="1801" extrusionOk="0">
                    <a:moveTo>
                      <a:pt x="602" y="0"/>
                    </a:moveTo>
                    <a:cubicBezTo>
                      <a:pt x="557" y="0"/>
                      <a:pt x="512" y="6"/>
                      <a:pt x="465" y="20"/>
                    </a:cubicBezTo>
                    <a:cubicBezTo>
                      <a:pt x="203" y="91"/>
                      <a:pt x="1" y="401"/>
                      <a:pt x="96" y="663"/>
                    </a:cubicBezTo>
                    <a:cubicBezTo>
                      <a:pt x="263" y="1103"/>
                      <a:pt x="525" y="1461"/>
                      <a:pt x="906" y="1722"/>
                    </a:cubicBezTo>
                    <a:cubicBezTo>
                      <a:pt x="983" y="1776"/>
                      <a:pt x="1070" y="1800"/>
                      <a:pt x="1159" y="1800"/>
                    </a:cubicBezTo>
                    <a:cubicBezTo>
                      <a:pt x="1345" y="1800"/>
                      <a:pt x="1535" y="1693"/>
                      <a:pt x="1632" y="1532"/>
                    </a:cubicBezTo>
                    <a:cubicBezTo>
                      <a:pt x="1787" y="1270"/>
                      <a:pt x="1668" y="984"/>
                      <a:pt x="1442" y="818"/>
                    </a:cubicBezTo>
                    <a:cubicBezTo>
                      <a:pt x="1424" y="805"/>
                      <a:pt x="1412" y="796"/>
                      <a:pt x="1404" y="792"/>
                    </a:cubicBezTo>
                    <a:lnTo>
                      <a:pt x="1404" y="792"/>
                    </a:lnTo>
                    <a:cubicBezTo>
                      <a:pt x="1385" y="773"/>
                      <a:pt x="1366" y="754"/>
                      <a:pt x="1346" y="734"/>
                    </a:cubicBezTo>
                    <a:cubicBezTo>
                      <a:pt x="1325" y="713"/>
                      <a:pt x="1249" y="637"/>
                      <a:pt x="1239" y="627"/>
                    </a:cubicBezTo>
                    <a:lnTo>
                      <a:pt x="1239" y="627"/>
                    </a:lnTo>
                    <a:cubicBezTo>
                      <a:pt x="1240" y="628"/>
                      <a:pt x="1240" y="628"/>
                      <a:pt x="1240" y="628"/>
                    </a:cubicBezTo>
                    <a:cubicBezTo>
                      <a:pt x="1244" y="628"/>
                      <a:pt x="1179" y="531"/>
                      <a:pt x="1168" y="508"/>
                    </a:cubicBezTo>
                    <a:cubicBezTo>
                      <a:pt x="1144" y="472"/>
                      <a:pt x="1132" y="437"/>
                      <a:pt x="1120" y="413"/>
                    </a:cubicBezTo>
                    <a:lnTo>
                      <a:pt x="1120" y="413"/>
                    </a:lnTo>
                    <a:cubicBezTo>
                      <a:pt x="1125" y="428"/>
                      <a:pt x="1128" y="437"/>
                      <a:pt x="1128" y="437"/>
                    </a:cubicBezTo>
                    <a:cubicBezTo>
                      <a:pt x="1128" y="437"/>
                      <a:pt x="1122" y="423"/>
                      <a:pt x="1108" y="389"/>
                    </a:cubicBezTo>
                    <a:cubicBezTo>
                      <a:pt x="1028" y="169"/>
                      <a:pt x="831" y="0"/>
                      <a:pt x="60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861;p24">
                <a:extLst>
                  <a:ext uri="{FF2B5EF4-FFF2-40B4-BE49-F238E27FC236}">
                    <a16:creationId xmlns:a16="http://schemas.microsoft.com/office/drawing/2014/main" id="{B10E37BD-6FF8-4D80-BEEC-2D459C84155C}"/>
                  </a:ext>
                </a:extLst>
              </p:cNvPr>
              <p:cNvSpPr/>
              <p:nvPr/>
            </p:nvSpPr>
            <p:spPr>
              <a:xfrm>
                <a:off x="5934829" y="2894204"/>
                <a:ext cx="115631" cy="157428"/>
              </a:xfrm>
              <a:custGeom>
                <a:avLst/>
                <a:gdLst/>
                <a:ahLst/>
                <a:cxnLst/>
                <a:rect l="l" t="t" r="r" b="b"/>
                <a:pathLst>
                  <a:path w="1765" h="2403" extrusionOk="0">
                    <a:moveTo>
                      <a:pt x="1040" y="0"/>
                    </a:moveTo>
                    <a:cubicBezTo>
                      <a:pt x="882" y="0"/>
                      <a:pt x="725" y="73"/>
                      <a:pt x="620" y="247"/>
                    </a:cubicBezTo>
                    <a:cubicBezTo>
                      <a:pt x="346" y="711"/>
                      <a:pt x="155" y="1211"/>
                      <a:pt x="48" y="1735"/>
                    </a:cubicBezTo>
                    <a:cubicBezTo>
                      <a:pt x="1" y="2021"/>
                      <a:pt x="132" y="2307"/>
                      <a:pt x="417" y="2390"/>
                    </a:cubicBezTo>
                    <a:cubicBezTo>
                      <a:pt x="455" y="2398"/>
                      <a:pt x="494" y="2403"/>
                      <a:pt x="534" y="2403"/>
                    </a:cubicBezTo>
                    <a:cubicBezTo>
                      <a:pt x="769" y="2403"/>
                      <a:pt x="1020" y="2255"/>
                      <a:pt x="1060" y="2021"/>
                    </a:cubicBezTo>
                    <a:cubicBezTo>
                      <a:pt x="1144" y="1580"/>
                      <a:pt x="1298" y="1175"/>
                      <a:pt x="1525" y="783"/>
                    </a:cubicBezTo>
                    <a:cubicBezTo>
                      <a:pt x="1765" y="377"/>
                      <a:pt x="1401" y="0"/>
                      <a:pt x="1040"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906;p24">
                <a:extLst>
                  <a:ext uri="{FF2B5EF4-FFF2-40B4-BE49-F238E27FC236}">
                    <a16:creationId xmlns:a16="http://schemas.microsoft.com/office/drawing/2014/main" id="{05916AE5-FF2E-4388-8455-BAAD69404803}"/>
                  </a:ext>
                </a:extLst>
              </p:cNvPr>
              <p:cNvSpPr/>
              <p:nvPr/>
            </p:nvSpPr>
            <p:spPr>
              <a:xfrm>
                <a:off x="5961362" y="2684045"/>
                <a:ext cx="152973" cy="158083"/>
              </a:xfrm>
              <a:custGeom>
                <a:avLst/>
                <a:gdLst/>
                <a:ahLst/>
                <a:cxnLst/>
                <a:rect l="l" t="t" r="r" b="b"/>
                <a:pathLst>
                  <a:path w="2335" h="2413" extrusionOk="0">
                    <a:moveTo>
                      <a:pt x="1306" y="422"/>
                    </a:moveTo>
                    <a:cubicBezTo>
                      <a:pt x="1371" y="422"/>
                      <a:pt x="1436" y="425"/>
                      <a:pt x="1501" y="431"/>
                    </a:cubicBezTo>
                    <a:cubicBezTo>
                      <a:pt x="1504" y="431"/>
                      <a:pt x="1508" y="431"/>
                      <a:pt x="1512" y="431"/>
                    </a:cubicBezTo>
                    <a:cubicBezTo>
                      <a:pt x="1526" y="431"/>
                      <a:pt x="1539" y="429"/>
                      <a:pt x="1551" y="425"/>
                    </a:cubicBezTo>
                    <a:lnTo>
                      <a:pt x="1551" y="425"/>
                    </a:lnTo>
                    <a:cubicBezTo>
                      <a:pt x="1807" y="587"/>
                      <a:pt x="1990" y="849"/>
                      <a:pt x="2013" y="1181"/>
                    </a:cubicBezTo>
                    <a:cubicBezTo>
                      <a:pt x="2036" y="1692"/>
                      <a:pt x="1697" y="2146"/>
                      <a:pt x="1183" y="2146"/>
                    </a:cubicBezTo>
                    <a:cubicBezTo>
                      <a:pt x="1170" y="2146"/>
                      <a:pt x="1157" y="2146"/>
                      <a:pt x="1144" y="2145"/>
                    </a:cubicBezTo>
                    <a:cubicBezTo>
                      <a:pt x="548" y="2133"/>
                      <a:pt x="286" y="1752"/>
                      <a:pt x="310" y="1204"/>
                    </a:cubicBezTo>
                    <a:cubicBezTo>
                      <a:pt x="331" y="603"/>
                      <a:pt x="802" y="422"/>
                      <a:pt x="1306" y="422"/>
                    </a:cubicBezTo>
                    <a:close/>
                    <a:moveTo>
                      <a:pt x="1123" y="0"/>
                    </a:moveTo>
                    <a:cubicBezTo>
                      <a:pt x="1026" y="0"/>
                      <a:pt x="968" y="110"/>
                      <a:pt x="995" y="185"/>
                    </a:cubicBezTo>
                    <a:lnTo>
                      <a:pt x="995" y="185"/>
                    </a:lnTo>
                    <a:cubicBezTo>
                      <a:pt x="506" y="259"/>
                      <a:pt x="84" y="516"/>
                      <a:pt x="48" y="1085"/>
                    </a:cubicBezTo>
                    <a:cubicBezTo>
                      <a:pt x="1" y="1776"/>
                      <a:pt x="262" y="2324"/>
                      <a:pt x="1013" y="2407"/>
                    </a:cubicBezTo>
                    <a:cubicBezTo>
                      <a:pt x="1054" y="2411"/>
                      <a:pt x="1095" y="2412"/>
                      <a:pt x="1135" y="2412"/>
                    </a:cubicBezTo>
                    <a:cubicBezTo>
                      <a:pt x="1742" y="2412"/>
                      <a:pt x="2207" y="1997"/>
                      <a:pt x="2263" y="1371"/>
                    </a:cubicBezTo>
                    <a:cubicBezTo>
                      <a:pt x="2334" y="669"/>
                      <a:pt x="1822" y="97"/>
                      <a:pt x="1144" y="2"/>
                    </a:cubicBezTo>
                    <a:cubicBezTo>
                      <a:pt x="1136" y="1"/>
                      <a:pt x="1130" y="0"/>
                      <a:pt x="1123"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907;p24">
                <a:extLst>
                  <a:ext uri="{FF2B5EF4-FFF2-40B4-BE49-F238E27FC236}">
                    <a16:creationId xmlns:a16="http://schemas.microsoft.com/office/drawing/2014/main" id="{A6898F24-2817-41EC-8497-48E631D100DB}"/>
                  </a:ext>
                </a:extLst>
              </p:cNvPr>
              <p:cNvSpPr/>
              <p:nvPr/>
            </p:nvSpPr>
            <p:spPr>
              <a:xfrm>
                <a:off x="5927950" y="2867083"/>
                <a:ext cx="208987" cy="164635"/>
              </a:xfrm>
              <a:custGeom>
                <a:avLst/>
                <a:gdLst/>
                <a:ahLst/>
                <a:cxnLst/>
                <a:rect l="l" t="t" r="r" b="b"/>
                <a:pathLst>
                  <a:path w="3190" h="2513" extrusionOk="0">
                    <a:moveTo>
                      <a:pt x="1714" y="0"/>
                    </a:moveTo>
                    <a:cubicBezTo>
                      <a:pt x="732" y="0"/>
                      <a:pt x="172" y="1427"/>
                      <a:pt x="22" y="2209"/>
                    </a:cubicBezTo>
                    <a:cubicBezTo>
                      <a:pt x="1" y="2309"/>
                      <a:pt x="83" y="2375"/>
                      <a:pt x="160" y="2375"/>
                    </a:cubicBezTo>
                    <a:cubicBezTo>
                      <a:pt x="210" y="2375"/>
                      <a:pt x="258" y="2346"/>
                      <a:pt x="272" y="2280"/>
                    </a:cubicBezTo>
                    <a:cubicBezTo>
                      <a:pt x="403" y="1637"/>
                      <a:pt x="796" y="482"/>
                      <a:pt x="1523" y="280"/>
                    </a:cubicBezTo>
                    <a:cubicBezTo>
                      <a:pt x="1601" y="260"/>
                      <a:pt x="1675" y="250"/>
                      <a:pt x="1746" y="250"/>
                    </a:cubicBezTo>
                    <a:cubicBezTo>
                      <a:pt x="2631" y="250"/>
                      <a:pt x="2927" y="1748"/>
                      <a:pt x="2916" y="2387"/>
                    </a:cubicBezTo>
                    <a:cubicBezTo>
                      <a:pt x="2916" y="2470"/>
                      <a:pt x="2981" y="2512"/>
                      <a:pt x="3047" y="2512"/>
                    </a:cubicBezTo>
                    <a:cubicBezTo>
                      <a:pt x="3112" y="2512"/>
                      <a:pt x="3178" y="2470"/>
                      <a:pt x="3178" y="2387"/>
                    </a:cubicBezTo>
                    <a:cubicBezTo>
                      <a:pt x="3189" y="1530"/>
                      <a:pt x="2868" y="113"/>
                      <a:pt x="1820" y="6"/>
                    </a:cubicBezTo>
                    <a:cubicBezTo>
                      <a:pt x="1784" y="2"/>
                      <a:pt x="1749" y="0"/>
                      <a:pt x="1714"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908;p24">
                <a:extLst>
                  <a:ext uri="{FF2B5EF4-FFF2-40B4-BE49-F238E27FC236}">
                    <a16:creationId xmlns:a16="http://schemas.microsoft.com/office/drawing/2014/main" id="{E390E091-CD73-438F-873F-BD360A0B17F5}"/>
                  </a:ext>
                </a:extLst>
              </p:cNvPr>
              <p:cNvSpPr/>
              <p:nvPr/>
            </p:nvSpPr>
            <p:spPr>
              <a:xfrm>
                <a:off x="5994249" y="2872062"/>
                <a:ext cx="96502" cy="85297"/>
              </a:xfrm>
              <a:custGeom>
                <a:avLst/>
                <a:gdLst/>
                <a:ahLst/>
                <a:cxnLst/>
                <a:rect l="l" t="t" r="r" b="b"/>
                <a:pathLst>
                  <a:path w="1473" h="1302" extrusionOk="0">
                    <a:moveTo>
                      <a:pt x="1316" y="1"/>
                    </a:moveTo>
                    <a:cubicBezTo>
                      <a:pt x="1265" y="1"/>
                      <a:pt x="1215" y="29"/>
                      <a:pt x="1201" y="97"/>
                    </a:cubicBezTo>
                    <a:cubicBezTo>
                      <a:pt x="1130" y="424"/>
                      <a:pt x="988" y="716"/>
                      <a:pt x="760" y="965"/>
                    </a:cubicBezTo>
                    <a:lnTo>
                      <a:pt x="760" y="965"/>
                    </a:lnTo>
                    <a:cubicBezTo>
                      <a:pt x="602" y="727"/>
                      <a:pt x="443" y="489"/>
                      <a:pt x="284" y="251"/>
                    </a:cubicBezTo>
                    <a:cubicBezTo>
                      <a:pt x="259" y="208"/>
                      <a:pt x="220" y="190"/>
                      <a:pt x="181" y="190"/>
                    </a:cubicBezTo>
                    <a:cubicBezTo>
                      <a:pt x="92" y="190"/>
                      <a:pt x="0" y="283"/>
                      <a:pt x="58" y="382"/>
                    </a:cubicBezTo>
                    <a:cubicBezTo>
                      <a:pt x="249" y="668"/>
                      <a:pt x="439" y="954"/>
                      <a:pt x="630" y="1240"/>
                    </a:cubicBezTo>
                    <a:cubicBezTo>
                      <a:pt x="657" y="1280"/>
                      <a:pt x="695" y="1302"/>
                      <a:pt x="737" y="1302"/>
                    </a:cubicBezTo>
                    <a:cubicBezTo>
                      <a:pt x="768" y="1302"/>
                      <a:pt x="801" y="1289"/>
                      <a:pt x="832" y="1263"/>
                    </a:cubicBezTo>
                    <a:cubicBezTo>
                      <a:pt x="1153" y="966"/>
                      <a:pt x="1368" y="585"/>
                      <a:pt x="1451" y="156"/>
                    </a:cubicBezTo>
                    <a:cubicBezTo>
                      <a:pt x="1472" y="64"/>
                      <a:pt x="1392" y="1"/>
                      <a:pt x="1316"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909;p24">
                <a:extLst>
                  <a:ext uri="{FF2B5EF4-FFF2-40B4-BE49-F238E27FC236}">
                    <a16:creationId xmlns:a16="http://schemas.microsoft.com/office/drawing/2014/main" id="{D92C4FBC-8263-4026-9382-CB25C2BC6797}"/>
                  </a:ext>
                </a:extLst>
              </p:cNvPr>
              <p:cNvSpPr/>
              <p:nvPr/>
            </p:nvSpPr>
            <p:spPr>
              <a:xfrm>
                <a:off x="5975840" y="2897676"/>
                <a:ext cx="133318" cy="107704"/>
              </a:xfrm>
              <a:custGeom>
                <a:avLst/>
                <a:gdLst/>
                <a:ahLst/>
                <a:cxnLst/>
                <a:rect l="l" t="t" r="r" b="b"/>
                <a:pathLst>
                  <a:path w="2035" h="1644" extrusionOk="0">
                    <a:moveTo>
                      <a:pt x="161" y="0"/>
                    </a:moveTo>
                    <a:cubicBezTo>
                      <a:pt x="82" y="0"/>
                      <a:pt x="0" y="64"/>
                      <a:pt x="30" y="158"/>
                    </a:cubicBezTo>
                    <a:cubicBezTo>
                      <a:pt x="208" y="730"/>
                      <a:pt x="518" y="1218"/>
                      <a:pt x="970" y="1611"/>
                    </a:cubicBezTo>
                    <a:cubicBezTo>
                      <a:pt x="997" y="1632"/>
                      <a:pt x="1033" y="1644"/>
                      <a:pt x="1068" y="1644"/>
                    </a:cubicBezTo>
                    <a:cubicBezTo>
                      <a:pt x="1112" y="1644"/>
                      <a:pt x="1153" y="1626"/>
                      <a:pt x="1173" y="1587"/>
                    </a:cubicBezTo>
                    <a:cubicBezTo>
                      <a:pt x="1399" y="1122"/>
                      <a:pt x="1661" y="694"/>
                      <a:pt x="1958" y="277"/>
                    </a:cubicBezTo>
                    <a:cubicBezTo>
                      <a:pt x="2034" y="184"/>
                      <a:pt x="1937" y="92"/>
                      <a:pt x="1840" y="92"/>
                    </a:cubicBezTo>
                    <a:cubicBezTo>
                      <a:pt x="1800" y="92"/>
                      <a:pt x="1760" y="108"/>
                      <a:pt x="1732" y="146"/>
                    </a:cubicBezTo>
                    <a:cubicBezTo>
                      <a:pt x="1466" y="519"/>
                      <a:pt x="1228" y="901"/>
                      <a:pt x="1019" y="1302"/>
                    </a:cubicBezTo>
                    <a:lnTo>
                      <a:pt x="1019" y="1302"/>
                    </a:lnTo>
                    <a:cubicBezTo>
                      <a:pt x="672" y="967"/>
                      <a:pt x="428" y="565"/>
                      <a:pt x="280" y="87"/>
                    </a:cubicBezTo>
                    <a:cubicBezTo>
                      <a:pt x="261" y="26"/>
                      <a:pt x="212" y="0"/>
                      <a:pt x="161"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910;p24">
                <a:extLst>
                  <a:ext uri="{FF2B5EF4-FFF2-40B4-BE49-F238E27FC236}">
                    <a16:creationId xmlns:a16="http://schemas.microsoft.com/office/drawing/2014/main" id="{AD7A4F98-D66F-409D-BDB3-569F8309D3B1}"/>
                  </a:ext>
                </a:extLst>
              </p:cNvPr>
              <p:cNvSpPr/>
              <p:nvPr/>
            </p:nvSpPr>
            <p:spPr>
              <a:xfrm>
                <a:off x="5924609" y="3006359"/>
                <a:ext cx="221238" cy="32364"/>
              </a:xfrm>
              <a:custGeom>
                <a:avLst/>
                <a:gdLst/>
                <a:ahLst/>
                <a:cxnLst/>
                <a:rect l="l" t="t" r="r" b="b"/>
                <a:pathLst>
                  <a:path w="3377" h="494" extrusionOk="0">
                    <a:moveTo>
                      <a:pt x="175" y="0"/>
                    </a:moveTo>
                    <a:cubicBezTo>
                      <a:pt x="72" y="0"/>
                      <a:pt x="0" y="170"/>
                      <a:pt x="109" y="249"/>
                    </a:cubicBezTo>
                    <a:cubicBezTo>
                      <a:pt x="426" y="458"/>
                      <a:pt x="772" y="494"/>
                      <a:pt x="1128" y="494"/>
                    </a:cubicBezTo>
                    <a:cubicBezTo>
                      <a:pt x="1240" y="494"/>
                      <a:pt x="1353" y="490"/>
                      <a:pt x="1466" y="487"/>
                    </a:cubicBezTo>
                    <a:cubicBezTo>
                      <a:pt x="2050" y="475"/>
                      <a:pt x="2633" y="416"/>
                      <a:pt x="3217" y="333"/>
                    </a:cubicBezTo>
                    <a:cubicBezTo>
                      <a:pt x="3376" y="321"/>
                      <a:pt x="3318" y="81"/>
                      <a:pt x="3166" y="81"/>
                    </a:cubicBezTo>
                    <a:cubicBezTo>
                      <a:pt x="3159" y="81"/>
                      <a:pt x="3152" y="82"/>
                      <a:pt x="3145" y="83"/>
                    </a:cubicBezTo>
                    <a:cubicBezTo>
                      <a:pt x="2674" y="146"/>
                      <a:pt x="1995" y="276"/>
                      <a:pt x="1372" y="276"/>
                    </a:cubicBezTo>
                    <a:cubicBezTo>
                      <a:pt x="939" y="276"/>
                      <a:pt x="533" y="213"/>
                      <a:pt x="240" y="23"/>
                    </a:cubicBezTo>
                    <a:cubicBezTo>
                      <a:pt x="218" y="7"/>
                      <a:pt x="196" y="0"/>
                      <a:pt x="175"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roup 173">
              <a:extLst>
                <a:ext uri="{FF2B5EF4-FFF2-40B4-BE49-F238E27FC236}">
                  <a16:creationId xmlns:a16="http://schemas.microsoft.com/office/drawing/2014/main" id="{3F5ABCA1-2E66-4E98-8E76-53063AC69356}"/>
                </a:ext>
              </a:extLst>
            </p:cNvPr>
            <p:cNvGrpSpPr/>
            <p:nvPr/>
          </p:nvGrpSpPr>
          <p:grpSpPr>
            <a:xfrm>
              <a:off x="10261786" y="1361616"/>
              <a:ext cx="221238" cy="367587"/>
              <a:chOff x="5924609" y="2684045"/>
              <a:chExt cx="221238" cy="367587"/>
            </a:xfrm>
          </p:grpSpPr>
          <p:sp>
            <p:nvSpPr>
              <p:cNvPr id="175" name="Google Shape;859;p24">
                <a:extLst>
                  <a:ext uri="{FF2B5EF4-FFF2-40B4-BE49-F238E27FC236}">
                    <a16:creationId xmlns:a16="http://schemas.microsoft.com/office/drawing/2014/main" id="{A05FAFC8-9D95-4A41-8C74-29C6E9349F6A}"/>
                  </a:ext>
                </a:extLst>
              </p:cNvPr>
              <p:cNvSpPr/>
              <p:nvPr/>
            </p:nvSpPr>
            <p:spPr>
              <a:xfrm>
                <a:off x="5957431" y="2724988"/>
                <a:ext cx="117072" cy="117989"/>
              </a:xfrm>
              <a:custGeom>
                <a:avLst/>
                <a:gdLst/>
                <a:ahLst/>
                <a:cxnLst/>
                <a:rect l="l" t="t" r="r" b="b"/>
                <a:pathLst>
                  <a:path w="1787" h="1801" extrusionOk="0">
                    <a:moveTo>
                      <a:pt x="602" y="0"/>
                    </a:moveTo>
                    <a:cubicBezTo>
                      <a:pt x="557" y="0"/>
                      <a:pt x="512" y="6"/>
                      <a:pt x="465" y="20"/>
                    </a:cubicBezTo>
                    <a:cubicBezTo>
                      <a:pt x="203" y="91"/>
                      <a:pt x="1" y="401"/>
                      <a:pt x="96" y="663"/>
                    </a:cubicBezTo>
                    <a:cubicBezTo>
                      <a:pt x="263" y="1103"/>
                      <a:pt x="525" y="1461"/>
                      <a:pt x="906" y="1722"/>
                    </a:cubicBezTo>
                    <a:cubicBezTo>
                      <a:pt x="983" y="1776"/>
                      <a:pt x="1070" y="1800"/>
                      <a:pt x="1159" y="1800"/>
                    </a:cubicBezTo>
                    <a:cubicBezTo>
                      <a:pt x="1345" y="1800"/>
                      <a:pt x="1535" y="1693"/>
                      <a:pt x="1632" y="1532"/>
                    </a:cubicBezTo>
                    <a:cubicBezTo>
                      <a:pt x="1787" y="1270"/>
                      <a:pt x="1668" y="984"/>
                      <a:pt x="1442" y="818"/>
                    </a:cubicBezTo>
                    <a:cubicBezTo>
                      <a:pt x="1424" y="805"/>
                      <a:pt x="1412" y="796"/>
                      <a:pt x="1404" y="792"/>
                    </a:cubicBezTo>
                    <a:lnTo>
                      <a:pt x="1404" y="792"/>
                    </a:lnTo>
                    <a:cubicBezTo>
                      <a:pt x="1385" y="773"/>
                      <a:pt x="1366" y="754"/>
                      <a:pt x="1346" y="734"/>
                    </a:cubicBezTo>
                    <a:cubicBezTo>
                      <a:pt x="1325" y="713"/>
                      <a:pt x="1249" y="637"/>
                      <a:pt x="1239" y="627"/>
                    </a:cubicBezTo>
                    <a:lnTo>
                      <a:pt x="1239" y="627"/>
                    </a:lnTo>
                    <a:cubicBezTo>
                      <a:pt x="1240" y="628"/>
                      <a:pt x="1240" y="628"/>
                      <a:pt x="1240" y="628"/>
                    </a:cubicBezTo>
                    <a:cubicBezTo>
                      <a:pt x="1244" y="628"/>
                      <a:pt x="1179" y="531"/>
                      <a:pt x="1168" y="508"/>
                    </a:cubicBezTo>
                    <a:cubicBezTo>
                      <a:pt x="1144" y="472"/>
                      <a:pt x="1132" y="437"/>
                      <a:pt x="1120" y="413"/>
                    </a:cubicBezTo>
                    <a:lnTo>
                      <a:pt x="1120" y="413"/>
                    </a:lnTo>
                    <a:cubicBezTo>
                      <a:pt x="1125" y="428"/>
                      <a:pt x="1128" y="437"/>
                      <a:pt x="1128" y="437"/>
                    </a:cubicBezTo>
                    <a:cubicBezTo>
                      <a:pt x="1128" y="437"/>
                      <a:pt x="1122" y="423"/>
                      <a:pt x="1108" y="389"/>
                    </a:cubicBezTo>
                    <a:cubicBezTo>
                      <a:pt x="1028" y="169"/>
                      <a:pt x="831" y="0"/>
                      <a:pt x="60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861;p24">
                <a:extLst>
                  <a:ext uri="{FF2B5EF4-FFF2-40B4-BE49-F238E27FC236}">
                    <a16:creationId xmlns:a16="http://schemas.microsoft.com/office/drawing/2014/main" id="{F1F6A96C-36CF-49DD-9C39-EA5E0ADABADE}"/>
                  </a:ext>
                </a:extLst>
              </p:cNvPr>
              <p:cNvSpPr/>
              <p:nvPr/>
            </p:nvSpPr>
            <p:spPr>
              <a:xfrm>
                <a:off x="5934829" y="2894204"/>
                <a:ext cx="115631" cy="157428"/>
              </a:xfrm>
              <a:custGeom>
                <a:avLst/>
                <a:gdLst/>
                <a:ahLst/>
                <a:cxnLst/>
                <a:rect l="l" t="t" r="r" b="b"/>
                <a:pathLst>
                  <a:path w="1765" h="2403" extrusionOk="0">
                    <a:moveTo>
                      <a:pt x="1040" y="0"/>
                    </a:moveTo>
                    <a:cubicBezTo>
                      <a:pt x="882" y="0"/>
                      <a:pt x="725" y="73"/>
                      <a:pt x="620" y="247"/>
                    </a:cubicBezTo>
                    <a:cubicBezTo>
                      <a:pt x="346" y="711"/>
                      <a:pt x="155" y="1211"/>
                      <a:pt x="48" y="1735"/>
                    </a:cubicBezTo>
                    <a:cubicBezTo>
                      <a:pt x="1" y="2021"/>
                      <a:pt x="132" y="2307"/>
                      <a:pt x="417" y="2390"/>
                    </a:cubicBezTo>
                    <a:cubicBezTo>
                      <a:pt x="455" y="2398"/>
                      <a:pt x="494" y="2403"/>
                      <a:pt x="534" y="2403"/>
                    </a:cubicBezTo>
                    <a:cubicBezTo>
                      <a:pt x="769" y="2403"/>
                      <a:pt x="1020" y="2255"/>
                      <a:pt x="1060" y="2021"/>
                    </a:cubicBezTo>
                    <a:cubicBezTo>
                      <a:pt x="1144" y="1580"/>
                      <a:pt x="1298" y="1175"/>
                      <a:pt x="1525" y="783"/>
                    </a:cubicBezTo>
                    <a:cubicBezTo>
                      <a:pt x="1765" y="377"/>
                      <a:pt x="1401" y="0"/>
                      <a:pt x="1040"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906;p24">
                <a:extLst>
                  <a:ext uri="{FF2B5EF4-FFF2-40B4-BE49-F238E27FC236}">
                    <a16:creationId xmlns:a16="http://schemas.microsoft.com/office/drawing/2014/main" id="{5ED64C97-A329-48D8-AE06-F125C47D44CA}"/>
                  </a:ext>
                </a:extLst>
              </p:cNvPr>
              <p:cNvSpPr/>
              <p:nvPr/>
            </p:nvSpPr>
            <p:spPr>
              <a:xfrm>
                <a:off x="5961362" y="2684045"/>
                <a:ext cx="152973" cy="158083"/>
              </a:xfrm>
              <a:custGeom>
                <a:avLst/>
                <a:gdLst/>
                <a:ahLst/>
                <a:cxnLst/>
                <a:rect l="l" t="t" r="r" b="b"/>
                <a:pathLst>
                  <a:path w="2335" h="2413" extrusionOk="0">
                    <a:moveTo>
                      <a:pt x="1306" y="422"/>
                    </a:moveTo>
                    <a:cubicBezTo>
                      <a:pt x="1371" y="422"/>
                      <a:pt x="1436" y="425"/>
                      <a:pt x="1501" y="431"/>
                    </a:cubicBezTo>
                    <a:cubicBezTo>
                      <a:pt x="1504" y="431"/>
                      <a:pt x="1508" y="431"/>
                      <a:pt x="1512" y="431"/>
                    </a:cubicBezTo>
                    <a:cubicBezTo>
                      <a:pt x="1526" y="431"/>
                      <a:pt x="1539" y="429"/>
                      <a:pt x="1551" y="425"/>
                    </a:cubicBezTo>
                    <a:lnTo>
                      <a:pt x="1551" y="425"/>
                    </a:lnTo>
                    <a:cubicBezTo>
                      <a:pt x="1807" y="587"/>
                      <a:pt x="1990" y="849"/>
                      <a:pt x="2013" y="1181"/>
                    </a:cubicBezTo>
                    <a:cubicBezTo>
                      <a:pt x="2036" y="1692"/>
                      <a:pt x="1697" y="2146"/>
                      <a:pt x="1183" y="2146"/>
                    </a:cubicBezTo>
                    <a:cubicBezTo>
                      <a:pt x="1170" y="2146"/>
                      <a:pt x="1157" y="2146"/>
                      <a:pt x="1144" y="2145"/>
                    </a:cubicBezTo>
                    <a:cubicBezTo>
                      <a:pt x="548" y="2133"/>
                      <a:pt x="286" y="1752"/>
                      <a:pt x="310" y="1204"/>
                    </a:cubicBezTo>
                    <a:cubicBezTo>
                      <a:pt x="331" y="603"/>
                      <a:pt x="802" y="422"/>
                      <a:pt x="1306" y="422"/>
                    </a:cubicBezTo>
                    <a:close/>
                    <a:moveTo>
                      <a:pt x="1123" y="0"/>
                    </a:moveTo>
                    <a:cubicBezTo>
                      <a:pt x="1026" y="0"/>
                      <a:pt x="968" y="110"/>
                      <a:pt x="995" y="185"/>
                    </a:cubicBezTo>
                    <a:lnTo>
                      <a:pt x="995" y="185"/>
                    </a:lnTo>
                    <a:cubicBezTo>
                      <a:pt x="506" y="259"/>
                      <a:pt x="84" y="516"/>
                      <a:pt x="48" y="1085"/>
                    </a:cubicBezTo>
                    <a:cubicBezTo>
                      <a:pt x="1" y="1776"/>
                      <a:pt x="262" y="2324"/>
                      <a:pt x="1013" y="2407"/>
                    </a:cubicBezTo>
                    <a:cubicBezTo>
                      <a:pt x="1054" y="2411"/>
                      <a:pt x="1095" y="2412"/>
                      <a:pt x="1135" y="2412"/>
                    </a:cubicBezTo>
                    <a:cubicBezTo>
                      <a:pt x="1742" y="2412"/>
                      <a:pt x="2207" y="1997"/>
                      <a:pt x="2263" y="1371"/>
                    </a:cubicBezTo>
                    <a:cubicBezTo>
                      <a:pt x="2334" y="669"/>
                      <a:pt x="1822" y="97"/>
                      <a:pt x="1144" y="2"/>
                    </a:cubicBezTo>
                    <a:cubicBezTo>
                      <a:pt x="1136" y="1"/>
                      <a:pt x="1130" y="0"/>
                      <a:pt x="1123"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907;p24">
                <a:extLst>
                  <a:ext uri="{FF2B5EF4-FFF2-40B4-BE49-F238E27FC236}">
                    <a16:creationId xmlns:a16="http://schemas.microsoft.com/office/drawing/2014/main" id="{CA8B20EB-A288-4D90-AF38-344DDB4AF178}"/>
                  </a:ext>
                </a:extLst>
              </p:cNvPr>
              <p:cNvSpPr/>
              <p:nvPr/>
            </p:nvSpPr>
            <p:spPr>
              <a:xfrm>
                <a:off x="5927950" y="2867083"/>
                <a:ext cx="208987" cy="164635"/>
              </a:xfrm>
              <a:custGeom>
                <a:avLst/>
                <a:gdLst/>
                <a:ahLst/>
                <a:cxnLst/>
                <a:rect l="l" t="t" r="r" b="b"/>
                <a:pathLst>
                  <a:path w="3190" h="2513" extrusionOk="0">
                    <a:moveTo>
                      <a:pt x="1714" y="0"/>
                    </a:moveTo>
                    <a:cubicBezTo>
                      <a:pt x="732" y="0"/>
                      <a:pt x="172" y="1427"/>
                      <a:pt x="22" y="2209"/>
                    </a:cubicBezTo>
                    <a:cubicBezTo>
                      <a:pt x="1" y="2309"/>
                      <a:pt x="83" y="2375"/>
                      <a:pt x="160" y="2375"/>
                    </a:cubicBezTo>
                    <a:cubicBezTo>
                      <a:pt x="210" y="2375"/>
                      <a:pt x="258" y="2346"/>
                      <a:pt x="272" y="2280"/>
                    </a:cubicBezTo>
                    <a:cubicBezTo>
                      <a:pt x="403" y="1637"/>
                      <a:pt x="796" y="482"/>
                      <a:pt x="1523" y="280"/>
                    </a:cubicBezTo>
                    <a:cubicBezTo>
                      <a:pt x="1601" y="260"/>
                      <a:pt x="1675" y="250"/>
                      <a:pt x="1746" y="250"/>
                    </a:cubicBezTo>
                    <a:cubicBezTo>
                      <a:pt x="2631" y="250"/>
                      <a:pt x="2927" y="1748"/>
                      <a:pt x="2916" y="2387"/>
                    </a:cubicBezTo>
                    <a:cubicBezTo>
                      <a:pt x="2916" y="2470"/>
                      <a:pt x="2981" y="2512"/>
                      <a:pt x="3047" y="2512"/>
                    </a:cubicBezTo>
                    <a:cubicBezTo>
                      <a:pt x="3112" y="2512"/>
                      <a:pt x="3178" y="2470"/>
                      <a:pt x="3178" y="2387"/>
                    </a:cubicBezTo>
                    <a:cubicBezTo>
                      <a:pt x="3189" y="1530"/>
                      <a:pt x="2868" y="113"/>
                      <a:pt x="1820" y="6"/>
                    </a:cubicBezTo>
                    <a:cubicBezTo>
                      <a:pt x="1784" y="2"/>
                      <a:pt x="1749" y="0"/>
                      <a:pt x="1714"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908;p24">
                <a:extLst>
                  <a:ext uri="{FF2B5EF4-FFF2-40B4-BE49-F238E27FC236}">
                    <a16:creationId xmlns:a16="http://schemas.microsoft.com/office/drawing/2014/main" id="{2E9D1C49-6B23-42A9-90DE-5631AFAC788A}"/>
                  </a:ext>
                </a:extLst>
              </p:cNvPr>
              <p:cNvSpPr/>
              <p:nvPr/>
            </p:nvSpPr>
            <p:spPr>
              <a:xfrm>
                <a:off x="5994249" y="2872062"/>
                <a:ext cx="96502" cy="85297"/>
              </a:xfrm>
              <a:custGeom>
                <a:avLst/>
                <a:gdLst/>
                <a:ahLst/>
                <a:cxnLst/>
                <a:rect l="l" t="t" r="r" b="b"/>
                <a:pathLst>
                  <a:path w="1473" h="1302" extrusionOk="0">
                    <a:moveTo>
                      <a:pt x="1316" y="1"/>
                    </a:moveTo>
                    <a:cubicBezTo>
                      <a:pt x="1265" y="1"/>
                      <a:pt x="1215" y="29"/>
                      <a:pt x="1201" y="97"/>
                    </a:cubicBezTo>
                    <a:cubicBezTo>
                      <a:pt x="1130" y="424"/>
                      <a:pt x="988" y="716"/>
                      <a:pt x="760" y="965"/>
                    </a:cubicBezTo>
                    <a:lnTo>
                      <a:pt x="760" y="965"/>
                    </a:lnTo>
                    <a:cubicBezTo>
                      <a:pt x="602" y="727"/>
                      <a:pt x="443" y="489"/>
                      <a:pt x="284" y="251"/>
                    </a:cubicBezTo>
                    <a:cubicBezTo>
                      <a:pt x="259" y="208"/>
                      <a:pt x="220" y="190"/>
                      <a:pt x="181" y="190"/>
                    </a:cubicBezTo>
                    <a:cubicBezTo>
                      <a:pt x="92" y="190"/>
                      <a:pt x="0" y="283"/>
                      <a:pt x="58" y="382"/>
                    </a:cubicBezTo>
                    <a:cubicBezTo>
                      <a:pt x="249" y="668"/>
                      <a:pt x="439" y="954"/>
                      <a:pt x="630" y="1240"/>
                    </a:cubicBezTo>
                    <a:cubicBezTo>
                      <a:pt x="657" y="1280"/>
                      <a:pt x="695" y="1302"/>
                      <a:pt x="737" y="1302"/>
                    </a:cubicBezTo>
                    <a:cubicBezTo>
                      <a:pt x="768" y="1302"/>
                      <a:pt x="801" y="1289"/>
                      <a:pt x="832" y="1263"/>
                    </a:cubicBezTo>
                    <a:cubicBezTo>
                      <a:pt x="1153" y="966"/>
                      <a:pt x="1368" y="585"/>
                      <a:pt x="1451" y="156"/>
                    </a:cubicBezTo>
                    <a:cubicBezTo>
                      <a:pt x="1472" y="64"/>
                      <a:pt x="1392" y="1"/>
                      <a:pt x="1316"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909;p24">
                <a:extLst>
                  <a:ext uri="{FF2B5EF4-FFF2-40B4-BE49-F238E27FC236}">
                    <a16:creationId xmlns:a16="http://schemas.microsoft.com/office/drawing/2014/main" id="{466DCD95-E191-4273-ADC7-20EA2A9F61E3}"/>
                  </a:ext>
                </a:extLst>
              </p:cNvPr>
              <p:cNvSpPr/>
              <p:nvPr/>
            </p:nvSpPr>
            <p:spPr>
              <a:xfrm>
                <a:off x="5975840" y="2897676"/>
                <a:ext cx="133318" cy="107704"/>
              </a:xfrm>
              <a:custGeom>
                <a:avLst/>
                <a:gdLst/>
                <a:ahLst/>
                <a:cxnLst/>
                <a:rect l="l" t="t" r="r" b="b"/>
                <a:pathLst>
                  <a:path w="2035" h="1644" extrusionOk="0">
                    <a:moveTo>
                      <a:pt x="161" y="0"/>
                    </a:moveTo>
                    <a:cubicBezTo>
                      <a:pt x="82" y="0"/>
                      <a:pt x="0" y="64"/>
                      <a:pt x="30" y="158"/>
                    </a:cubicBezTo>
                    <a:cubicBezTo>
                      <a:pt x="208" y="730"/>
                      <a:pt x="518" y="1218"/>
                      <a:pt x="970" y="1611"/>
                    </a:cubicBezTo>
                    <a:cubicBezTo>
                      <a:pt x="997" y="1632"/>
                      <a:pt x="1033" y="1644"/>
                      <a:pt x="1068" y="1644"/>
                    </a:cubicBezTo>
                    <a:cubicBezTo>
                      <a:pt x="1112" y="1644"/>
                      <a:pt x="1153" y="1626"/>
                      <a:pt x="1173" y="1587"/>
                    </a:cubicBezTo>
                    <a:cubicBezTo>
                      <a:pt x="1399" y="1122"/>
                      <a:pt x="1661" y="694"/>
                      <a:pt x="1958" y="277"/>
                    </a:cubicBezTo>
                    <a:cubicBezTo>
                      <a:pt x="2034" y="184"/>
                      <a:pt x="1937" y="92"/>
                      <a:pt x="1840" y="92"/>
                    </a:cubicBezTo>
                    <a:cubicBezTo>
                      <a:pt x="1800" y="92"/>
                      <a:pt x="1760" y="108"/>
                      <a:pt x="1732" y="146"/>
                    </a:cubicBezTo>
                    <a:cubicBezTo>
                      <a:pt x="1466" y="519"/>
                      <a:pt x="1228" y="901"/>
                      <a:pt x="1019" y="1302"/>
                    </a:cubicBezTo>
                    <a:lnTo>
                      <a:pt x="1019" y="1302"/>
                    </a:lnTo>
                    <a:cubicBezTo>
                      <a:pt x="672" y="967"/>
                      <a:pt x="428" y="565"/>
                      <a:pt x="280" y="87"/>
                    </a:cubicBezTo>
                    <a:cubicBezTo>
                      <a:pt x="261" y="26"/>
                      <a:pt x="212" y="0"/>
                      <a:pt x="161"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910;p24">
                <a:extLst>
                  <a:ext uri="{FF2B5EF4-FFF2-40B4-BE49-F238E27FC236}">
                    <a16:creationId xmlns:a16="http://schemas.microsoft.com/office/drawing/2014/main" id="{74428BF8-89E3-4495-9D49-E8A9338580AE}"/>
                  </a:ext>
                </a:extLst>
              </p:cNvPr>
              <p:cNvSpPr/>
              <p:nvPr/>
            </p:nvSpPr>
            <p:spPr>
              <a:xfrm>
                <a:off x="5924609" y="3006359"/>
                <a:ext cx="221238" cy="32364"/>
              </a:xfrm>
              <a:custGeom>
                <a:avLst/>
                <a:gdLst/>
                <a:ahLst/>
                <a:cxnLst/>
                <a:rect l="l" t="t" r="r" b="b"/>
                <a:pathLst>
                  <a:path w="3377" h="494" extrusionOk="0">
                    <a:moveTo>
                      <a:pt x="175" y="0"/>
                    </a:moveTo>
                    <a:cubicBezTo>
                      <a:pt x="72" y="0"/>
                      <a:pt x="0" y="170"/>
                      <a:pt x="109" y="249"/>
                    </a:cubicBezTo>
                    <a:cubicBezTo>
                      <a:pt x="426" y="458"/>
                      <a:pt x="772" y="494"/>
                      <a:pt x="1128" y="494"/>
                    </a:cubicBezTo>
                    <a:cubicBezTo>
                      <a:pt x="1240" y="494"/>
                      <a:pt x="1353" y="490"/>
                      <a:pt x="1466" y="487"/>
                    </a:cubicBezTo>
                    <a:cubicBezTo>
                      <a:pt x="2050" y="475"/>
                      <a:pt x="2633" y="416"/>
                      <a:pt x="3217" y="333"/>
                    </a:cubicBezTo>
                    <a:cubicBezTo>
                      <a:pt x="3376" y="321"/>
                      <a:pt x="3318" y="81"/>
                      <a:pt x="3166" y="81"/>
                    </a:cubicBezTo>
                    <a:cubicBezTo>
                      <a:pt x="3159" y="81"/>
                      <a:pt x="3152" y="82"/>
                      <a:pt x="3145" y="83"/>
                    </a:cubicBezTo>
                    <a:cubicBezTo>
                      <a:pt x="2674" y="146"/>
                      <a:pt x="1995" y="276"/>
                      <a:pt x="1372" y="276"/>
                    </a:cubicBezTo>
                    <a:cubicBezTo>
                      <a:pt x="939" y="276"/>
                      <a:pt x="533" y="213"/>
                      <a:pt x="240" y="23"/>
                    </a:cubicBezTo>
                    <a:cubicBezTo>
                      <a:pt x="218" y="7"/>
                      <a:pt x="196" y="0"/>
                      <a:pt x="175"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roup 181">
              <a:extLst>
                <a:ext uri="{FF2B5EF4-FFF2-40B4-BE49-F238E27FC236}">
                  <a16:creationId xmlns:a16="http://schemas.microsoft.com/office/drawing/2014/main" id="{DF90627A-0028-49D1-B0C0-144B20F2BC30}"/>
                </a:ext>
              </a:extLst>
            </p:cNvPr>
            <p:cNvGrpSpPr/>
            <p:nvPr/>
          </p:nvGrpSpPr>
          <p:grpSpPr>
            <a:xfrm>
              <a:off x="9956986" y="1532685"/>
              <a:ext cx="221238" cy="367587"/>
              <a:chOff x="5924609" y="2684045"/>
              <a:chExt cx="221238" cy="367587"/>
            </a:xfrm>
          </p:grpSpPr>
          <p:sp>
            <p:nvSpPr>
              <p:cNvPr id="183" name="Google Shape;859;p24">
                <a:extLst>
                  <a:ext uri="{FF2B5EF4-FFF2-40B4-BE49-F238E27FC236}">
                    <a16:creationId xmlns:a16="http://schemas.microsoft.com/office/drawing/2014/main" id="{9DD1A9F6-F1E1-4F39-81C7-61A4452CCDC0}"/>
                  </a:ext>
                </a:extLst>
              </p:cNvPr>
              <p:cNvSpPr/>
              <p:nvPr/>
            </p:nvSpPr>
            <p:spPr>
              <a:xfrm>
                <a:off x="5957431" y="2724988"/>
                <a:ext cx="117072" cy="117989"/>
              </a:xfrm>
              <a:custGeom>
                <a:avLst/>
                <a:gdLst/>
                <a:ahLst/>
                <a:cxnLst/>
                <a:rect l="l" t="t" r="r" b="b"/>
                <a:pathLst>
                  <a:path w="1787" h="1801" extrusionOk="0">
                    <a:moveTo>
                      <a:pt x="602" y="0"/>
                    </a:moveTo>
                    <a:cubicBezTo>
                      <a:pt x="557" y="0"/>
                      <a:pt x="512" y="6"/>
                      <a:pt x="465" y="20"/>
                    </a:cubicBezTo>
                    <a:cubicBezTo>
                      <a:pt x="203" y="91"/>
                      <a:pt x="1" y="401"/>
                      <a:pt x="96" y="663"/>
                    </a:cubicBezTo>
                    <a:cubicBezTo>
                      <a:pt x="263" y="1103"/>
                      <a:pt x="525" y="1461"/>
                      <a:pt x="906" y="1722"/>
                    </a:cubicBezTo>
                    <a:cubicBezTo>
                      <a:pt x="983" y="1776"/>
                      <a:pt x="1070" y="1800"/>
                      <a:pt x="1159" y="1800"/>
                    </a:cubicBezTo>
                    <a:cubicBezTo>
                      <a:pt x="1345" y="1800"/>
                      <a:pt x="1535" y="1693"/>
                      <a:pt x="1632" y="1532"/>
                    </a:cubicBezTo>
                    <a:cubicBezTo>
                      <a:pt x="1787" y="1270"/>
                      <a:pt x="1668" y="984"/>
                      <a:pt x="1442" y="818"/>
                    </a:cubicBezTo>
                    <a:cubicBezTo>
                      <a:pt x="1424" y="805"/>
                      <a:pt x="1412" y="796"/>
                      <a:pt x="1404" y="792"/>
                    </a:cubicBezTo>
                    <a:lnTo>
                      <a:pt x="1404" y="792"/>
                    </a:lnTo>
                    <a:cubicBezTo>
                      <a:pt x="1385" y="773"/>
                      <a:pt x="1366" y="754"/>
                      <a:pt x="1346" y="734"/>
                    </a:cubicBezTo>
                    <a:cubicBezTo>
                      <a:pt x="1325" y="713"/>
                      <a:pt x="1249" y="637"/>
                      <a:pt x="1239" y="627"/>
                    </a:cubicBezTo>
                    <a:lnTo>
                      <a:pt x="1239" y="627"/>
                    </a:lnTo>
                    <a:cubicBezTo>
                      <a:pt x="1240" y="628"/>
                      <a:pt x="1240" y="628"/>
                      <a:pt x="1240" y="628"/>
                    </a:cubicBezTo>
                    <a:cubicBezTo>
                      <a:pt x="1244" y="628"/>
                      <a:pt x="1179" y="531"/>
                      <a:pt x="1168" y="508"/>
                    </a:cubicBezTo>
                    <a:cubicBezTo>
                      <a:pt x="1144" y="472"/>
                      <a:pt x="1132" y="437"/>
                      <a:pt x="1120" y="413"/>
                    </a:cubicBezTo>
                    <a:lnTo>
                      <a:pt x="1120" y="413"/>
                    </a:lnTo>
                    <a:cubicBezTo>
                      <a:pt x="1125" y="428"/>
                      <a:pt x="1128" y="437"/>
                      <a:pt x="1128" y="437"/>
                    </a:cubicBezTo>
                    <a:cubicBezTo>
                      <a:pt x="1128" y="437"/>
                      <a:pt x="1122" y="423"/>
                      <a:pt x="1108" y="389"/>
                    </a:cubicBezTo>
                    <a:cubicBezTo>
                      <a:pt x="1028" y="169"/>
                      <a:pt x="831" y="0"/>
                      <a:pt x="60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861;p24">
                <a:extLst>
                  <a:ext uri="{FF2B5EF4-FFF2-40B4-BE49-F238E27FC236}">
                    <a16:creationId xmlns:a16="http://schemas.microsoft.com/office/drawing/2014/main" id="{B7251C14-68DB-4874-B543-BA7A50560B83}"/>
                  </a:ext>
                </a:extLst>
              </p:cNvPr>
              <p:cNvSpPr/>
              <p:nvPr/>
            </p:nvSpPr>
            <p:spPr>
              <a:xfrm>
                <a:off x="5934829" y="2894204"/>
                <a:ext cx="115631" cy="157428"/>
              </a:xfrm>
              <a:custGeom>
                <a:avLst/>
                <a:gdLst/>
                <a:ahLst/>
                <a:cxnLst/>
                <a:rect l="l" t="t" r="r" b="b"/>
                <a:pathLst>
                  <a:path w="1765" h="2403" extrusionOk="0">
                    <a:moveTo>
                      <a:pt x="1040" y="0"/>
                    </a:moveTo>
                    <a:cubicBezTo>
                      <a:pt x="882" y="0"/>
                      <a:pt x="725" y="73"/>
                      <a:pt x="620" y="247"/>
                    </a:cubicBezTo>
                    <a:cubicBezTo>
                      <a:pt x="346" y="711"/>
                      <a:pt x="155" y="1211"/>
                      <a:pt x="48" y="1735"/>
                    </a:cubicBezTo>
                    <a:cubicBezTo>
                      <a:pt x="1" y="2021"/>
                      <a:pt x="132" y="2307"/>
                      <a:pt x="417" y="2390"/>
                    </a:cubicBezTo>
                    <a:cubicBezTo>
                      <a:pt x="455" y="2398"/>
                      <a:pt x="494" y="2403"/>
                      <a:pt x="534" y="2403"/>
                    </a:cubicBezTo>
                    <a:cubicBezTo>
                      <a:pt x="769" y="2403"/>
                      <a:pt x="1020" y="2255"/>
                      <a:pt x="1060" y="2021"/>
                    </a:cubicBezTo>
                    <a:cubicBezTo>
                      <a:pt x="1144" y="1580"/>
                      <a:pt x="1298" y="1175"/>
                      <a:pt x="1525" y="783"/>
                    </a:cubicBezTo>
                    <a:cubicBezTo>
                      <a:pt x="1765" y="377"/>
                      <a:pt x="1401" y="0"/>
                      <a:pt x="1040"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906;p24">
                <a:extLst>
                  <a:ext uri="{FF2B5EF4-FFF2-40B4-BE49-F238E27FC236}">
                    <a16:creationId xmlns:a16="http://schemas.microsoft.com/office/drawing/2014/main" id="{C25391D3-B13F-462A-908E-3BBCDCA01C1D}"/>
                  </a:ext>
                </a:extLst>
              </p:cNvPr>
              <p:cNvSpPr/>
              <p:nvPr/>
            </p:nvSpPr>
            <p:spPr>
              <a:xfrm>
                <a:off x="5961362" y="2684045"/>
                <a:ext cx="152973" cy="158083"/>
              </a:xfrm>
              <a:custGeom>
                <a:avLst/>
                <a:gdLst/>
                <a:ahLst/>
                <a:cxnLst/>
                <a:rect l="l" t="t" r="r" b="b"/>
                <a:pathLst>
                  <a:path w="2335" h="2413" extrusionOk="0">
                    <a:moveTo>
                      <a:pt x="1306" y="422"/>
                    </a:moveTo>
                    <a:cubicBezTo>
                      <a:pt x="1371" y="422"/>
                      <a:pt x="1436" y="425"/>
                      <a:pt x="1501" y="431"/>
                    </a:cubicBezTo>
                    <a:cubicBezTo>
                      <a:pt x="1504" y="431"/>
                      <a:pt x="1508" y="431"/>
                      <a:pt x="1512" y="431"/>
                    </a:cubicBezTo>
                    <a:cubicBezTo>
                      <a:pt x="1526" y="431"/>
                      <a:pt x="1539" y="429"/>
                      <a:pt x="1551" y="425"/>
                    </a:cubicBezTo>
                    <a:lnTo>
                      <a:pt x="1551" y="425"/>
                    </a:lnTo>
                    <a:cubicBezTo>
                      <a:pt x="1807" y="587"/>
                      <a:pt x="1990" y="849"/>
                      <a:pt x="2013" y="1181"/>
                    </a:cubicBezTo>
                    <a:cubicBezTo>
                      <a:pt x="2036" y="1692"/>
                      <a:pt x="1697" y="2146"/>
                      <a:pt x="1183" y="2146"/>
                    </a:cubicBezTo>
                    <a:cubicBezTo>
                      <a:pt x="1170" y="2146"/>
                      <a:pt x="1157" y="2146"/>
                      <a:pt x="1144" y="2145"/>
                    </a:cubicBezTo>
                    <a:cubicBezTo>
                      <a:pt x="548" y="2133"/>
                      <a:pt x="286" y="1752"/>
                      <a:pt x="310" y="1204"/>
                    </a:cubicBezTo>
                    <a:cubicBezTo>
                      <a:pt x="331" y="603"/>
                      <a:pt x="802" y="422"/>
                      <a:pt x="1306" y="422"/>
                    </a:cubicBezTo>
                    <a:close/>
                    <a:moveTo>
                      <a:pt x="1123" y="0"/>
                    </a:moveTo>
                    <a:cubicBezTo>
                      <a:pt x="1026" y="0"/>
                      <a:pt x="968" y="110"/>
                      <a:pt x="995" y="185"/>
                    </a:cubicBezTo>
                    <a:lnTo>
                      <a:pt x="995" y="185"/>
                    </a:lnTo>
                    <a:cubicBezTo>
                      <a:pt x="506" y="259"/>
                      <a:pt x="84" y="516"/>
                      <a:pt x="48" y="1085"/>
                    </a:cubicBezTo>
                    <a:cubicBezTo>
                      <a:pt x="1" y="1776"/>
                      <a:pt x="262" y="2324"/>
                      <a:pt x="1013" y="2407"/>
                    </a:cubicBezTo>
                    <a:cubicBezTo>
                      <a:pt x="1054" y="2411"/>
                      <a:pt x="1095" y="2412"/>
                      <a:pt x="1135" y="2412"/>
                    </a:cubicBezTo>
                    <a:cubicBezTo>
                      <a:pt x="1742" y="2412"/>
                      <a:pt x="2207" y="1997"/>
                      <a:pt x="2263" y="1371"/>
                    </a:cubicBezTo>
                    <a:cubicBezTo>
                      <a:pt x="2334" y="669"/>
                      <a:pt x="1822" y="97"/>
                      <a:pt x="1144" y="2"/>
                    </a:cubicBezTo>
                    <a:cubicBezTo>
                      <a:pt x="1136" y="1"/>
                      <a:pt x="1130" y="0"/>
                      <a:pt x="1123"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907;p24">
                <a:extLst>
                  <a:ext uri="{FF2B5EF4-FFF2-40B4-BE49-F238E27FC236}">
                    <a16:creationId xmlns:a16="http://schemas.microsoft.com/office/drawing/2014/main" id="{58D73933-728D-43D6-966B-793BEBEC564F}"/>
                  </a:ext>
                </a:extLst>
              </p:cNvPr>
              <p:cNvSpPr/>
              <p:nvPr/>
            </p:nvSpPr>
            <p:spPr>
              <a:xfrm>
                <a:off x="5927950" y="2867083"/>
                <a:ext cx="208987" cy="164635"/>
              </a:xfrm>
              <a:custGeom>
                <a:avLst/>
                <a:gdLst/>
                <a:ahLst/>
                <a:cxnLst/>
                <a:rect l="l" t="t" r="r" b="b"/>
                <a:pathLst>
                  <a:path w="3190" h="2513" extrusionOk="0">
                    <a:moveTo>
                      <a:pt x="1714" y="0"/>
                    </a:moveTo>
                    <a:cubicBezTo>
                      <a:pt x="732" y="0"/>
                      <a:pt x="172" y="1427"/>
                      <a:pt x="22" y="2209"/>
                    </a:cubicBezTo>
                    <a:cubicBezTo>
                      <a:pt x="1" y="2309"/>
                      <a:pt x="83" y="2375"/>
                      <a:pt x="160" y="2375"/>
                    </a:cubicBezTo>
                    <a:cubicBezTo>
                      <a:pt x="210" y="2375"/>
                      <a:pt x="258" y="2346"/>
                      <a:pt x="272" y="2280"/>
                    </a:cubicBezTo>
                    <a:cubicBezTo>
                      <a:pt x="403" y="1637"/>
                      <a:pt x="796" y="482"/>
                      <a:pt x="1523" y="280"/>
                    </a:cubicBezTo>
                    <a:cubicBezTo>
                      <a:pt x="1601" y="260"/>
                      <a:pt x="1675" y="250"/>
                      <a:pt x="1746" y="250"/>
                    </a:cubicBezTo>
                    <a:cubicBezTo>
                      <a:pt x="2631" y="250"/>
                      <a:pt x="2927" y="1748"/>
                      <a:pt x="2916" y="2387"/>
                    </a:cubicBezTo>
                    <a:cubicBezTo>
                      <a:pt x="2916" y="2470"/>
                      <a:pt x="2981" y="2512"/>
                      <a:pt x="3047" y="2512"/>
                    </a:cubicBezTo>
                    <a:cubicBezTo>
                      <a:pt x="3112" y="2512"/>
                      <a:pt x="3178" y="2470"/>
                      <a:pt x="3178" y="2387"/>
                    </a:cubicBezTo>
                    <a:cubicBezTo>
                      <a:pt x="3189" y="1530"/>
                      <a:pt x="2868" y="113"/>
                      <a:pt x="1820" y="6"/>
                    </a:cubicBezTo>
                    <a:cubicBezTo>
                      <a:pt x="1784" y="2"/>
                      <a:pt x="1749" y="0"/>
                      <a:pt x="1714"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908;p24">
                <a:extLst>
                  <a:ext uri="{FF2B5EF4-FFF2-40B4-BE49-F238E27FC236}">
                    <a16:creationId xmlns:a16="http://schemas.microsoft.com/office/drawing/2014/main" id="{46B57E47-DD1C-43CB-82ED-D2679FB41A9C}"/>
                  </a:ext>
                </a:extLst>
              </p:cNvPr>
              <p:cNvSpPr/>
              <p:nvPr/>
            </p:nvSpPr>
            <p:spPr>
              <a:xfrm>
                <a:off x="5994249" y="2872062"/>
                <a:ext cx="96502" cy="85297"/>
              </a:xfrm>
              <a:custGeom>
                <a:avLst/>
                <a:gdLst/>
                <a:ahLst/>
                <a:cxnLst/>
                <a:rect l="l" t="t" r="r" b="b"/>
                <a:pathLst>
                  <a:path w="1473" h="1302" extrusionOk="0">
                    <a:moveTo>
                      <a:pt x="1316" y="1"/>
                    </a:moveTo>
                    <a:cubicBezTo>
                      <a:pt x="1265" y="1"/>
                      <a:pt x="1215" y="29"/>
                      <a:pt x="1201" y="97"/>
                    </a:cubicBezTo>
                    <a:cubicBezTo>
                      <a:pt x="1130" y="424"/>
                      <a:pt x="988" y="716"/>
                      <a:pt x="760" y="965"/>
                    </a:cubicBezTo>
                    <a:lnTo>
                      <a:pt x="760" y="965"/>
                    </a:lnTo>
                    <a:cubicBezTo>
                      <a:pt x="602" y="727"/>
                      <a:pt x="443" y="489"/>
                      <a:pt x="284" y="251"/>
                    </a:cubicBezTo>
                    <a:cubicBezTo>
                      <a:pt x="259" y="208"/>
                      <a:pt x="220" y="190"/>
                      <a:pt x="181" y="190"/>
                    </a:cubicBezTo>
                    <a:cubicBezTo>
                      <a:pt x="92" y="190"/>
                      <a:pt x="0" y="283"/>
                      <a:pt x="58" y="382"/>
                    </a:cubicBezTo>
                    <a:cubicBezTo>
                      <a:pt x="249" y="668"/>
                      <a:pt x="439" y="954"/>
                      <a:pt x="630" y="1240"/>
                    </a:cubicBezTo>
                    <a:cubicBezTo>
                      <a:pt x="657" y="1280"/>
                      <a:pt x="695" y="1302"/>
                      <a:pt x="737" y="1302"/>
                    </a:cubicBezTo>
                    <a:cubicBezTo>
                      <a:pt x="768" y="1302"/>
                      <a:pt x="801" y="1289"/>
                      <a:pt x="832" y="1263"/>
                    </a:cubicBezTo>
                    <a:cubicBezTo>
                      <a:pt x="1153" y="966"/>
                      <a:pt x="1368" y="585"/>
                      <a:pt x="1451" y="156"/>
                    </a:cubicBezTo>
                    <a:cubicBezTo>
                      <a:pt x="1472" y="64"/>
                      <a:pt x="1392" y="1"/>
                      <a:pt x="1316"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909;p24">
                <a:extLst>
                  <a:ext uri="{FF2B5EF4-FFF2-40B4-BE49-F238E27FC236}">
                    <a16:creationId xmlns:a16="http://schemas.microsoft.com/office/drawing/2014/main" id="{47B4A280-3B19-490B-956E-08911E083BFF}"/>
                  </a:ext>
                </a:extLst>
              </p:cNvPr>
              <p:cNvSpPr/>
              <p:nvPr/>
            </p:nvSpPr>
            <p:spPr>
              <a:xfrm>
                <a:off x="5975840" y="2897676"/>
                <a:ext cx="133318" cy="107704"/>
              </a:xfrm>
              <a:custGeom>
                <a:avLst/>
                <a:gdLst/>
                <a:ahLst/>
                <a:cxnLst/>
                <a:rect l="l" t="t" r="r" b="b"/>
                <a:pathLst>
                  <a:path w="2035" h="1644" extrusionOk="0">
                    <a:moveTo>
                      <a:pt x="161" y="0"/>
                    </a:moveTo>
                    <a:cubicBezTo>
                      <a:pt x="82" y="0"/>
                      <a:pt x="0" y="64"/>
                      <a:pt x="30" y="158"/>
                    </a:cubicBezTo>
                    <a:cubicBezTo>
                      <a:pt x="208" y="730"/>
                      <a:pt x="518" y="1218"/>
                      <a:pt x="970" y="1611"/>
                    </a:cubicBezTo>
                    <a:cubicBezTo>
                      <a:pt x="997" y="1632"/>
                      <a:pt x="1033" y="1644"/>
                      <a:pt x="1068" y="1644"/>
                    </a:cubicBezTo>
                    <a:cubicBezTo>
                      <a:pt x="1112" y="1644"/>
                      <a:pt x="1153" y="1626"/>
                      <a:pt x="1173" y="1587"/>
                    </a:cubicBezTo>
                    <a:cubicBezTo>
                      <a:pt x="1399" y="1122"/>
                      <a:pt x="1661" y="694"/>
                      <a:pt x="1958" y="277"/>
                    </a:cubicBezTo>
                    <a:cubicBezTo>
                      <a:pt x="2034" y="184"/>
                      <a:pt x="1937" y="92"/>
                      <a:pt x="1840" y="92"/>
                    </a:cubicBezTo>
                    <a:cubicBezTo>
                      <a:pt x="1800" y="92"/>
                      <a:pt x="1760" y="108"/>
                      <a:pt x="1732" y="146"/>
                    </a:cubicBezTo>
                    <a:cubicBezTo>
                      <a:pt x="1466" y="519"/>
                      <a:pt x="1228" y="901"/>
                      <a:pt x="1019" y="1302"/>
                    </a:cubicBezTo>
                    <a:lnTo>
                      <a:pt x="1019" y="1302"/>
                    </a:lnTo>
                    <a:cubicBezTo>
                      <a:pt x="672" y="967"/>
                      <a:pt x="428" y="565"/>
                      <a:pt x="280" y="87"/>
                    </a:cubicBezTo>
                    <a:cubicBezTo>
                      <a:pt x="261" y="26"/>
                      <a:pt x="212" y="0"/>
                      <a:pt x="161"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910;p24">
                <a:extLst>
                  <a:ext uri="{FF2B5EF4-FFF2-40B4-BE49-F238E27FC236}">
                    <a16:creationId xmlns:a16="http://schemas.microsoft.com/office/drawing/2014/main" id="{4C170EA4-8CAE-42B0-83FA-3AB71CB17A67}"/>
                  </a:ext>
                </a:extLst>
              </p:cNvPr>
              <p:cNvSpPr/>
              <p:nvPr/>
            </p:nvSpPr>
            <p:spPr>
              <a:xfrm>
                <a:off x="5924609" y="3006359"/>
                <a:ext cx="221238" cy="32364"/>
              </a:xfrm>
              <a:custGeom>
                <a:avLst/>
                <a:gdLst/>
                <a:ahLst/>
                <a:cxnLst/>
                <a:rect l="l" t="t" r="r" b="b"/>
                <a:pathLst>
                  <a:path w="3377" h="494" extrusionOk="0">
                    <a:moveTo>
                      <a:pt x="175" y="0"/>
                    </a:moveTo>
                    <a:cubicBezTo>
                      <a:pt x="72" y="0"/>
                      <a:pt x="0" y="170"/>
                      <a:pt x="109" y="249"/>
                    </a:cubicBezTo>
                    <a:cubicBezTo>
                      <a:pt x="426" y="458"/>
                      <a:pt x="772" y="494"/>
                      <a:pt x="1128" y="494"/>
                    </a:cubicBezTo>
                    <a:cubicBezTo>
                      <a:pt x="1240" y="494"/>
                      <a:pt x="1353" y="490"/>
                      <a:pt x="1466" y="487"/>
                    </a:cubicBezTo>
                    <a:cubicBezTo>
                      <a:pt x="2050" y="475"/>
                      <a:pt x="2633" y="416"/>
                      <a:pt x="3217" y="333"/>
                    </a:cubicBezTo>
                    <a:cubicBezTo>
                      <a:pt x="3376" y="321"/>
                      <a:pt x="3318" y="81"/>
                      <a:pt x="3166" y="81"/>
                    </a:cubicBezTo>
                    <a:cubicBezTo>
                      <a:pt x="3159" y="81"/>
                      <a:pt x="3152" y="82"/>
                      <a:pt x="3145" y="83"/>
                    </a:cubicBezTo>
                    <a:cubicBezTo>
                      <a:pt x="2674" y="146"/>
                      <a:pt x="1995" y="276"/>
                      <a:pt x="1372" y="276"/>
                    </a:cubicBezTo>
                    <a:cubicBezTo>
                      <a:pt x="939" y="276"/>
                      <a:pt x="533" y="213"/>
                      <a:pt x="240" y="23"/>
                    </a:cubicBezTo>
                    <a:cubicBezTo>
                      <a:pt x="218" y="7"/>
                      <a:pt x="196" y="0"/>
                      <a:pt x="175"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roup 190">
              <a:extLst>
                <a:ext uri="{FF2B5EF4-FFF2-40B4-BE49-F238E27FC236}">
                  <a16:creationId xmlns:a16="http://schemas.microsoft.com/office/drawing/2014/main" id="{1E41C1F2-87F7-443C-ADE9-8DB01231DB55}"/>
                </a:ext>
              </a:extLst>
            </p:cNvPr>
            <p:cNvGrpSpPr/>
            <p:nvPr/>
          </p:nvGrpSpPr>
          <p:grpSpPr>
            <a:xfrm>
              <a:off x="10109386" y="1532685"/>
              <a:ext cx="221238" cy="367587"/>
              <a:chOff x="5924609" y="2684045"/>
              <a:chExt cx="221238" cy="367587"/>
            </a:xfrm>
          </p:grpSpPr>
          <p:sp>
            <p:nvSpPr>
              <p:cNvPr id="192" name="Google Shape;859;p24">
                <a:extLst>
                  <a:ext uri="{FF2B5EF4-FFF2-40B4-BE49-F238E27FC236}">
                    <a16:creationId xmlns:a16="http://schemas.microsoft.com/office/drawing/2014/main" id="{E4D71618-A357-4CA5-88ED-9BA8554CBC8A}"/>
                  </a:ext>
                </a:extLst>
              </p:cNvPr>
              <p:cNvSpPr/>
              <p:nvPr/>
            </p:nvSpPr>
            <p:spPr>
              <a:xfrm>
                <a:off x="5957431" y="2724988"/>
                <a:ext cx="117072" cy="117989"/>
              </a:xfrm>
              <a:custGeom>
                <a:avLst/>
                <a:gdLst/>
                <a:ahLst/>
                <a:cxnLst/>
                <a:rect l="l" t="t" r="r" b="b"/>
                <a:pathLst>
                  <a:path w="1787" h="1801" extrusionOk="0">
                    <a:moveTo>
                      <a:pt x="602" y="0"/>
                    </a:moveTo>
                    <a:cubicBezTo>
                      <a:pt x="557" y="0"/>
                      <a:pt x="512" y="6"/>
                      <a:pt x="465" y="20"/>
                    </a:cubicBezTo>
                    <a:cubicBezTo>
                      <a:pt x="203" y="91"/>
                      <a:pt x="1" y="401"/>
                      <a:pt x="96" y="663"/>
                    </a:cubicBezTo>
                    <a:cubicBezTo>
                      <a:pt x="263" y="1103"/>
                      <a:pt x="525" y="1461"/>
                      <a:pt x="906" y="1722"/>
                    </a:cubicBezTo>
                    <a:cubicBezTo>
                      <a:pt x="983" y="1776"/>
                      <a:pt x="1070" y="1800"/>
                      <a:pt x="1159" y="1800"/>
                    </a:cubicBezTo>
                    <a:cubicBezTo>
                      <a:pt x="1345" y="1800"/>
                      <a:pt x="1535" y="1693"/>
                      <a:pt x="1632" y="1532"/>
                    </a:cubicBezTo>
                    <a:cubicBezTo>
                      <a:pt x="1787" y="1270"/>
                      <a:pt x="1668" y="984"/>
                      <a:pt x="1442" y="818"/>
                    </a:cubicBezTo>
                    <a:cubicBezTo>
                      <a:pt x="1424" y="805"/>
                      <a:pt x="1412" y="796"/>
                      <a:pt x="1404" y="792"/>
                    </a:cubicBezTo>
                    <a:lnTo>
                      <a:pt x="1404" y="792"/>
                    </a:lnTo>
                    <a:cubicBezTo>
                      <a:pt x="1385" y="773"/>
                      <a:pt x="1366" y="754"/>
                      <a:pt x="1346" y="734"/>
                    </a:cubicBezTo>
                    <a:cubicBezTo>
                      <a:pt x="1325" y="713"/>
                      <a:pt x="1249" y="637"/>
                      <a:pt x="1239" y="627"/>
                    </a:cubicBezTo>
                    <a:lnTo>
                      <a:pt x="1239" y="627"/>
                    </a:lnTo>
                    <a:cubicBezTo>
                      <a:pt x="1240" y="628"/>
                      <a:pt x="1240" y="628"/>
                      <a:pt x="1240" y="628"/>
                    </a:cubicBezTo>
                    <a:cubicBezTo>
                      <a:pt x="1244" y="628"/>
                      <a:pt x="1179" y="531"/>
                      <a:pt x="1168" y="508"/>
                    </a:cubicBezTo>
                    <a:cubicBezTo>
                      <a:pt x="1144" y="472"/>
                      <a:pt x="1132" y="437"/>
                      <a:pt x="1120" y="413"/>
                    </a:cubicBezTo>
                    <a:lnTo>
                      <a:pt x="1120" y="413"/>
                    </a:lnTo>
                    <a:cubicBezTo>
                      <a:pt x="1125" y="428"/>
                      <a:pt x="1128" y="437"/>
                      <a:pt x="1128" y="437"/>
                    </a:cubicBezTo>
                    <a:cubicBezTo>
                      <a:pt x="1128" y="437"/>
                      <a:pt x="1122" y="423"/>
                      <a:pt x="1108" y="389"/>
                    </a:cubicBezTo>
                    <a:cubicBezTo>
                      <a:pt x="1028" y="169"/>
                      <a:pt x="831" y="0"/>
                      <a:pt x="60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861;p24">
                <a:extLst>
                  <a:ext uri="{FF2B5EF4-FFF2-40B4-BE49-F238E27FC236}">
                    <a16:creationId xmlns:a16="http://schemas.microsoft.com/office/drawing/2014/main" id="{72324D3D-871A-4994-8F47-76976AC4E65A}"/>
                  </a:ext>
                </a:extLst>
              </p:cNvPr>
              <p:cNvSpPr/>
              <p:nvPr/>
            </p:nvSpPr>
            <p:spPr>
              <a:xfrm>
                <a:off x="5934829" y="2894204"/>
                <a:ext cx="115631" cy="157428"/>
              </a:xfrm>
              <a:custGeom>
                <a:avLst/>
                <a:gdLst/>
                <a:ahLst/>
                <a:cxnLst/>
                <a:rect l="l" t="t" r="r" b="b"/>
                <a:pathLst>
                  <a:path w="1765" h="2403" extrusionOk="0">
                    <a:moveTo>
                      <a:pt x="1040" y="0"/>
                    </a:moveTo>
                    <a:cubicBezTo>
                      <a:pt x="882" y="0"/>
                      <a:pt x="725" y="73"/>
                      <a:pt x="620" y="247"/>
                    </a:cubicBezTo>
                    <a:cubicBezTo>
                      <a:pt x="346" y="711"/>
                      <a:pt x="155" y="1211"/>
                      <a:pt x="48" y="1735"/>
                    </a:cubicBezTo>
                    <a:cubicBezTo>
                      <a:pt x="1" y="2021"/>
                      <a:pt x="132" y="2307"/>
                      <a:pt x="417" y="2390"/>
                    </a:cubicBezTo>
                    <a:cubicBezTo>
                      <a:pt x="455" y="2398"/>
                      <a:pt x="494" y="2403"/>
                      <a:pt x="534" y="2403"/>
                    </a:cubicBezTo>
                    <a:cubicBezTo>
                      <a:pt x="769" y="2403"/>
                      <a:pt x="1020" y="2255"/>
                      <a:pt x="1060" y="2021"/>
                    </a:cubicBezTo>
                    <a:cubicBezTo>
                      <a:pt x="1144" y="1580"/>
                      <a:pt x="1298" y="1175"/>
                      <a:pt x="1525" y="783"/>
                    </a:cubicBezTo>
                    <a:cubicBezTo>
                      <a:pt x="1765" y="377"/>
                      <a:pt x="1401" y="0"/>
                      <a:pt x="1040"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906;p24">
                <a:extLst>
                  <a:ext uri="{FF2B5EF4-FFF2-40B4-BE49-F238E27FC236}">
                    <a16:creationId xmlns:a16="http://schemas.microsoft.com/office/drawing/2014/main" id="{FA09C4DE-BBD6-4110-BF9B-FE6BA412FD08}"/>
                  </a:ext>
                </a:extLst>
              </p:cNvPr>
              <p:cNvSpPr/>
              <p:nvPr/>
            </p:nvSpPr>
            <p:spPr>
              <a:xfrm>
                <a:off x="5961362" y="2684045"/>
                <a:ext cx="152973" cy="158083"/>
              </a:xfrm>
              <a:custGeom>
                <a:avLst/>
                <a:gdLst/>
                <a:ahLst/>
                <a:cxnLst/>
                <a:rect l="l" t="t" r="r" b="b"/>
                <a:pathLst>
                  <a:path w="2335" h="2413" extrusionOk="0">
                    <a:moveTo>
                      <a:pt x="1306" y="422"/>
                    </a:moveTo>
                    <a:cubicBezTo>
                      <a:pt x="1371" y="422"/>
                      <a:pt x="1436" y="425"/>
                      <a:pt x="1501" y="431"/>
                    </a:cubicBezTo>
                    <a:cubicBezTo>
                      <a:pt x="1504" y="431"/>
                      <a:pt x="1508" y="431"/>
                      <a:pt x="1512" y="431"/>
                    </a:cubicBezTo>
                    <a:cubicBezTo>
                      <a:pt x="1526" y="431"/>
                      <a:pt x="1539" y="429"/>
                      <a:pt x="1551" y="425"/>
                    </a:cubicBezTo>
                    <a:lnTo>
                      <a:pt x="1551" y="425"/>
                    </a:lnTo>
                    <a:cubicBezTo>
                      <a:pt x="1807" y="587"/>
                      <a:pt x="1990" y="849"/>
                      <a:pt x="2013" y="1181"/>
                    </a:cubicBezTo>
                    <a:cubicBezTo>
                      <a:pt x="2036" y="1692"/>
                      <a:pt x="1697" y="2146"/>
                      <a:pt x="1183" y="2146"/>
                    </a:cubicBezTo>
                    <a:cubicBezTo>
                      <a:pt x="1170" y="2146"/>
                      <a:pt x="1157" y="2146"/>
                      <a:pt x="1144" y="2145"/>
                    </a:cubicBezTo>
                    <a:cubicBezTo>
                      <a:pt x="548" y="2133"/>
                      <a:pt x="286" y="1752"/>
                      <a:pt x="310" y="1204"/>
                    </a:cubicBezTo>
                    <a:cubicBezTo>
                      <a:pt x="331" y="603"/>
                      <a:pt x="802" y="422"/>
                      <a:pt x="1306" y="422"/>
                    </a:cubicBezTo>
                    <a:close/>
                    <a:moveTo>
                      <a:pt x="1123" y="0"/>
                    </a:moveTo>
                    <a:cubicBezTo>
                      <a:pt x="1026" y="0"/>
                      <a:pt x="968" y="110"/>
                      <a:pt x="995" y="185"/>
                    </a:cubicBezTo>
                    <a:lnTo>
                      <a:pt x="995" y="185"/>
                    </a:lnTo>
                    <a:cubicBezTo>
                      <a:pt x="506" y="259"/>
                      <a:pt x="84" y="516"/>
                      <a:pt x="48" y="1085"/>
                    </a:cubicBezTo>
                    <a:cubicBezTo>
                      <a:pt x="1" y="1776"/>
                      <a:pt x="262" y="2324"/>
                      <a:pt x="1013" y="2407"/>
                    </a:cubicBezTo>
                    <a:cubicBezTo>
                      <a:pt x="1054" y="2411"/>
                      <a:pt x="1095" y="2412"/>
                      <a:pt x="1135" y="2412"/>
                    </a:cubicBezTo>
                    <a:cubicBezTo>
                      <a:pt x="1742" y="2412"/>
                      <a:pt x="2207" y="1997"/>
                      <a:pt x="2263" y="1371"/>
                    </a:cubicBezTo>
                    <a:cubicBezTo>
                      <a:pt x="2334" y="669"/>
                      <a:pt x="1822" y="97"/>
                      <a:pt x="1144" y="2"/>
                    </a:cubicBezTo>
                    <a:cubicBezTo>
                      <a:pt x="1136" y="1"/>
                      <a:pt x="1130" y="0"/>
                      <a:pt x="1123"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907;p24">
                <a:extLst>
                  <a:ext uri="{FF2B5EF4-FFF2-40B4-BE49-F238E27FC236}">
                    <a16:creationId xmlns:a16="http://schemas.microsoft.com/office/drawing/2014/main" id="{D10BAAFE-902D-4950-8C2F-1BC9EF499419}"/>
                  </a:ext>
                </a:extLst>
              </p:cNvPr>
              <p:cNvSpPr/>
              <p:nvPr/>
            </p:nvSpPr>
            <p:spPr>
              <a:xfrm>
                <a:off x="5927950" y="2867083"/>
                <a:ext cx="208987" cy="164635"/>
              </a:xfrm>
              <a:custGeom>
                <a:avLst/>
                <a:gdLst/>
                <a:ahLst/>
                <a:cxnLst/>
                <a:rect l="l" t="t" r="r" b="b"/>
                <a:pathLst>
                  <a:path w="3190" h="2513" extrusionOk="0">
                    <a:moveTo>
                      <a:pt x="1714" y="0"/>
                    </a:moveTo>
                    <a:cubicBezTo>
                      <a:pt x="732" y="0"/>
                      <a:pt x="172" y="1427"/>
                      <a:pt x="22" y="2209"/>
                    </a:cubicBezTo>
                    <a:cubicBezTo>
                      <a:pt x="1" y="2309"/>
                      <a:pt x="83" y="2375"/>
                      <a:pt x="160" y="2375"/>
                    </a:cubicBezTo>
                    <a:cubicBezTo>
                      <a:pt x="210" y="2375"/>
                      <a:pt x="258" y="2346"/>
                      <a:pt x="272" y="2280"/>
                    </a:cubicBezTo>
                    <a:cubicBezTo>
                      <a:pt x="403" y="1637"/>
                      <a:pt x="796" y="482"/>
                      <a:pt x="1523" y="280"/>
                    </a:cubicBezTo>
                    <a:cubicBezTo>
                      <a:pt x="1601" y="260"/>
                      <a:pt x="1675" y="250"/>
                      <a:pt x="1746" y="250"/>
                    </a:cubicBezTo>
                    <a:cubicBezTo>
                      <a:pt x="2631" y="250"/>
                      <a:pt x="2927" y="1748"/>
                      <a:pt x="2916" y="2387"/>
                    </a:cubicBezTo>
                    <a:cubicBezTo>
                      <a:pt x="2916" y="2470"/>
                      <a:pt x="2981" y="2512"/>
                      <a:pt x="3047" y="2512"/>
                    </a:cubicBezTo>
                    <a:cubicBezTo>
                      <a:pt x="3112" y="2512"/>
                      <a:pt x="3178" y="2470"/>
                      <a:pt x="3178" y="2387"/>
                    </a:cubicBezTo>
                    <a:cubicBezTo>
                      <a:pt x="3189" y="1530"/>
                      <a:pt x="2868" y="113"/>
                      <a:pt x="1820" y="6"/>
                    </a:cubicBezTo>
                    <a:cubicBezTo>
                      <a:pt x="1784" y="2"/>
                      <a:pt x="1749" y="0"/>
                      <a:pt x="1714"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908;p24">
                <a:extLst>
                  <a:ext uri="{FF2B5EF4-FFF2-40B4-BE49-F238E27FC236}">
                    <a16:creationId xmlns:a16="http://schemas.microsoft.com/office/drawing/2014/main" id="{F504F9E5-A443-4682-86B7-F7F7E99549D9}"/>
                  </a:ext>
                </a:extLst>
              </p:cNvPr>
              <p:cNvSpPr/>
              <p:nvPr/>
            </p:nvSpPr>
            <p:spPr>
              <a:xfrm>
                <a:off x="5994249" y="2872062"/>
                <a:ext cx="96502" cy="85297"/>
              </a:xfrm>
              <a:custGeom>
                <a:avLst/>
                <a:gdLst/>
                <a:ahLst/>
                <a:cxnLst/>
                <a:rect l="l" t="t" r="r" b="b"/>
                <a:pathLst>
                  <a:path w="1473" h="1302" extrusionOk="0">
                    <a:moveTo>
                      <a:pt x="1316" y="1"/>
                    </a:moveTo>
                    <a:cubicBezTo>
                      <a:pt x="1265" y="1"/>
                      <a:pt x="1215" y="29"/>
                      <a:pt x="1201" y="97"/>
                    </a:cubicBezTo>
                    <a:cubicBezTo>
                      <a:pt x="1130" y="424"/>
                      <a:pt x="988" y="716"/>
                      <a:pt x="760" y="965"/>
                    </a:cubicBezTo>
                    <a:lnTo>
                      <a:pt x="760" y="965"/>
                    </a:lnTo>
                    <a:cubicBezTo>
                      <a:pt x="602" y="727"/>
                      <a:pt x="443" y="489"/>
                      <a:pt x="284" y="251"/>
                    </a:cubicBezTo>
                    <a:cubicBezTo>
                      <a:pt x="259" y="208"/>
                      <a:pt x="220" y="190"/>
                      <a:pt x="181" y="190"/>
                    </a:cubicBezTo>
                    <a:cubicBezTo>
                      <a:pt x="92" y="190"/>
                      <a:pt x="0" y="283"/>
                      <a:pt x="58" y="382"/>
                    </a:cubicBezTo>
                    <a:cubicBezTo>
                      <a:pt x="249" y="668"/>
                      <a:pt x="439" y="954"/>
                      <a:pt x="630" y="1240"/>
                    </a:cubicBezTo>
                    <a:cubicBezTo>
                      <a:pt x="657" y="1280"/>
                      <a:pt x="695" y="1302"/>
                      <a:pt x="737" y="1302"/>
                    </a:cubicBezTo>
                    <a:cubicBezTo>
                      <a:pt x="768" y="1302"/>
                      <a:pt x="801" y="1289"/>
                      <a:pt x="832" y="1263"/>
                    </a:cubicBezTo>
                    <a:cubicBezTo>
                      <a:pt x="1153" y="966"/>
                      <a:pt x="1368" y="585"/>
                      <a:pt x="1451" y="156"/>
                    </a:cubicBezTo>
                    <a:cubicBezTo>
                      <a:pt x="1472" y="64"/>
                      <a:pt x="1392" y="1"/>
                      <a:pt x="1316"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909;p24">
                <a:extLst>
                  <a:ext uri="{FF2B5EF4-FFF2-40B4-BE49-F238E27FC236}">
                    <a16:creationId xmlns:a16="http://schemas.microsoft.com/office/drawing/2014/main" id="{8787EF6F-6FA5-4AA5-A14D-BF23CECCF861}"/>
                  </a:ext>
                </a:extLst>
              </p:cNvPr>
              <p:cNvSpPr/>
              <p:nvPr/>
            </p:nvSpPr>
            <p:spPr>
              <a:xfrm>
                <a:off x="5975840" y="2897676"/>
                <a:ext cx="133318" cy="107704"/>
              </a:xfrm>
              <a:custGeom>
                <a:avLst/>
                <a:gdLst/>
                <a:ahLst/>
                <a:cxnLst/>
                <a:rect l="l" t="t" r="r" b="b"/>
                <a:pathLst>
                  <a:path w="2035" h="1644" extrusionOk="0">
                    <a:moveTo>
                      <a:pt x="161" y="0"/>
                    </a:moveTo>
                    <a:cubicBezTo>
                      <a:pt x="82" y="0"/>
                      <a:pt x="0" y="64"/>
                      <a:pt x="30" y="158"/>
                    </a:cubicBezTo>
                    <a:cubicBezTo>
                      <a:pt x="208" y="730"/>
                      <a:pt x="518" y="1218"/>
                      <a:pt x="970" y="1611"/>
                    </a:cubicBezTo>
                    <a:cubicBezTo>
                      <a:pt x="997" y="1632"/>
                      <a:pt x="1033" y="1644"/>
                      <a:pt x="1068" y="1644"/>
                    </a:cubicBezTo>
                    <a:cubicBezTo>
                      <a:pt x="1112" y="1644"/>
                      <a:pt x="1153" y="1626"/>
                      <a:pt x="1173" y="1587"/>
                    </a:cubicBezTo>
                    <a:cubicBezTo>
                      <a:pt x="1399" y="1122"/>
                      <a:pt x="1661" y="694"/>
                      <a:pt x="1958" y="277"/>
                    </a:cubicBezTo>
                    <a:cubicBezTo>
                      <a:pt x="2034" y="184"/>
                      <a:pt x="1937" y="92"/>
                      <a:pt x="1840" y="92"/>
                    </a:cubicBezTo>
                    <a:cubicBezTo>
                      <a:pt x="1800" y="92"/>
                      <a:pt x="1760" y="108"/>
                      <a:pt x="1732" y="146"/>
                    </a:cubicBezTo>
                    <a:cubicBezTo>
                      <a:pt x="1466" y="519"/>
                      <a:pt x="1228" y="901"/>
                      <a:pt x="1019" y="1302"/>
                    </a:cubicBezTo>
                    <a:lnTo>
                      <a:pt x="1019" y="1302"/>
                    </a:lnTo>
                    <a:cubicBezTo>
                      <a:pt x="672" y="967"/>
                      <a:pt x="428" y="565"/>
                      <a:pt x="280" y="87"/>
                    </a:cubicBezTo>
                    <a:cubicBezTo>
                      <a:pt x="261" y="26"/>
                      <a:pt x="212" y="0"/>
                      <a:pt x="161"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910;p24">
                <a:extLst>
                  <a:ext uri="{FF2B5EF4-FFF2-40B4-BE49-F238E27FC236}">
                    <a16:creationId xmlns:a16="http://schemas.microsoft.com/office/drawing/2014/main" id="{43C95404-1444-4E9A-87D0-E0AD00929E7E}"/>
                  </a:ext>
                </a:extLst>
              </p:cNvPr>
              <p:cNvSpPr/>
              <p:nvPr/>
            </p:nvSpPr>
            <p:spPr>
              <a:xfrm>
                <a:off x="5924609" y="3006359"/>
                <a:ext cx="221238" cy="32364"/>
              </a:xfrm>
              <a:custGeom>
                <a:avLst/>
                <a:gdLst/>
                <a:ahLst/>
                <a:cxnLst/>
                <a:rect l="l" t="t" r="r" b="b"/>
                <a:pathLst>
                  <a:path w="3377" h="494" extrusionOk="0">
                    <a:moveTo>
                      <a:pt x="175" y="0"/>
                    </a:moveTo>
                    <a:cubicBezTo>
                      <a:pt x="72" y="0"/>
                      <a:pt x="0" y="170"/>
                      <a:pt x="109" y="249"/>
                    </a:cubicBezTo>
                    <a:cubicBezTo>
                      <a:pt x="426" y="458"/>
                      <a:pt x="772" y="494"/>
                      <a:pt x="1128" y="494"/>
                    </a:cubicBezTo>
                    <a:cubicBezTo>
                      <a:pt x="1240" y="494"/>
                      <a:pt x="1353" y="490"/>
                      <a:pt x="1466" y="487"/>
                    </a:cubicBezTo>
                    <a:cubicBezTo>
                      <a:pt x="2050" y="475"/>
                      <a:pt x="2633" y="416"/>
                      <a:pt x="3217" y="333"/>
                    </a:cubicBezTo>
                    <a:cubicBezTo>
                      <a:pt x="3376" y="321"/>
                      <a:pt x="3318" y="81"/>
                      <a:pt x="3166" y="81"/>
                    </a:cubicBezTo>
                    <a:cubicBezTo>
                      <a:pt x="3159" y="81"/>
                      <a:pt x="3152" y="82"/>
                      <a:pt x="3145" y="83"/>
                    </a:cubicBezTo>
                    <a:cubicBezTo>
                      <a:pt x="2674" y="146"/>
                      <a:pt x="1995" y="276"/>
                      <a:pt x="1372" y="276"/>
                    </a:cubicBezTo>
                    <a:cubicBezTo>
                      <a:pt x="939" y="276"/>
                      <a:pt x="533" y="213"/>
                      <a:pt x="240" y="23"/>
                    </a:cubicBezTo>
                    <a:cubicBezTo>
                      <a:pt x="218" y="7"/>
                      <a:pt x="196" y="0"/>
                      <a:pt x="175"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roup 198">
              <a:extLst>
                <a:ext uri="{FF2B5EF4-FFF2-40B4-BE49-F238E27FC236}">
                  <a16:creationId xmlns:a16="http://schemas.microsoft.com/office/drawing/2014/main" id="{EA11C1AE-962B-45DF-80B9-BB00E154EB8E}"/>
                </a:ext>
              </a:extLst>
            </p:cNvPr>
            <p:cNvGrpSpPr/>
            <p:nvPr/>
          </p:nvGrpSpPr>
          <p:grpSpPr>
            <a:xfrm>
              <a:off x="10261786" y="1529578"/>
              <a:ext cx="221238" cy="367587"/>
              <a:chOff x="5924609" y="2684045"/>
              <a:chExt cx="221238" cy="367587"/>
            </a:xfrm>
          </p:grpSpPr>
          <p:sp>
            <p:nvSpPr>
              <p:cNvPr id="200" name="Google Shape;859;p24">
                <a:extLst>
                  <a:ext uri="{FF2B5EF4-FFF2-40B4-BE49-F238E27FC236}">
                    <a16:creationId xmlns:a16="http://schemas.microsoft.com/office/drawing/2014/main" id="{054649C9-9BFD-4D36-A004-C421725A4C4F}"/>
                  </a:ext>
                </a:extLst>
              </p:cNvPr>
              <p:cNvSpPr/>
              <p:nvPr/>
            </p:nvSpPr>
            <p:spPr>
              <a:xfrm>
                <a:off x="5957431" y="2724988"/>
                <a:ext cx="117072" cy="117989"/>
              </a:xfrm>
              <a:custGeom>
                <a:avLst/>
                <a:gdLst/>
                <a:ahLst/>
                <a:cxnLst/>
                <a:rect l="l" t="t" r="r" b="b"/>
                <a:pathLst>
                  <a:path w="1787" h="1801" extrusionOk="0">
                    <a:moveTo>
                      <a:pt x="602" y="0"/>
                    </a:moveTo>
                    <a:cubicBezTo>
                      <a:pt x="557" y="0"/>
                      <a:pt x="512" y="6"/>
                      <a:pt x="465" y="20"/>
                    </a:cubicBezTo>
                    <a:cubicBezTo>
                      <a:pt x="203" y="91"/>
                      <a:pt x="1" y="401"/>
                      <a:pt x="96" y="663"/>
                    </a:cubicBezTo>
                    <a:cubicBezTo>
                      <a:pt x="263" y="1103"/>
                      <a:pt x="525" y="1461"/>
                      <a:pt x="906" y="1722"/>
                    </a:cubicBezTo>
                    <a:cubicBezTo>
                      <a:pt x="983" y="1776"/>
                      <a:pt x="1070" y="1800"/>
                      <a:pt x="1159" y="1800"/>
                    </a:cubicBezTo>
                    <a:cubicBezTo>
                      <a:pt x="1345" y="1800"/>
                      <a:pt x="1535" y="1693"/>
                      <a:pt x="1632" y="1532"/>
                    </a:cubicBezTo>
                    <a:cubicBezTo>
                      <a:pt x="1787" y="1270"/>
                      <a:pt x="1668" y="984"/>
                      <a:pt x="1442" y="818"/>
                    </a:cubicBezTo>
                    <a:cubicBezTo>
                      <a:pt x="1424" y="805"/>
                      <a:pt x="1412" y="796"/>
                      <a:pt x="1404" y="792"/>
                    </a:cubicBezTo>
                    <a:lnTo>
                      <a:pt x="1404" y="792"/>
                    </a:lnTo>
                    <a:cubicBezTo>
                      <a:pt x="1385" y="773"/>
                      <a:pt x="1366" y="754"/>
                      <a:pt x="1346" y="734"/>
                    </a:cubicBezTo>
                    <a:cubicBezTo>
                      <a:pt x="1325" y="713"/>
                      <a:pt x="1249" y="637"/>
                      <a:pt x="1239" y="627"/>
                    </a:cubicBezTo>
                    <a:lnTo>
                      <a:pt x="1239" y="627"/>
                    </a:lnTo>
                    <a:cubicBezTo>
                      <a:pt x="1240" y="628"/>
                      <a:pt x="1240" y="628"/>
                      <a:pt x="1240" y="628"/>
                    </a:cubicBezTo>
                    <a:cubicBezTo>
                      <a:pt x="1244" y="628"/>
                      <a:pt x="1179" y="531"/>
                      <a:pt x="1168" y="508"/>
                    </a:cubicBezTo>
                    <a:cubicBezTo>
                      <a:pt x="1144" y="472"/>
                      <a:pt x="1132" y="437"/>
                      <a:pt x="1120" y="413"/>
                    </a:cubicBezTo>
                    <a:lnTo>
                      <a:pt x="1120" y="413"/>
                    </a:lnTo>
                    <a:cubicBezTo>
                      <a:pt x="1125" y="428"/>
                      <a:pt x="1128" y="437"/>
                      <a:pt x="1128" y="437"/>
                    </a:cubicBezTo>
                    <a:cubicBezTo>
                      <a:pt x="1128" y="437"/>
                      <a:pt x="1122" y="423"/>
                      <a:pt x="1108" y="389"/>
                    </a:cubicBezTo>
                    <a:cubicBezTo>
                      <a:pt x="1028" y="169"/>
                      <a:pt x="831" y="0"/>
                      <a:pt x="60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861;p24">
                <a:extLst>
                  <a:ext uri="{FF2B5EF4-FFF2-40B4-BE49-F238E27FC236}">
                    <a16:creationId xmlns:a16="http://schemas.microsoft.com/office/drawing/2014/main" id="{F36589DE-95AA-4492-8073-9B8B063CB33D}"/>
                  </a:ext>
                </a:extLst>
              </p:cNvPr>
              <p:cNvSpPr/>
              <p:nvPr/>
            </p:nvSpPr>
            <p:spPr>
              <a:xfrm>
                <a:off x="5934829" y="2894204"/>
                <a:ext cx="115631" cy="157428"/>
              </a:xfrm>
              <a:custGeom>
                <a:avLst/>
                <a:gdLst/>
                <a:ahLst/>
                <a:cxnLst/>
                <a:rect l="l" t="t" r="r" b="b"/>
                <a:pathLst>
                  <a:path w="1765" h="2403" extrusionOk="0">
                    <a:moveTo>
                      <a:pt x="1040" y="0"/>
                    </a:moveTo>
                    <a:cubicBezTo>
                      <a:pt x="882" y="0"/>
                      <a:pt x="725" y="73"/>
                      <a:pt x="620" y="247"/>
                    </a:cubicBezTo>
                    <a:cubicBezTo>
                      <a:pt x="346" y="711"/>
                      <a:pt x="155" y="1211"/>
                      <a:pt x="48" y="1735"/>
                    </a:cubicBezTo>
                    <a:cubicBezTo>
                      <a:pt x="1" y="2021"/>
                      <a:pt x="132" y="2307"/>
                      <a:pt x="417" y="2390"/>
                    </a:cubicBezTo>
                    <a:cubicBezTo>
                      <a:pt x="455" y="2398"/>
                      <a:pt x="494" y="2403"/>
                      <a:pt x="534" y="2403"/>
                    </a:cubicBezTo>
                    <a:cubicBezTo>
                      <a:pt x="769" y="2403"/>
                      <a:pt x="1020" y="2255"/>
                      <a:pt x="1060" y="2021"/>
                    </a:cubicBezTo>
                    <a:cubicBezTo>
                      <a:pt x="1144" y="1580"/>
                      <a:pt x="1298" y="1175"/>
                      <a:pt x="1525" y="783"/>
                    </a:cubicBezTo>
                    <a:cubicBezTo>
                      <a:pt x="1765" y="377"/>
                      <a:pt x="1401" y="0"/>
                      <a:pt x="1040"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906;p24">
                <a:extLst>
                  <a:ext uri="{FF2B5EF4-FFF2-40B4-BE49-F238E27FC236}">
                    <a16:creationId xmlns:a16="http://schemas.microsoft.com/office/drawing/2014/main" id="{347B6B5D-7826-47BD-A5BD-C569F66348AE}"/>
                  </a:ext>
                </a:extLst>
              </p:cNvPr>
              <p:cNvSpPr/>
              <p:nvPr/>
            </p:nvSpPr>
            <p:spPr>
              <a:xfrm>
                <a:off x="5961362" y="2684045"/>
                <a:ext cx="152973" cy="158083"/>
              </a:xfrm>
              <a:custGeom>
                <a:avLst/>
                <a:gdLst/>
                <a:ahLst/>
                <a:cxnLst/>
                <a:rect l="l" t="t" r="r" b="b"/>
                <a:pathLst>
                  <a:path w="2335" h="2413" extrusionOk="0">
                    <a:moveTo>
                      <a:pt x="1306" y="422"/>
                    </a:moveTo>
                    <a:cubicBezTo>
                      <a:pt x="1371" y="422"/>
                      <a:pt x="1436" y="425"/>
                      <a:pt x="1501" y="431"/>
                    </a:cubicBezTo>
                    <a:cubicBezTo>
                      <a:pt x="1504" y="431"/>
                      <a:pt x="1508" y="431"/>
                      <a:pt x="1512" y="431"/>
                    </a:cubicBezTo>
                    <a:cubicBezTo>
                      <a:pt x="1526" y="431"/>
                      <a:pt x="1539" y="429"/>
                      <a:pt x="1551" y="425"/>
                    </a:cubicBezTo>
                    <a:lnTo>
                      <a:pt x="1551" y="425"/>
                    </a:lnTo>
                    <a:cubicBezTo>
                      <a:pt x="1807" y="587"/>
                      <a:pt x="1990" y="849"/>
                      <a:pt x="2013" y="1181"/>
                    </a:cubicBezTo>
                    <a:cubicBezTo>
                      <a:pt x="2036" y="1692"/>
                      <a:pt x="1697" y="2146"/>
                      <a:pt x="1183" y="2146"/>
                    </a:cubicBezTo>
                    <a:cubicBezTo>
                      <a:pt x="1170" y="2146"/>
                      <a:pt x="1157" y="2146"/>
                      <a:pt x="1144" y="2145"/>
                    </a:cubicBezTo>
                    <a:cubicBezTo>
                      <a:pt x="548" y="2133"/>
                      <a:pt x="286" y="1752"/>
                      <a:pt x="310" y="1204"/>
                    </a:cubicBezTo>
                    <a:cubicBezTo>
                      <a:pt x="331" y="603"/>
                      <a:pt x="802" y="422"/>
                      <a:pt x="1306" y="422"/>
                    </a:cubicBezTo>
                    <a:close/>
                    <a:moveTo>
                      <a:pt x="1123" y="0"/>
                    </a:moveTo>
                    <a:cubicBezTo>
                      <a:pt x="1026" y="0"/>
                      <a:pt x="968" y="110"/>
                      <a:pt x="995" y="185"/>
                    </a:cubicBezTo>
                    <a:lnTo>
                      <a:pt x="995" y="185"/>
                    </a:lnTo>
                    <a:cubicBezTo>
                      <a:pt x="506" y="259"/>
                      <a:pt x="84" y="516"/>
                      <a:pt x="48" y="1085"/>
                    </a:cubicBezTo>
                    <a:cubicBezTo>
                      <a:pt x="1" y="1776"/>
                      <a:pt x="262" y="2324"/>
                      <a:pt x="1013" y="2407"/>
                    </a:cubicBezTo>
                    <a:cubicBezTo>
                      <a:pt x="1054" y="2411"/>
                      <a:pt x="1095" y="2412"/>
                      <a:pt x="1135" y="2412"/>
                    </a:cubicBezTo>
                    <a:cubicBezTo>
                      <a:pt x="1742" y="2412"/>
                      <a:pt x="2207" y="1997"/>
                      <a:pt x="2263" y="1371"/>
                    </a:cubicBezTo>
                    <a:cubicBezTo>
                      <a:pt x="2334" y="669"/>
                      <a:pt x="1822" y="97"/>
                      <a:pt x="1144" y="2"/>
                    </a:cubicBezTo>
                    <a:cubicBezTo>
                      <a:pt x="1136" y="1"/>
                      <a:pt x="1130" y="0"/>
                      <a:pt x="1123"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907;p24">
                <a:extLst>
                  <a:ext uri="{FF2B5EF4-FFF2-40B4-BE49-F238E27FC236}">
                    <a16:creationId xmlns:a16="http://schemas.microsoft.com/office/drawing/2014/main" id="{7CF53255-1A93-4960-B910-01F9DC6FAC81}"/>
                  </a:ext>
                </a:extLst>
              </p:cNvPr>
              <p:cNvSpPr/>
              <p:nvPr/>
            </p:nvSpPr>
            <p:spPr>
              <a:xfrm>
                <a:off x="5927950" y="2867083"/>
                <a:ext cx="208987" cy="164635"/>
              </a:xfrm>
              <a:custGeom>
                <a:avLst/>
                <a:gdLst/>
                <a:ahLst/>
                <a:cxnLst/>
                <a:rect l="l" t="t" r="r" b="b"/>
                <a:pathLst>
                  <a:path w="3190" h="2513" extrusionOk="0">
                    <a:moveTo>
                      <a:pt x="1714" y="0"/>
                    </a:moveTo>
                    <a:cubicBezTo>
                      <a:pt x="732" y="0"/>
                      <a:pt x="172" y="1427"/>
                      <a:pt x="22" y="2209"/>
                    </a:cubicBezTo>
                    <a:cubicBezTo>
                      <a:pt x="1" y="2309"/>
                      <a:pt x="83" y="2375"/>
                      <a:pt x="160" y="2375"/>
                    </a:cubicBezTo>
                    <a:cubicBezTo>
                      <a:pt x="210" y="2375"/>
                      <a:pt x="258" y="2346"/>
                      <a:pt x="272" y="2280"/>
                    </a:cubicBezTo>
                    <a:cubicBezTo>
                      <a:pt x="403" y="1637"/>
                      <a:pt x="796" y="482"/>
                      <a:pt x="1523" y="280"/>
                    </a:cubicBezTo>
                    <a:cubicBezTo>
                      <a:pt x="1601" y="260"/>
                      <a:pt x="1675" y="250"/>
                      <a:pt x="1746" y="250"/>
                    </a:cubicBezTo>
                    <a:cubicBezTo>
                      <a:pt x="2631" y="250"/>
                      <a:pt x="2927" y="1748"/>
                      <a:pt x="2916" y="2387"/>
                    </a:cubicBezTo>
                    <a:cubicBezTo>
                      <a:pt x="2916" y="2470"/>
                      <a:pt x="2981" y="2512"/>
                      <a:pt x="3047" y="2512"/>
                    </a:cubicBezTo>
                    <a:cubicBezTo>
                      <a:pt x="3112" y="2512"/>
                      <a:pt x="3178" y="2470"/>
                      <a:pt x="3178" y="2387"/>
                    </a:cubicBezTo>
                    <a:cubicBezTo>
                      <a:pt x="3189" y="1530"/>
                      <a:pt x="2868" y="113"/>
                      <a:pt x="1820" y="6"/>
                    </a:cubicBezTo>
                    <a:cubicBezTo>
                      <a:pt x="1784" y="2"/>
                      <a:pt x="1749" y="0"/>
                      <a:pt x="1714"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908;p24">
                <a:extLst>
                  <a:ext uri="{FF2B5EF4-FFF2-40B4-BE49-F238E27FC236}">
                    <a16:creationId xmlns:a16="http://schemas.microsoft.com/office/drawing/2014/main" id="{AB94524C-DDDA-4EAD-B91C-6E22B9CF2A63}"/>
                  </a:ext>
                </a:extLst>
              </p:cNvPr>
              <p:cNvSpPr/>
              <p:nvPr/>
            </p:nvSpPr>
            <p:spPr>
              <a:xfrm>
                <a:off x="5994249" y="2872062"/>
                <a:ext cx="96502" cy="85297"/>
              </a:xfrm>
              <a:custGeom>
                <a:avLst/>
                <a:gdLst/>
                <a:ahLst/>
                <a:cxnLst/>
                <a:rect l="l" t="t" r="r" b="b"/>
                <a:pathLst>
                  <a:path w="1473" h="1302" extrusionOk="0">
                    <a:moveTo>
                      <a:pt x="1316" y="1"/>
                    </a:moveTo>
                    <a:cubicBezTo>
                      <a:pt x="1265" y="1"/>
                      <a:pt x="1215" y="29"/>
                      <a:pt x="1201" y="97"/>
                    </a:cubicBezTo>
                    <a:cubicBezTo>
                      <a:pt x="1130" y="424"/>
                      <a:pt x="988" y="716"/>
                      <a:pt x="760" y="965"/>
                    </a:cubicBezTo>
                    <a:lnTo>
                      <a:pt x="760" y="965"/>
                    </a:lnTo>
                    <a:cubicBezTo>
                      <a:pt x="602" y="727"/>
                      <a:pt x="443" y="489"/>
                      <a:pt x="284" y="251"/>
                    </a:cubicBezTo>
                    <a:cubicBezTo>
                      <a:pt x="259" y="208"/>
                      <a:pt x="220" y="190"/>
                      <a:pt x="181" y="190"/>
                    </a:cubicBezTo>
                    <a:cubicBezTo>
                      <a:pt x="92" y="190"/>
                      <a:pt x="0" y="283"/>
                      <a:pt x="58" y="382"/>
                    </a:cubicBezTo>
                    <a:cubicBezTo>
                      <a:pt x="249" y="668"/>
                      <a:pt x="439" y="954"/>
                      <a:pt x="630" y="1240"/>
                    </a:cubicBezTo>
                    <a:cubicBezTo>
                      <a:pt x="657" y="1280"/>
                      <a:pt x="695" y="1302"/>
                      <a:pt x="737" y="1302"/>
                    </a:cubicBezTo>
                    <a:cubicBezTo>
                      <a:pt x="768" y="1302"/>
                      <a:pt x="801" y="1289"/>
                      <a:pt x="832" y="1263"/>
                    </a:cubicBezTo>
                    <a:cubicBezTo>
                      <a:pt x="1153" y="966"/>
                      <a:pt x="1368" y="585"/>
                      <a:pt x="1451" y="156"/>
                    </a:cubicBezTo>
                    <a:cubicBezTo>
                      <a:pt x="1472" y="64"/>
                      <a:pt x="1392" y="1"/>
                      <a:pt x="1316"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909;p24">
                <a:extLst>
                  <a:ext uri="{FF2B5EF4-FFF2-40B4-BE49-F238E27FC236}">
                    <a16:creationId xmlns:a16="http://schemas.microsoft.com/office/drawing/2014/main" id="{6930493F-FFF5-477E-93ED-A44C9D07690B}"/>
                  </a:ext>
                </a:extLst>
              </p:cNvPr>
              <p:cNvSpPr/>
              <p:nvPr/>
            </p:nvSpPr>
            <p:spPr>
              <a:xfrm>
                <a:off x="5975840" y="2897676"/>
                <a:ext cx="133318" cy="107704"/>
              </a:xfrm>
              <a:custGeom>
                <a:avLst/>
                <a:gdLst/>
                <a:ahLst/>
                <a:cxnLst/>
                <a:rect l="l" t="t" r="r" b="b"/>
                <a:pathLst>
                  <a:path w="2035" h="1644" extrusionOk="0">
                    <a:moveTo>
                      <a:pt x="161" y="0"/>
                    </a:moveTo>
                    <a:cubicBezTo>
                      <a:pt x="82" y="0"/>
                      <a:pt x="0" y="64"/>
                      <a:pt x="30" y="158"/>
                    </a:cubicBezTo>
                    <a:cubicBezTo>
                      <a:pt x="208" y="730"/>
                      <a:pt x="518" y="1218"/>
                      <a:pt x="970" y="1611"/>
                    </a:cubicBezTo>
                    <a:cubicBezTo>
                      <a:pt x="997" y="1632"/>
                      <a:pt x="1033" y="1644"/>
                      <a:pt x="1068" y="1644"/>
                    </a:cubicBezTo>
                    <a:cubicBezTo>
                      <a:pt x="1112" y="1644"/>
                      <a:pt x="1153" y="1626"/>
                      <a:pt x="1173" y="1587"/>
                    </a:cubicBezTo>
                    <a:cubicBezTo>
                      <a:pt x="1399" y="1122"/>
                      <a:pt x="1661" y="694"/>
                      <a:pt x="1958" y="277"/>
                    </a:cubicBezTo>
                    <a:cubicBezTo>
                      <a:pt x="2034" y="184"/>
                      <a:pt x="1937" y="92"/>
                      <a:pt x="1840" y="92"/>
                    </a:cubicBezTo>
                    <a:cubicBezTo>
                      <a:pt x="1800" y="92"/>
                      <a:pt x="1760" y="108"/>
                      <a:pt x="1732" y="146"/>
                    </a:cubicBezTo>
                    <a:cubicBezTo>
                      <a:pt x="1466" y="519"/>
                      <a:pt x="1228" y="901"/>
                      <a:pt x="1019" y="1302"/>
                    </a:cubicBezTo>
                    <a:lnTo>
                      <a:pt x="1019" y="1302"/>
                    </a:lnTo>
                    <a:cubicBezTo>
                      <a:pt x="672" y="967"/>
                      <a:pt x="428" y="565"/>
                      <a:pt x="280" y="87"/>
                    </a:cubicBezTo>
                    <a:cubicBezTo>
                      <a:pt x="261" y="26"/>
                      <a:pt x="212" y="0"/>
                      <a:pt x="161"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910;p24">
                <a:extLst>
                  <a:ext uri="{FF2B5EF4-FFF2-40B4-BE49-F238E27FC236}">
                    <a16:creationId xmlns:a16="http://schemas.microsoft.com/office/drawing/2014/main" id="{54397C3D-1655-44A1-9BAC-1F7BFE035ACA}"/>
                  </a:ext>
                </a:extLst>
              </p:cNvPr>
              <p:cNvSpPr/>
              <p:nvPr/>
            </p:nvSpPr>
            <p:spPr>
              <a:xfrm>
                <a:off x="5924609" y="3006359"/>
                <a:ext cx="221238" cy="32364"/>
              </a:xfrm>
              <a:custGeom>
                <a:avLst/>
                <a:gdLst/>
                <a:ahLst/>
                <a:cxnLst/>
                <a:rect l="l" t="t" r="r" b="b"/>
                <a:pathLst>
                  <a:path w="3377" h="494" extrusionOk="0">
                    <a:moveTo>
                      <a:pt x="175" y="0"/>
                    </a:moveTo>
                    <a:cubicBezTo>
                      <a:pt x="72" y="0"/>
                      <a:pt x="0" y="170"/>
                      <a:pt x="109" y="249"/>
                    </a:cubicBezTo>
                    <a:cubicBezTo>
                      <a:pt x="426" y="458"/>
                      <a:pt x="772" y="494"/>
                      <a:pt x="1128" y="494"/>
                    </a:cubicBezTo>
                    <a:cubicBezTo>
                      <a:pt x="1240" y="494"/>
                      <a:pt x="1353" y="490"/>
                      <a:pt x="1466" y="487"/>
                    </a:cubicBezTo>
                    <a:cubicBezTo>
                      <a:pt x="2050" y="475"/>
                      <a:pt x="2633" y="416"/>
                      <a:pt x="3217" y="333"/>
                    </a:cubicBezTo>
                    <a:cubicBezTo>
                      <a:pt x="3376" y="321"/>
                      <a:pt x="3318" y="81"/>
                      <a:pt x="3166" y="81"/>
                    </a:cubicBezTo>
                    <a:cubicBezTo>
                      <a:pt x="3159" y="81"/>
                      <a:pt x="3152" y="82"/>
                      <a:pt x="3145" y="83"/>
                    </a:cubicBezTo>
                    <a:cubicBezTo>
                      <a:pt x="2674" y="146"/>
                      <a:pt x="1995" y="276"/>
                      <a:pt x="1372" y="276"/>
                    </a:cubicBezTo>
                    <a:cubicBezTo>
                      <a:pt x="939" y="276"/>
                      <a:pt x="533" y="213"/>
                      <a:pt x="240" y="23"/>
                    </a:cubicBezTo>
                    <a:cubicBezTo>
                      <a:pt x="218" y="7"/>
                      <a:pt x="196" y="0"/>
                      <a:pt x="175"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roup 206">
              <a:extLst>
                <a:ext uri="{FF2B5EF4-FFF2-40B4-BE49-F238E27FC236}">
                  <a16:creationId xmlns:a16="http://schemas.microsoft.com/office/drawing/2014/main" id="{AFC37F17-F073-4EEC-AA99-0E45BB3EF373}"/>
                </a:ext>
              </a:extLst>
            </p:cNvPr>
            <p:cNvGrpSpPr/>
            <p:nvPr/>
          </p:nvGrpSpPr>
          <p:grpSpPr>
            <a:xfrm>
              <a:off x="10414186" y="1514016"/>
              <a:ext cx="221238" cy="367587"/>
              <a:chOff x="5924609" y="2684045"/>
              <a:chExt cx="221238" cy="367587"/>
            </a:xfrm>
          </p:grpSpPr>
          <p:sp>
            <p:nvSpPr>
              <p:cNvPr id="208" name="Google Shape;859;p24">
                <a:extLst>
                  <a:ext uri="{FF2B5EF4-FFF2-40B4-BE49-F238E27FC236}">
                    <a16:creationId xmlns:a16="http://schemas.microsoft.com/office/drawing/2014/main" id="{5BA1DE4E-A9E0-44F3-98C5-831BCE692062}"/>
                  </a:ext>
                </a:extLst>
              </p:cNvPr>
              <p:cNvSpPr/>
              <p:nvPr/>
            </p:nvSpPr>
            <p:spPr>
              <a:xfrm>
                <a:off x="5957431" y="2724988"/>
                <a:ext cx="117072" cy="117989"/>
              </a:xfrm>
              <a:custGeom>
                <a:avLst/>
                <a:gdLst/>
                <a:ahLst/>
                <a:cxnLst/>
                <a:rect l="l" t="t" r="r" b="b"/>
                <a:pathLst>
                  <a:path w="1787" h="1801" extrusionOk="0">
                    <a:moveTo>
                      <a:pt x="602" y="0"/>
                    </a:moveTo>
                    <a:cubicBezTo>
                      <a:pt x="557" y="0"/>
                      <a:pt x="512" y="6"/>
                      <a:pt x="465" y="20"/>
                    </a:cubicBezTo>
                    <a:cubicBezTo>
                      <a:pt x="203" y="91"/>
                      <a:pt x="1" y="401"/>
                      <a:pt x="96" y="663"/>
                    </a:cubicBezTo>
                    <a:cubicBezTo>
                      <a:pt x="263" y="1103"/>
                      <a:pt x="525" y="1461"/>
                      <a:pt x="906" y="1722"/>
                    </a:cubicBezTo>
                    <a:cubicBezTo>
                      <a:pt x="983" y="1776"/>
                      <a:pt x="1070" y="1800"/>
                      <a:pt x="1159" y="1800"/>
                    </a:cubicBezTo>
                    <a:cubicBezTo>
                      <a:pt x="1345" y="1800"/>
                      <a:pt x="1535" y="1693"/>
                      <a:pt x="1632" y="1532"/>
                    </a:cubicBezTo>
                    <a:cubicBezTo>
                      <a:pt x="1787" y="1270"/>
                      <a:pt x="1668" y="984"/>
                      <a:pt x="1442" y="818"/>
                    </a:cubicBezTo>
                    <a:cubicBezTo>
                      <a:pt x="1424" y="805"/>
                      <a:pt x="1412" y="796"/>
                      <a:pt x="1404" y="792"/>
                    </a:cubicBezTo>
                    <a:lnTo>
                      <a:pt x="1404" y="792"/>
                    </a:lnTo>
                    <a:cubicBezTo>
                      <a:pt x="1385" y="773"/>
                      <a:pt x="1366" y="754"/>
                      <a:pt x="1346" y="734"/>
                    </a:cubicBezTo>
                    <a:cubicBezTo>
                      <a:pt x="1325" y="713"/>
                      <a:pt x="1249" y="637"/>
                      <a:pt x="1239" y="627"/>
                    </a:cubicBezTo>
                    <a:lnTo>
                      <a:pt x="1239" y="627"/>
                    </a:lnTo>
                    <a:cubicBezTo>
                      <a:pt x="1240" y="628"/>
                      <a:pt x="1240" y="628"/>
                      <a:pt x="1240" y="628"/>
                    </a:cubicBezTo>
                    <a:cubicBezTo>
                      <a:pt x="1244" y="628"/>
                      <a:pt x="1179" y="531"/>
                      <a:pt x="1168" y="508"/>
                    </a:cubicBezTo>
                    <a:cubicBezTo>
                      <a:pt x="1144" y="472"/>
                      <a:pt x="1132" y="437"/>
                      <a:pt x="1120" y="413"/>
                    </a:cubicBezTo>
                    <a:lnTo>
                      <a:pt x="1120" y="413"/>
                    </a:lnTo>
                    <a:cubicBezTo>
                      <a:pt x="1125" y="428"/>
                      <a:pt x="1128" y="437"/>
                      <a:pt x="1128" y="437"/>
                    </a:cubicBezTo>
                    <a:cubicBezTo>
                      <a:pt x="1128" y="437"/>
                      <a:pt x="1122" y="423"/>
                      <a:pt x="1108" y="389"/>
                    </a:cubicBezTo>
                    <a:cubicBezTo>
                      <a:pt x="1028" y="169"/>
                      <a:pt x="831" y="0"/>
                      <a:pt x="60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861;p24">
                <a:extLst>
                  <a:ext uri="{FF2B5EF4-FFF2-40B4-BE49-F238E27FC236}">
                    <a16:creationId xmlns:a16="http://schemas.microsoft.com/office/drawing/2014/main" id="{B00B3725-C579-441C-9633-2A5FA96BAB55}"/>
                  </a:ext>
                </a:extLst>
              </p:cNvPr>
              <p:cNvSpPr/>
              <p:nvPr/>
            </p:nvSpPr>
            <p:spPr>
              <a:xfrm>
                <a:off x="5934829" y="2894204"/>
                <a:ext cx="115631" cy="157428"/>
              </a:xfrm>
              <a:custGeom>
                <a:avLst/>
                <a:gdLst/>
                <a:ahLst/>
                <a:cxnLst/>
                <a:rect l="l" t="t" r="r" b="b"/>
                <a:pathLst>
                  <a:path w="1765" h="2403" extrusionOk="0">
                    <a:moveTo>
                      <a:pt x="1040" y="0"/>
                    </a:moveTo>
                    <a:cubicBezTo>
                      <a:pt x="882" y="0"/>
                      <a:pt x="725" y="73"/>
                      <a:pt x="620" y="247"/>
                    </a:cubicBezTo>
                    <a:cubicBezTo>
                      <a:pt x="346" y="711"/>
                      <a:pt x="155" y="1211"/>
                      <a:pt x="48" y="1735"/>
                    </a:cubicBezTo>
                    <a:cubicBezTo>
                      <a:pt x="1" y="2021"/>
                      <a:pt x="132" y="2307"/>
                      <a:pt x="417" y="2390"/>
                    </a:cubicBezTo>
                    <a:cubicBezTo>
                      <a:pt x="455" y="2398"/>
                      <a:pt x="494" y="2403"/>
                      <a:pt x="534" y="2403"/>
                    </a:cubicBezTo>
                    <a:cubicBezTo>
                      <a:pt x="769" y="2403"/>
                      <a:pt x="1020" y="2255"/>
                      <a:pt x="1060" y="2021"/>
                    </a:cubicBezTo>
                    <a:cubicBezTo>
                      <a:pt x="1144" y="1580"/>
                      <a:pt x="1298" y="1175"/>
                      <a:pt x="1525" y="783"/>
                    </a:cubicBezTo>
                    <a:cubicBezTo>
                      <a:pt x="1765" y="377"/>
                      <a:pt x="1401" y="0"/>
                      <a:pt x="1040"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906;p24">
                <a:extLst>
                  <a:ext uri="{FF2B5EF4-FFF2-40B4-BE49-F238E27FC236}">
                    <a16:creationId xmlns:a16="http://schemas.microsoft.com/office/drawing/2014/main" id="{E10EAED5-4638-417E-AAE2-EF5CCE0AF3E8}"/>
                  </a:ext>
                </a:extLst>
              </p:cNvPr>
              <p:cNvSpPr/>
              <p:nvPr/>
            </p:nvSpPr>
            <p:spPr>
              <a:xfrm>
                <a:off x="5961362" y="2684045"/>
                <a:ext cx="152973" cy="158083"/>
              </a:xfrm>
              <a:custGeom>
                <a:avLst/>
                <a:gdLst/>
                <a:ahLst/>
                <a:cxnLst/>
                <a:rect l="l" t="t" r="r" b="b"/>
                <a:pathLst>
                  <a:path w="2335" h="2413" extrusionOk="0">
                    <a:moveTo>
                      <a:pt x="1306" y="422"/>
                    </a:moveTo>
                    <a:cubicBezTo>
                      <a:pt x="1371" y="422"/>
                      <a:pt x="1436" y="425"/>
                      <a:pt x="1501" y="431"/>
                    </a:cubicBezTo>
                    <a:cubicBezTo>
                      <a:pt x="1504" y="431"/>
                      <a:pt x="1508" y="431"/>
                      <a:pt x="1512" y="431"/>
                    </a:cubicBezTo>
                    <a:cubicBezTo>
                      <a:pt x="1526" y="431"/>
                      <a:pt x="1539" y="429"/>
                      <a:pt x="1551" y="425"/>
                    </a:cubicBezTo>
                    <a:lnTo>
                      <a:pt x="1551" y="425"/>
                    </a:lnTo>
                    <a:cubicBezTo>
                      <a:pt x="1807" y="587"/>
                      <a:pt x="1990" y="849"/>
                      <a:pt x="2013" y="1181"/>
                    </a:cubicBezTo>
                    <a:cubicBezTo>
                      <a:pt x="2036" y="1692"/>
                      <a:pt x="1697" y="2146"/>
                      <a:pt x="1183" y="2146"/>
                    </a:cubicBezTo>
                    <a:cubicBezTo>
                      <a:pt x="1170" y="2146"/>
                      <a:pt x="1157" y="2146"/>
                      <a:pt x="1144" y="2145"/>
                    </a:cubicBezTo>
                    <a:cubicBezTo>
                      <a:pt x="548" y="2133"/>
                      <a:pt x="286" y="1752"/>
                      <a:pt x="310" y="1204"/>
                    </a:cubicBezTo>
                    <a:cubicBezTo>
                      <a:pt x="331" y="603"/>
                      <a:pt x="802" y="422"/>
                      <a:pt x="1306" y="422"/>
                    </a:cubicBezTo>
                    <a:close/>
                    <a:moveTo>
                      <a:pt x="1123" y="0"/>
                    </a:moveTo>
                    <a:cubicBezTo>
                      <a:pt x="1026" y="0"/>
                      <a:pt x="968" y="110"/>
                      <a:pt x="995" y="185"/>
                    </a:cubicBezTo>
                    <a:lnTo>
                      <a:pt x="995" y="185"/>
                    </a:lnTo>
                    <a:cubicBezTo>
                      <a:pt x="506" y="259"/>
                      <a:pt x="84" y="516"/>
                      <a:pt x="48" y="1085"/>
                    </a:cubicBezTo>
                    <a:cubicBezTo>
                      <a:pt x="1" y="1776"/>
                      <a:pt x="262" y="2324"/>
                      <a:pt x="1013" y="2407"/>
                    </a:cubicBezTo>
                    <a:cubicBezTo>
                      <a:pt x="1054" y="2411"/>
                      <a:pt x="1095" y="2412"/>
                      <a:pt x="1135" y="2412"/>
                    </a:cubicBezTo>
                    <a:cubicBezTo>
                      <a:pt x="1742" y="2412"/>
                      <a:pt x="2207" y="1997"/>
                      <a:pt x="2263" y="1371"/>
                    </a:cubicBezTo>
                    <a:cubicBezTo>
                      <a:pt x="2334" y="669"/>
                      <a:pt x="1822" y="97"/>
                      <a:pt x="1144" y="2"/>
                    </a:cubicBezTo>
                    <a:cubicBezTo>
                      <a:pt x="1136" y="1"/>
                      <a:pt x="1130" y="0"/>
                      <a:pt x="1123"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907;p24">
                <a:extLst>
                  <a:ext uri="{FF2B5EF4-FFF2-40B4-BE49-F238E27FC236}">
                    <a16:creationId xmlns:a16="http://schemas.microsoft.com/office/drawing/2014/main" id="{2994C1BC-B23E-4DDE-8B5B-214CEAB97F11}"/>
                  </a:ext>
                </a:extLst>
              </p:cNvPr>
              <p:cNvSpPr/>
              <p:nvPr/>
            </p:nvSpPr>
            <p:spPr>
              <a:xfrm>
                <a:off x="5927950" y="2867083"/>
                <a:ext cx="208987" cy="164635"/>
              </a:xfrm>
              <a:custGeom>
                <a:avLst/>
                <a:gdLst/>
                <a:ahLst/>
                <a:cxnLst/>
                <a:rect l="l" t="t" r="r" b="b"/>
                <a:pathLst>
                  <a:path w="3190" h="2513" extrusionOk="0">
                    <a:moveTo>
                      <a:pt x="1714" y="0"/>
                    </a:moveTo>
                    <a:cubicBezTo>
                      <a:pt x="732" y="0"/>
                      <a:pt x="172" y="1427"/>
                      <a:pt x="22" y="2209"/>
                    </a:cubicBezTo>
                    <a:cubicBezTo>
                      <a:pt x="1" y="2309"/>
                      <a:pt x="83" y="2375"/>
                      <a:pt x="160" y="2375"/>
                    </a:cubicBezTo>
                    <a:cubicBezTo>
                      <a:pt x="210" y="2375"/>
                      <a:pt x="258" y="2346"/>
                      <a:pt x="272" y="2280"/>
                    </a:cubicBezTo>
                    <a:cubicBezTo>
                      <a:pt x="403" y="1637"/>
                      <a:pt x="796" y="482"/>
                      <a:pt x="1523" y="280"/>
                    </a:cubicBezTo>
                    <a:cubicBezTo>
                      <a:pt x="1601" y="260"/>
                      <a:pt x="1675" y="250"/>
                      <a:pt x="1746" y="250"/>
                    </a:cubicBezTo>
                    <a:cubicBezTo>
                      <a:pt x="2631" y="250"/>
                      <a:pt x="2927" y="1748"/>
                      <a:pt x="2916" y="2387"/>
                    </a:cubicBezTo>
                    <a:cubicBezTo>
                      <a:pt x="2916" y="2470"/>
                      <a:pt x="2981" y="2512"/>
                      <a:pt x="3047" y="2512"/>
                    </a:cubicBezTo>
                    <a:cubicBezTo>
                      <a:pt x="3112" y="2512"/>
                      <a:pt x="3178" y="2470"/>
                      <a:pt x="3178" y="2387"/>
                    </a:cubicBezTo>
                    <a:cubicBezTo>
                      <a:pt x="3189" y="1530"/>
                      <a:pt x="2868" y="113"/>
                      <a:pt x="1820" y="6"/>
                    </a:cubicBezTo>
                    <a:cubicBezTo>
                      <a:pt x="1784" y="2"/>
                      <a:pt x="1749" y="0"/>
                      <a:pt x="1714"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908;p24">
                <a:extLst>
                  <a:ext uri="{FF2B5EF4-FFF2-40B4-BE49-F238E27FC236}">
                    <a16:creationId xmlns:a16="http://schemas.microsoft.com/office/drawing/2014/main" id="{CA88F55C-2DA4-4121-AF7F-D7C20050DDF8}"/>
                  </a:ext>
                </a:extLst>
              </p:cNvPr>
              <p:cNvSpPr/>
              <p:nvPr/>
            </p:nvSpPr>
            <p:spPr>
              <a:xfrm>
                <a:off x="5994249" y="2872062"/>
                <a:ext cx="96502" cy="85297"/>
              </a:xfrm>
              <a:custGeom>
                <a:avLst/>
                <a:gdLst/>
                <a:ahLst/>
                <a:cxnLst/>
                <a:rect l="l" t="t" r="r" b="b"/>
                <a:pathLst>
                  <a:path w="1473" h="1302" extrusionOk="0">
                    <a:moveTo>
                      <a:pt x="1316" y="1"/>
                    </a:moveTo>
                    <a:cubicBezTo>
                      <a:pt x="1265" y="1"/>
                      <a:pt x="1215" y="29"/>
                      <a:pt x="1201" y="97"/>
                    </a:cubicBezTo>
                    <a:cubicBezTo>
                      <a:pt x="1130" y="424"/>
                      <a:pt x="988" y="716"/>
                      <a:pt x="760" y="965"/>
                    </a:cubicBezTo>
                    <a:lnTo>
                      <a:pt x="760" y="965"/>
                    </a:lnTo>
                    <a:cubicBezTo>
                      <a:pt x="602" y="727"/>
                      <a:pt x="443" y="489"/>
                      <a:pt x="284" y="251"/>
                    </a:cubicBezTo>
                    <a:cubicBezTo>
                      <a:pt x="259" y="208"/>
                      <a:pt x="220" y="190"/>
                      <a:pt x="181" y="190"/>
                    </a:cubicBezTo>
                    <a:cubicBezTo>
                      <a:pt x="92" y="190"/>
                      <a:pt x="0" y="283"/>
                      <a:pt x="58" y="382"/>
                    </a:cubicBezTo>
                    <a:cubicBezTo>
                      <a:pt x="249" y="668"/>
                      <a:pt x="439" y="954"/>
                      <a:pt x="630" y="1240"/>
                    </a:cubicBezTo>
                    <a:cubicBezTo>
                      <a:pt x="657" y="1280"/>
                      <a:pt x="695" y="1302"/>
                      <a:pt x="737" y="1302"/>
                    </a:cubicBezTo>
                    <a:cubicBezTo>
                      <a:pt x="768" y="1302"/>
                      <a:pt x="801" y="1289"/>
                      <a:pt x="832" y="1263"/>
                    </a:cubicBezTo>
                    <a:cubicBezTo>
                      <a:pt x="1153" y="966"/>
                      <a:pt x="1368" y="585"/>
                      <a:pt x="1451" y="156"/>
                    </a:cubicBezTo>
                    <a:cubicBezTo>
                      <a:pt x="1472" y="64"/>
                      <a:pt x="1392" y="1"/>
                      <a:pt x="1316"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909;p24">
                <a:extLst>
                  <a:ext uri="{FF2B5EF4-FFF2-40B4-BE49-F238E27FC236}">
                    <a16:creationId xmlns:a16="http://schemas.microsoft.com/office/drawing/2014/main" id="{18A0F7D1-7445-4137-93D4-675FF36952B7}"/>
                  </a:ext>
                </a:extLst>
              </p:cNvPr>
              <p:cNvSpPr/>
              <p:nvPr/>
            </p:nvSpPr>
            <p:spPr>
              <a:xfrm>
                <a:off x="5975840" y="2897676"/>
                <a:ext cx="133318" cy="107704"/>
              </a:xfrm>
              <a:custGeom>
                <a:avLst/>
                <a:gdLst/>
                <a:ahLst/>
                <a:cxnLst/>
                <a:rect l="l" t="t" r="r" b="b"/>
                <a:pathLst>
                  <a:path w="2035" h="1644" extrusionOk="0">
                    <a:moveTo>
                      <a:pt x="161" y="0"/>
                    </a:moveTo>
                    <a:cubicBezTo>
                      <a:pt x="82" y="0"/>
                      <a:pt x="0" y="64"/>
                      <a:pt x="30" y="158"/>
                    </a:cubicBezTo>
                    <a:cubicBezTo>
                      <a:pt x="208" y="730"/>
                      <a:pt x="518" y="1218"/>
                      <a:pt x="970" y="1611"/>
                    </a:cubicBezTo>
                    <a:cubicBezTo>
                      <a:pt x="997" y="1632"/>
                      <a:pt x="1033" y="1644"/>
                      <a:pt x="1068" y="1644"/>
                    </a:cubicBezTo>
                    <a:cubicBezTo>
                      <a:pt x="1112" y="1644"/>
                      <a:pt x="1153" y="1626"/>
                      <a:pt x="1173" y="1587"/>
                    </a:cubicBezTo>
                    <a:cubicBezTo>
                      <a:pt x="1399" y="1122"/>
                      <a:pt x="1661" y="694"/>
                      <a:pt x="1958" y="277"/>
                    </a:cubicBezTo>
                    <a:cubicBezTo>
                      <a:pt x="2034" y="184"/>
                      <a:pt x="1937" y="92"/>
                      <a:pt x="1840" y="92"/>
                    </a:cubicBezTo>
                    <a:cubicBezTo>
                      <a:pt x="1800" y="92"/>
                      <a:pt x="1760" y="108"/>
                      <a:pt x="1732" y="146"/>
                    </a:cubicBezTo>
                    <a:cubicBezTo>
                      <a:pt x="1466" y="519"/>
                      <a:pt x="1228" y="901"/>
                      <a:pt x="1019" y="1302"/>
                    </a:cubicBezTo>
                    <a:lnTo>
                      <a:pt x="1019" y="1302"/>
                    </a:lnTo>
                    <a:cubicBezTo>
                      <a:pt x="672" y="967"/>
                      <a:pt x="428" y="565"/>
                      <a:pt x="280" y="87"/>
                    </a:cubicBezTo>
                    <a:cubicBezTo>
                      <a:pt x="261" y="26"/>
                      <a:pt x="212" y="0"/>
                      <a:pt x="161"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910;p24">
                <a:extLst>
                  <a:ext uri="{FF2B5EF4-FFF2-40B4-BE49-F238E27FC236}">
                    <a16:creationId xmlns:a16="http://schemas.microsoft.com/office/drawing/2014/main" id="{FA57F702-A9DF-447C-9966-2A3905860629}"/>
                  </a:ext>
                </a:extLst>
              </p:cNvPr>
              <p:cNvSpPr/>
              <p:nvPr/>
            </p:nvSpPr>
            <p:spPr>
              <a:xfrm>
                <a:off x="5924609" y="3006359"/>
                <a:ext cx="221238" cy="32364"/>
              </a:xfrm>
              <a:custGeom>
                <a:avLst/>
                <a:gdLst/>
                <a:ahLst/>
                <a:cxnLst/>
                <a:rect l="l" t="t" r="r" b="b"/>
                <a:pathLst>
                  <a:path w="3377" h="494" extrusionOk="0">
                    <a:moveTo>
                      <a:pt x="175" y="0"/>
                    </a:moveTo>
                    <a:cubicBezTo>
                      <a:pt x="72" y="0"/>
                      <a:pt x="0" y="170"/>
                      <a:pt x="109" y="249"/>
                    </a:cubicBezTo>
                    <a:cubicBezTo>
                      <a:pt x="426" y="458"/>
                      <a:pt x="772" y="494"/>
                      <a:pt x="1128" y="494"/>
                    </a:cubicBezTo>
                    <a:cubicBezTo>
                      <a:pt x="1240" y="494"/>
                      <a:pt x="1353" y="490"/>
                      <a:pt x="1466" y="487"/>
                    </a:cubicBezTo>
                    <a:cubicBezTo>
                      <a:pt x="2050" y="475"/>
                      <a:pt x="2633" y="416"/>
                      <a:pt x="3217" y="333"/>
                    </a:cubicBezTo>
                    <a:cubicBezTo>
                      <a:pt x="3376" y="321"/>
                      <a:pt x="3318" y="81"/>
                      <a:pt x="3166" y="81"/>
                    </a:cubicBezTo>
                    <a:cubicBezTo>
                      <a:pt x="3159" y="81"/>
                      <a:pt x="3152" y="82"/>
                      <a:pt x="3145" y="83"/>
                    </a:cubicBezTo>
                    <a:cubicBezTo>
                      <a:pt x="2674" y="146"/>
                      <a:pt x="1995" y="276"/>
                      <a:pt x="1372" y="276"/>
                    </a:cubicBezTo>
                    <a:cubicBezTo>
                      <a:pt x="939" y="276"/>
                      <a:pt x="533" y="213"/>
                      <a:pt x="240" y="23"/>
                    </a:cubicBezTo>
                    <a:cubicBezTo>
                      <a:pt x="218" y="7"/>
                      <a:pt x="196" y="0"/>
                      <a:pt x="175"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roup 214">
              <a:extLst>
                <a:ext uri="{FF2B5EF4-FFF2-40B4-BE49-F238E27FC236}">
                  <a16:creationId xmlns:a16="http://schemas.microsoft.com/office/drawing/2014/main" id="{1DE709FB-3387-4B1F-B704-07C534DE8DBE}"/>
                </a:ext>
              </a:extLst>
            </p:cNvPr>
            <p:cNvGrpSpPr/>
            <p:nvPr/>
          </p:nvGrpSpPr>
          <p:grpSpPr>
            <a:xfrm>
              <a:off x="9827691" y="1738671"/>
              <a:ext cx="221238" cy="367587"/>
              <a:chOff x="5924609" y="2684045"/>
              <a:chExt cx="221238" cy="367587"/>
            </a:xfrm>
          </p:grpSpPr>
          <p:sp>
            <p:nvSpPr>
              <p:cNvPr id="216" name="Google Shape;859;p24">
                <a:extLst>
                  <a:ext uri="{FF2B5EF4-FFF2-40B4-BE49-F238E27FC236}">
                    <a16:creationId xmlns:a16="http://schemas.microsoft.com/office/drawing/2014/main" id="{EEC4D6AD-D2B9-404A-82AF-07B9C48397FE}"/>
                  </a:ext>
                </a:extLst>
              </p:cNvPr>
              <p:cNvSpPr/>
              <p:nvPr/>
            </p:nvSpPr>
            <p:spPr>
              <a:xfrm>
                <a:off x="5957431" y="2724988"/>
                <a:ext cx="117072" cy="117989"/>
              </a:xfrm>
              <a:custGeom>
                <a:avLst/>
                <a:gdLst/>
                <a:ahLst/>
                <a:cxnLst/>
                <a:rect l="l" t="t" r="r" b="b"/>
                <a:pathLst>
                  <a:path w="1787" h="1801" extrusionOk="0">
                    <a:moveTo>
                      <a:pt x="602" y="0"/>
                    </a:moveTo>
                    <a:cubicBezTo>
                      <a:pt x="557" y="0"/>
                      <a:pt x="512" y="6"/>
                      <a:pt x="465" y="20"/>
                    </a:cubicBezTo>
                    <a:cubicBezTo>
                      <a:pt x="203" y="91"/>
                      <a:pt x="1" y="401"/>
                      <a:pt x="96" y="663"/>
                    </a:cubicBezTo>
                    <a:cubicBezTo>
                      <a:pt x="263" y="1103"/>
                      <a:pt x="525" y="1461"/>
                      <a:pt x="906" y="1722"/>
                    </a:cubicBezTo>
                    <a:cubicBezTo>
                      <a:pt x="983" y="1776"/>
                      <a:pt x="1070" y="1800"/>
                      <a:pt x="1159" y="1800"/>
                    </a:cubicBezTo>
                    <a:cubicBezTo>
                      <a:pt x="1345" y="1800"/>
                      <a:pt x="1535" y="1693"/>
                      <a:pt x="1632" y="1532"/>
                    </a:cubicBezTo>
                    <a:cubicBezTo>
                      <a:pt x="1787" y="1270"/>
                      <a:pt x="1668" y="984"/>
                      <a:pt x="1442" y="818"/>
                    </a:cubicBezTo>
                    <a:cubicBezTo>
                      <a:pt x="1424" y="805"/>
                      <a:pt x="1412" y="796"/>
                      <a:pt x="1404" y="792"/>
                    </a:cubicBezTo>
                    <a:lnTo>
                      <a:pt x="1404" y="792"/>
                    </a:lnTo>
                    <a:cubicBezTo>
                      <a:pt x="1385" y="773"/>
                      <a:pt x="1366" y="754"/>
                      <a:pt x="1346" y="734"/>
                    </a:cubicBezTo>
                    <a:cubicBezTo>
                      <a:pt x="1325" y="713"/>
                      <a:pt x="1249" y="637"/>
                      <a:pt x="1239" y="627"/>
                    </a:cubicBezTo>
                    <a:lnTo>
                      <a:pt x="1239" y="627"/>
                    </a:lnTo>
                    <a:cubicBezTo>
                      <a:pt x="1240" y="628"/>
                      <a:pt x="1240" y="628"/>
                      <a:pt x="1240" y="628"/>
                    </a:cubicBezTo>
                    <a:cubicBezTo>
                      <a:pt x="1244" y="628"/>
                      <a:pt x="1179" y="531"/>
                      <a:pt x="1168" y="508"/>
                    </a:cubicBezTo>
                    <a:cubicBezTo>
                      <a:pt x="1144" y="472"/>
                      <a:pt x="1132" y="437"/>
                      <a:pt x="1120" y="413"/>
                    </a:cubicBezTo>
                    <a:lnTo>
                      <a:pt x="1120" y="413"/>
                    </a:lnTo>
                    <a:cubicBezTo>
                      <a:pt x="1125" y="428"/>
                      <a:pt x="1128" y="437"/>
                      <a:pt x="1128" y="437"/>
                    </a:cubicBezTo>
                    <a:cubicBezTo>
                      <a:pt x="1128" y="437"/>
                      <a:pt x="1122" y="423"/>
                      <a:pt x="1108" y="389"/>
                    </a:cubicBezTo>
                    <a:cubicBezTo>
                      <a:pt x="1028" y="169"/>
                      <a:pt x="831" y="0"/>
                      <a:pt x="60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861;p24">
                <a:extLst>
                  <a:ext uri="{FF2B5EF4-FFF2-40B4-BE49-F238E27FC236}">
                    <a16:creationId xmlns:a16="http://schemas.microsoft.com/office/drawing/2014/main" id="{6D0B391F-E8A3-4032-8FA6-09C26CFF3CBE}"/>
                  </a:ext>
                </a:extLst>
              </p:cNvPr>
              <p:cNvSpPr/>
              <p:nvPr/>
            </p:nvSpPr>
            <p:spPr>
              <a:xfrm>
                <a:off x="5934829" y="2894204"/>
                <a:ext cx="115631" cy="157428"/>
              </a:xfrm>
              <a:custGeom>
                <a:avLst/>
                <a:gdLst/>
                <a:ahLst/>
                <a:cxnLst/>
                <a:rect l="l" t="t" r="r" b="b"/>
                <a:pathLst>
                  <a:path w="1765" h="2403" extrusionOk="0">
                    <a:moveTo>
                      <a:pt x="1040" y="0"/>
                    </a:moveTo>
                    <a:cubicBezTo>
                      <a:pt x="882" y="0"/>
                      <a:pt x="725" y="73"/>
                      <a:pt x="620" y="247"/>
                    </a:cubicBezTo>
                    <a:cubicBezTo>
                      <a:pt x="346" y="711"/>
                      <a:pt x="155" y="1211"/>
                      <a:pt x="48" y="1735"/>
                    </a:cubicBezTo>
                    <a:cubicBezTo>
                      <a:pt x="1" y="2021"/>
                      <a:pt x="132" y="2307"/>
                      <a:pt x="417" y="2390"/>
                    </a:cubicBezTo>
                    <a:cubicBezTo>
                      <a:pt x="455" y="2398"/>
                      <a:pt x="494" y="2403"/>
                      <a:pt x="534" y="2403"/>
                    </a:cubicBezTo>
                    <a:cubicBezTo>
                      <a:pt x="769" y="2403"/>
                      <a:pt x="1020" y="2255"/>
                      <a:pt x="1060" y="2021"/>
                    </a:cubicBezTo>
                    <a:cubicBezTo>
                      <a:pt x="1144" y="1580"/>
                      <a:pt x="1298" y="1175"/>
                      <a:pt x="1525" y="783"/>
                    </a:cubicBezTo>
                    <a:cubicBezTo>
                      <a:pt x="1765" y="377"/>
                      <a:pt x="1401" y="0"/>
                      <a:pt x="1040"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906;p24">
                <a:extLst>
                  <a:ext uri="{FF2B5EF4-FFF2-40B4-BE49-F238E27FC236}">
                    <a16:creationId xmlns:a16="http://schemas.microsoft.com/office/drawing/2014/main" id="{6E2576DD-375B-4098-A44D-B1FA247746BA}"/>
                  </a:ext>
                </a:extLst>
              </p:cNvPr>
              <p:cNvSpPr/>
              <p:nvPr/>
            </p:nvSpPr>
            <p:spPr>
              <a:xfrm>
                <a:off x="5961362" y="2684045"/>
                <a:ext cx="152973" cy="158083"/>
              </a:xfrm>
              <a:custGeom>
                <a:avLst/>
                <a:gdLst/>
                <a:ahLst/>
                <a:cxnLst/>
                <a:rect l="l" t="t" r="r" b="b"/>
                <a:pathLst>
                  <a:path w="2335" h="2413" extrusionOk="0">
                    <a:moveTo>
                      <a:pt x="1306" y="422"/>
                    </a:moveTo>
                    <a:cubicBezTo>
                      <a:pt x="1371" y="422"/>
                      <a:pt x="1436" y="425"/>
                      <a:pt x="1501" y="431"/>
                    </a:cubicBezTo>
                    <a:cubicBezTo>
                      <a:pt x="1504" y="431"/>
                      <a:pt x="1508" y="431"/>
                      <a:pt x="1512" y="431"/>
                    </a:cubicBezTo>
                    <a:cubicBezTo>
                      <a:pt x="1526" y="431"/>
                      <a:pt x="1539" y="429"/>
                      <a:pt x="1551" y="425"/>
                    </a:cubicBezTo>
                    <a:lnTo>
                      <a:pt x="1551" y="425"/>
                    </a:lnTo>
                    <a:cubicBezTo>
                      <a:pt x="1807" y="587"/>
                      <a:pt x="1990" y="849"/>
                      <a:pt x="2013" y="1181"/>
                    </a:cubicBezTo>
                    <a:cubicBezTo>
                      <a:pt x="2036" y="1692"/>
                      <a:pt x="1697" y="2146"/>
                      <a:pt x="1183" y="2146"/>
                    </a:cubicBezTo>
                    <a:cubicBezTo>
                      <a:pt x="1170" y="2146"/>
                      <a:pt x="1157" y="2146"/>
                      <a:pt x="1144" y="2145"/>
                    </a:cubicBezTo>
                    <a:cubicBezTo>
                      <a:pt x="548" y="2133"/>
                      <a:pt x="286" y="1752"/>
                      <a:pt x="310" y="1204"/>
                    </a:cubicBezTo>
                    <a:cubicBezTo>
                      <a:pt x="331" y="603"/>
                      <a:pt x="802" y="422"/>
                      <a:pt x="1306" y="422"/>
                    </a:cubicBezTo>
                    <a:close/>
                    <a:moveTo>
                      <a:pt x="1123" y="0"/>
                    </a:moveTo>
                    <a:cubicBezTo>
                      <a:pt x="1026" y="0"/>
                      <a:pt x="968" y="110"/>
                      <a:pt x="995" y="185"/>
                    </a:cubicBezTo>
                    <a:lnTo>
                      <a:pt x="995" y="185"/>
                    </a:lnTo>
                    <a:cubicBezTo>
                      <a:pt x="506" y="259"/>
                      <a:pt x="84" y="516"/>
                      <a:pt x="48" y="1085"/>
                    </a:cubicBezTo>
                    <a:cubicBezTo>
                      <a:pt x="1" y="1776"/>
                      <a:pt x="262" y="2324"/>
                      <a:pt x="1013" y="2407"/>
                    </a:cubicBezTo>
                    <a:cubicBezTo>
                      <a:pt x="1054" y="2411"/>
                      <a:pt x="1095" y="2412"/>
                      <a:pt x="1135" y="2412"/>
                    </a:cubicBezTo>
                    <a:cubicBezTo>
                      <a:pt x="1742" y="2412"/>
                      <a:pt x="2207" y="1997"/>
                      <a:pt x="2263" y="1371"/>
                    </a:cubicBezTo>
                    <a:cubicBezTo>
                      <a:pt x="2334" y="669"/>
                      <a:pt x="1822" y="97"/>
                      <a:pt x="1144" y="2"/>
                    </a:cubicBezTo>
                    <a:cubicBezTo>
                      <a:pt x="1136" y="1"/>
                      <a:pt x="1130" y="0"/>
                      <a:pt x="1123"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907;p24">
                <a:extLst>
                  <a:ext uri="{FF2B5EF4-FFF2-40B4-BE49-F238E27FC236}">
                    <a16:creationId xmlns:a16="http://schemas.microsoft.com/office/drawing/2014/main" id="{994C08BD-B792-4988-B950-1D7AADF4FA33}"/>
                  </a:ext>
                </a:extLst>
              </p:cNvPr>
              <p:cNvSpPr/>
              <p:nvPr/>
            </p:nvSpPr>
            <p:spPr>
              <a:xfrm>
                <a:off x="5927950" y="2867083"/>
                <a:ext cx="208987" cy="164635"/>
              </a:xfrm>
              <a:custGeom>
                <a:avLst/>
                <a:gdLst/>
                <a:ahLst/>
                <a:cxnLst/>
                <a:rect l="l" t="t" r="r" b="b"/>
                <a:pathLst>
                  <a:path w="3190" h="2513" extrusionOk="0">
                    <a:moveTo>
                      <a:pt x="1714" y="0"/>
                    </a:moveTo>
                    <a:cubicBezTo>
                      <a:pt x="732" y="0"/>
                      <a:pt x="172" y="1427"/>
                      <a:pt x="22" y="2209"/>
                    </a:cubicBezTo>
                    <a:cubicBezTo>
                      <a:pt x="1" y="2309"/>
                      <a:pt x="83" y="2375"/>
                      <a:pt x="160" y="2375"/>
                    </a:cubicBezTo>
                    <a:cubicBezTo>
                      <a:pt x="210" y="2375"/>
                      <a:pt x="258" y="2346"/>
                      <a:pt x="272" y="2280"/>
                    </a:cubicBezTo>
                    <a:cubicBezTo>
                      <a:pt x="403" y="1637"/>
                      <a:pt x="796" y="482"/>
                      <a:pt x="1523" y="280"/>
                    </a:cubicBezTo>
                    <a:cubicBezTo>
                      <a:pt x="1601" y="260"/>
                      <a:pt x="1675" y="250"/>
                      <a:pt x="1746" y="250"/>
                    </a:cubicBezTo>
                    <a:cubicBezTo>
                      <a:pt x="2631" y="250"/>
                      <a:pt x="2927" y="1748"/>
                      <a:pt x="2916" y="2387"/>
                    </a:cubicBezTo>
                    <a:cubicBezTo>
                      <a:pt x="2916" y="2470"/>
                      <a:pt x="2981" y="2512"/>
                      <a:pt x="3047" y="2512"/>
                    </a:cubicBezTo>
                    <a:cubicBezTo>
                      <a:pt x="3112" y="2512"/>
                      <a:pt x="3178" y="2470"/>
                      <a:pt x="3178" y="2387"/>
                    </a:cubicBezTo>
                    <a:cubicBezTo>
                      <a:pt x="3189" y="1530"/>
                      <a:pt x="2868" y="113"/>
                      <a:pt x="1820" y="6"/>
                    </a:cubicBezTo>
                    <a:cubicBezTo>
                      <a:pt x="1784" y="2"/>
                      <a:pt x="1749" y="0"/>
                      <a:pt x="1714"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908;p24">
                <a:extLst>
                  <a:ext uri="{FF2B5EF4-FFF2-40B4-BE49-F238E27FC236}">
                    <a16:creationId xmlns:a16="http://schemas.microsoft.com/office/drawing/2014/main" id="{51123BA9-D05C-4E2D-9F76-561D1050E258}"/>
                  </a:ext>
                </a:extLst>
              </p:cNvPr>
              <p:cNvSpPr/>
              <p:nvPr/>
            </p:nvSpPr>
            <p:spPr>
              <a:xfrm>
                <a:off x="5994249" y="2872062"/>
                <a:ext cx="96502" cy="85297"/>
              </a:xfrm>
              <a:custGeom>
                <a:avLst/>
                <a:gdLst/>
                <a:ahLst/>
                <a:cxnLst/>
                <a:rect l="l" t="t" r="r" b="b"/>
                <a:pathLst>
                  <a:path w="1473" h="1302" extrusionOk="0">
                    <a:moveTo>
                      <a:pt x="1316" y="1"/>
                    </a:moveTo>
                    <a:cubicBezTo>
                      <a:pt x="1265" y="1"/>
                      <a:pt x="1215" y="29"/>
                      <a:pt x="1201" y="97"/>
                    </a:cubicBezTo>
                    <a:cubicBezTo>
                      <a:pt x="1130" y="424"/>
                      <a:pt x="988" y="716"/>
                      <a:pt x="760" y="965"/>
                    </a:cubicBezTo>
                    <a:lnTo>
                      <a:pt x="760" y="965"/>
                    </a:lnTo>
                    <a:cubicBezTo>
                      <a:pt x="602" y="727"/>
                      <a:pt x="443" y="489"/>
                      <a:pt x="284" y="251"/>
                    </a:cubicBezTo>
                    <a:cubicBezTo>
                      <a:pt x="259" y="208"/>
                      <a:pt x="220" y="190"/>
                      <a:pt x="181" y="190"/>
                    </a:cubicBezTo>
                    <a:cubicBezTo>
                      <a:pt x="92" y="190"/>
                      <a:pt x="0" y="283"/>
                      <a:pt x="58" y="382"/>
                    </a:cubicBezTo>
                    <a:cubicBezTo>
                      <a:pt x="249" y="668"/>
                      <a:pt x="439" y="954"/>
                      <a:pt x="630" y="1240"/>
                    </a:cubicBezTo>
                    <a:cubicBezTo>
                      <a:pt x="657" y="1280"/>
                      <a:pt x="695" y="1302"/>
                      <a:pt x="737" y="1302"/>
                    </a:cubicBezTo>
                    <a:cubicBezTo>
                      <a:pt x="768" y="1302"/>
                      <a:pt x="801" y="1289"/>
                      <a:pt x="832" y="1263"/>
                    </a:cubicBezTo>
                    <a:cubicBezTo>
                      <a:pt x="1153" y="966"/>
                      <a:pt x="1368" y="585"/>
                      <a:pt x="1451" y="156"/>
                    </a:cubicBezTo>
                    <a:cubicBezTo>
                      <a:pt x="1472" y="64"/>
                      <a:pt x="1392" y="1"/>
                      <a:pt x="1316"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909;p24">
                <a:extLst>
                  <a:ext uri="{FF2B5EF4-FFF2-40B4-BE49-F238E27FC236}">
                    <a16:creationId xmlns:a16="http://schemas.microsoft.com/office/drawing/2014/main" id="{8152C158-84A1-49D3-B648-64857E96ACDD}"/>
                  </a:ext>
                </a:extLst>
              </p:cNvPr>
              <p:cNvSpPr/>
              <p:nvPr/>
            </p:nvSpPr>
            <p:spPr>
              <a:xfrm>
                <a:off x="5975840" y="2897676"/>
                <a:ext cx="133318" cy="107704"/>
              </a:xfrm>
              <a:custGeom>
                <a:avLst/>
                <a:gdLst/>
                <a:ahLst/>
                <a:cxnLst/>
                <a:rect l="l" t="t" r="r" b="b"/>
                <a:pathLst>
                  <a:path w="2035" h="1644" extrusionOk="0">
                    <a:moveTo>
                      <a:pt x="161" y="0"/>
                    </a:moveTo>
                    <a:cubicBezTo>
                      <a:pt x="82" y="0"/>
                      <a:pt x="0" y="64"/>
                      <a:pt x="30" y="158"/>
                    </a:cubicBezTo>
                    <a:cubicBezTo>
                      <a:pt x="208" y="730"/>
                      <a:pt x="518" y="1218"/>
                      <a:pt x="970" y="1611"/>
                    </a:cubicBezTo>
                    <a:cubicBezTo>
                      <a:pt x="997" y="1632"/>
                      <a:pt x="1033" y="1644"/>
                      <a:pt x="1068" y="1644"/>
                    </a:cubicBezTo>
                    <a:cubicBezTo>
                      <a:pt x="1112" y="1644"/>
                      <a:pt x="1153" y="1626"/>
                      <a:pt x="1173" y="1587"/>
                    </a:cubicBezTo>
                    <a:cubicBezTo>
                      <a:pt x="1399" y="1122"/>
                      <a:pt x="1661" y="694"/>
                      <a:pt x="1958" y="277"/>
                    </a:cubicBezTo>
                    <a:cubicBezTo>
                      <a:pt x="2034" y="184"/>
                      <a:pt x="1937" y="92"/>
                      <a:pt x="1840" y="92"/>
                    </a:cubicBezTo>
                    <a:cubicBezTo>
                      <a:pt x="1800" y="92"/>
                      <a:pt x="1760" y="108"/>
                      <a:pt x="1732" y="146"/>
                    </a:cubicBezTo>
                    <a:cubicBezTo>
                      <a:pt x="1466" y="519"/>
                      <a:pt x="1228" y="901"/>
                      <a:pt x="1019" y="1302"/>
                    </a:cubicBezTo>
                    <a:lnTo>
                      <a:pt x="1019" y="1302"/>
                    </a:lnTo>
                    <a:cubicBezTo>
                      <a:pt x="672" y="967"/>
                      <a:pt x="428" y="565"/>
                      <a:pt x="280" y="87"/>
                    </a:cubicBezTo>
                    <a:cubicBezTo>
                      <a:pt x="261" y="26"/>
                      <a:pt x="212" y="0"/>
                      <a:pt x="161"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910;p24">
                <a:extLst>
                  <a:ext uri="{FF2B5EF4-FFF2-40B4-BE49-F238E27FC236}">
                    <a16:creationId xmlns:a16="http://schemas.microsoft.com/office/drawing/2014/main" id="{852EF8FC-B821-46BF-AFBB-7F0D03540A4B}"/>
                  </a:ext>
                </a:extLst>
              </p:cNvPr>
              <p:cNvSpPr/>
              <p:nvPr/>
            </p:nvSpPr>
            <p:spPr>
              <a:xfrm>
                <a:off x="5924609" y="3006359"/>
                <a:ext cx="221238" cy="32364"/>
              </a:xfrm>
              <a:custGeom>
                <a:avLst/>
                <a:gdLst/>
                <a:ahLst/>
                <a:cxnLst/>
                <a:rect l="l" t="t" r="r" b="b"/>
                <a:pathLst>
                  <a:path w="3377" h="494" extrusionOk="0">
                    <a:moveTo>
                      <a:pt x="175" y="0"/>
                    </a:moveTo>
                    <a:cubicBezTo>
                      <a:pt x="72" y="0"/>
                      <a:pt x="0" y="170"/>
                      <a:pt x="109" y="249"/>
                    </a:cubicBezTo>
                    <a:cubicBezTo>
                      <a:pt x="426" y="458"/>
                      <a:pt x="772" y="494"/>
                      <a:pt x="1128" y="494"/>
                    </a:cubicBezTo>
                    <a:cubicBezTo>
                      <a:pt x="1240" y="494"/>
                      <a:pt x="1353" y="490"/>
                      <a:pt x="1466" y="487"/>
                    </a:cubicBezTo>
                    <a:cubicBezTo>
                      <a:pt x="2050" y="475"/>
                      <a:pt x="2633" y="416"/>
                      <a:pt x="3217" y="333"/>
                    </a:cubicBezTo>
                    <a:cubicBezTo>
                      <a:pt x="3376" y="321"/>
                      <a:pt x="3318" y="81"/>
                      <a:pt x="3166" y="81"/>
                    </a:cubicBezTo>
                    <a:cubicBezTo>
                      <a:pt x="3159" y="81"/>
                      <a:pt x="3152" y="82"/>
                      <a:pt x="3145" y="83"/>
                    </a:cubicBezTo>
                    <a:cubicBezTo>
                      <a:pt x="2674" y="146"/>
                      <a:pt x="1995" y="276"/>
                      <a:pt x="1372" y="276"/>
                    </a:cubicBezTo>
                    <a:cubicBezTo>
                      <a:pt x="939" y="276"/>
                      <a:pt x="533" y="213"/>
                      <a:pt x="240" y="23"/>
                    </a:cubicBezTo>
                    <a:cubicBezTo>
                      <a:pt x="218" y="7"/>
                      <a:pt x="196" y="0"/>
                      <a:pt x="175"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roup 222">
              <a:extLst>
                <a:ext uri="{FF2B5EF4-FFF2-40B4-BE49-F238E27FC236}">
                  <a16:creationId xmlns:a16="http://schemas.microsoft.com/office/drawing/2014/main" id="{8EA48F17-BDD5-4087-AB46-325802CF456C}"/>
                </a:ext>
              </a:extLst>
            </p:cNvPr>
            <p:cNvGrpSpPr/>
            <p:nvPr/>
          </p:nvGrpSpPr>
          <p:grpSpPr>
            <a:xfrm>
              <a:off x="9912889" y="1938015"/>
              <a:ext cx="221238" cy="367587"/>
              <a:chOff x="5924609" y="2684045"/>
              <a:chExt cx="221238" cy="367587"/>
            </a:xfrm>
          </p:grpSpPr>
          <p:sp>
            <p:nvSpPr>
              <p:cNvPr id="224" name="Google Shape;859;p24">
                <a:extLst>
                  <a:ext uri="{FF2B5EF4-FFF2-40B4-BE49-F238E27FC236}">
                    <a16:creationId xmlns:a16="http://schemas.microsoft.com/office/drawing/2014/main" id="{C5EC845B-4998-4167-832C-B64E1237BA67}"/>
                  </a:ext>
                </a:extLst>
              </p:cNvPr>
              <p:cNvSpPr/>
              <p:nvPr/>
            </p:nvSpPr>
            <p:spPr>
              <a:xfrm>
                <a:off x="5957431" y="2724988"/>
                <a:ext cx="117072" cy="117989"/>
              </a:xfrm>
              <a:custGeom>
                <a:avLst/>
                <a:gdLst/>
                <a:ahLst/>
                <a:cxnLst/>
                <a:rect l="l" t="t" r="r" b="b"/>
                <a:pathLst>
                  <a:path w="1787" h="1801" extrusionOk="0">
                    <a:moveTo>
                      <a:pt x="602" y="0"/>
                    </a:moveTo>
                    <a:cubicBezTo>
                      <a:pt x="557" y="0"/>
                      <a:pt x="512" y="6"/>
                      <a:pt x="465" y="20"/>
                    </a:cubicBezTo>
                    <a:cubicBezTo>
                      <a:pt x="203" y="91"/>
                      <a:pt x="1" y="401"/>
                      <a:pt x="96" y="663"/>
                    </a:cubicBezTo>
                    <a:cubicBezTo>
                      <a:pt x="263" y="1103"/>
                      <a:pt x="525" y="1461"/>
                      <a:pt x="906" y="1722"/>
                    </a:cubicBezTo>
                    <a:cubicBezTo>
                      <a:pt x="983" y="1776"/>
                      <a:pt x="1070" y="1800"/>
                      <a:pt x="1159" y="1800"/>
                    </a:cubicBezTo>
                    <a:cubicBezTo>
                      <a:pt x="1345" y="1800"/>
                      <a:pt x="1535" y="1693"/>
                      <a:pt x="1632" y="1532"/>
                    </a:cubicBezTo>
                    <a:cubicBezTo>
                      <a:pt x="1787" y="1270"/>
                      <a:pt x="1668" y="984"/>
                      <a:pt x="1442" y="818"/>
                    </a:cubicBezTo>
                    <a:cubicBezTo>
                      <a:pt x="1424" y="805"/>
                      <a:pt x="1412" y="796"/>
                      <a:pt x="1404" y="792"/>
                    </a:cubicBezTo>
                    <a:lnTo>
                      <a:pt x="1404" y="792"/>
                    </a:lnTo>
                    <a:cubicBezTo>
                      <a:pt x="1385" y="773"/>
                      <a:pt x="1366" y="754"/>
                      <a:pt x="1346" y="734"/>
                    </a:cubicBezTo>
                    <a:cubicBezTo>
                      <a:pt x="1325" y="713"/>
                      <a:pt x="1249" y="637"/>
                      <a:pt x="1239" y="627"/>
                    </a:cubicBezTo>
                    <a:lnTo>
                      <a:pt x="1239" y="627"/>
                    </a:lnTo>
                    <a:cubicBezTo>
                      <a:pt x="1240" y="628"/>
                      <a:pt x="1240" y="628"/>
                      <a:pt x="1240" y="628"/>
                    </a:cubicBezTo>
                    <a:cubicBezTo>
                      <a:pt x="1244" y="628"/>
                      <a:pt x="1179" y="531"/>
                      <a:pt x="1168" y="508"/>
                    </a:cubicBezTo>
                    <a:cubicBezTo>
                      <a:pt x="1144" y="472"/>
                      <a:pt x="1132" y="437"/>
                      <a:pt x="1120" y="413"/>
                    </a:cubicBezTo>
                    <a:lnTo>
                      <a:pt x="1120" y="413"/>
                    </a:lnTo>
                    <a:cubicBezTo>
                      <a:pt x="1125" y="428"/>
                      <a:pt x="1128" y="437"/>
                      <a:pt x="1128" y="437"/>
                    </a:cubicBezTo>
                    <a:cubicBezTo>
                      <a:pt x="1128" y="437"/>
                      <a:pt x="1122" y="423"/>
                      <a:pt x="1108" y="389"/>
                    </a:cubicBezTo>
                    <a:cubicBezTo>
                      <a:pt x="1028" y="169"/>
                      <a:pt x="831" y="0"/>
                      <a:pt x="60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861;p24">
                <a:extLst>
                  <a:ext uri="{FF2B5EF4-FFF2-40B4-BE49-F238E27FC236}">
                    <a16:creationId xmlns:a16="http://schemas.microsoft.com/office/drawing/2014/main" id="{7D00CACF-7523-48AF-A085-D2622D530732}"/>
                  </a:ext>
                </a:extLst>
              </p:cNvPr>
              <p:cNvSpPr/>
              <p:nvPr/>
            </p:nvSpPr>
            <p:spPr>
              <a:xfrm>
                <a:off x="5934829" y="2894204"/>
                <a:ext cx="115631" cy="157428"/>
              </a:xfrm>
              <a:custGeom>
                <a:avLst/>
                <a:gdLst/>
                <a:ahLst/>
                <a:cxnLst/>
                <a:rect l="l" t="t" r="r" b="b"/>
                <a:pathLst>
                  <a:path w="1765" h="2403" extrusionOk="0">
                    <a:moveTo>
                      <a:pt x="1040" y="0"/>
                    </a:moveTo>
                    <a:cubicBezTo>
                      <a:pt x="882" y="0"/>
                      <a:pt x="725" y="73"/>
                      <a:pt x="620" y="247"/>
                    </a:cubicBezTo>
                    <a:cubicBezTo>
                      <a:pt x="346" y="711"/>
                      <a:pt x="155" y="1211"/>
                      <a:pt x="48" y="1735"/>
                    </a:cubicBezTo>
                    <a:cubicBezTo>
                      <a:pt x="1" y="2021"/>
                      <a:pt x="132" y="2307"/>
                      <a:pt x="417" y="2390"/>
                    </a:cubicBezTo>
                    <a:cubicBezTo>
                      <a:pt x="455" y="2398"/>
                      <a:pt x="494" y="2403"/>
                      <a:pt x="534" y="2403"/>
                    </a:cubicBezTo>
                    <a:cubicBezTo>
                      <a:pt x="769" y="2403"/>
                      <a:pt x="1020" y="2255"/>
                      <a:pt x="1060" y="2021"/>
                    </a:cubicBezTo>
                    <a:cubicBezTo>
                      <a:pt x="1144" y="1580"/>
                      <a:pt x="1298" y="1175"/>
                      <a:pt x="1525" y="783"/>
                    </a:cubicBezTo>
                    <a:cubicBezTo>
                      <a:pt x="1765" y="377"/>
                      <a:pt x="1401" y="0"/>
                      <a:pt x="1040"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906;p24">
                <a:extLst>
                  <a:ext uri="{FF2B5EF4-FFF2-40B4-BE49-F238E27FC236}">
                    <a16:creationId xmlns:a16="http://schemas.microsoft.com/office/drawing/2014/main" id="{96089AFA-59B3-467F-8133-D6F21F9A4027}"/>
                  </a:ext>
                </a:extLst>
              </p:cNvPr>
              <p:cNvSpPr/>
              <p:nvPr/>
            </p:nvSpPr>
            <p:spPr>
              <a:xfrm>
                <a:off x="5961362" y="2684045"/>
                <a:ext cx="152973" cy="158083"/>
              </a:xfrm>
              <a:custGeom>
                <a:avLst/>
                <a:gdLst/>
                <a:ahLst/>
                <a:cxnLst/>
                <a:rect l="l" t="t" r="r" b="b"/>
                <a:pathLst>
                  <a:path w="2335" h="2413" extrusionOk="0">
                    <a:moveTo>
                      <a:pt x="1306" y="422"/>
                    </a:moveTo>
                    <a:cubicBezTo>
                      <a:pt x="1371" y="422"/>
                      <a:pt x="1436" y="425"/>
                      <a:pt x="1501" y="431"/>
                    </a:cubicBezTo>
                    <a:cubicBezTo>
                      <a:pt x="1504" y="431"/>
                      <a:pt x="1508" y="431"/>
                      <a:pt x="1512" y="431"/>
                    </a:cubicBezTo>
                    <a:cubicBezTo>
                      <a:pt x="1526" y="431"/>
                      <a:pt x="1539" y="429"/>
                      <a:pt x="1551" y="425"/>
                    </a:cubicBezTo>
                    <a:lnTo>
                      <a:pt x="1551" y="425"/>
                    </a:lnTo>
                    <a:cubicBezTo>
                      <a:pt x="1807" y="587"/>
                      <a:pt x="1990" y="849"/>
                      <a:pt x="2013" y="1181"/>
                    </a:cubicBezTo>
                    <a:cubicBezTo>
                      <a:pt x="2036" y="1692"/>
                      <a:pt x="1697" y="2146"/>
                      <a:pt x="1183" y="2146"/>
                    </a:cubicBezTo>
                    <a:cubicBezTo>
                      <a:pt x="1170" y="2146"/>
                      <a:pt x="1157" y="2146"/>
                      <a:pt x="1144" y="2145"/>
                    </a:cubicBezTo>
                    <a:cubicBezTo>
                      <a:pt x="548" y="2133"/>
                      <a:pt x="286" y="1752"/>
                      <a:pt x="310" y="1204"/>
                    </a:cubicBezTo>
                    <a:cubicBezTo>
                      <a:pt x="331" y="603"/>
                      <a:pt x="802" y="422"/>
                      <a:pt x="1306" y="422"/>
                    </a:cubicBezTo>
                    <a:close/>
                    <a:moveTo>
                      <a:pt x="1123" y="0"/>
                    </a:moveTo>
                    <a:cubicBezTo>
                      <a:pt x="1026" y="0"/>
                      <a:pt x="968" y="110"/>
                      <a:pt x="995" y="185"/>
                    </a:cubicBezTo>
                    <a:lnTo>
                      <a:pt x="995" y="185"/>
                    </a:lnTo>
                    <a:cubicBezTo>
                      <a:pt x="506" y="259"/>
                      <a:pt x="84" y="516"/>
                      <a:pt x="48" y="1085"/>
                    </a:cubicBezTo>
                    <a:cubicBezTo>
                      <a:pt x="1" y="1776"/>
                      <a:pt x="262" y="2324"/>
                      <a:pt x="1013" y="2407"/>
                    </a:cubicBezTo>
                    <a:cubicBezTo>
                      <a:pt x="1054" y="2411"/>
                      <a:pt x="1095" y="2412"/>
                      <a:pt x="1135" y="2412"/>
                    </a:cubicBezTo>
                    <a:cubicBezTo>
                      <a:pt x="1742" y="2412"/>
                      <a:pt x="2207" y="1997"/>
                      <a:pt x="2263" y="1371"/>
                    </a:cubicBezTo>
                    <a:cubicBezTo>
                      <a:pt x="2334" y="669"/>
                      <a:pt x="1822" y="97"/>
                      <a:pt x="1144" y="2"/>
                    </a:cubicBezTo>
                    <a:cubicBezTo>
                      <a:pt x="1136" y="1"/>
                      <a:pt x="1130" y="0"/>
                      <a:pt x="1123"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907;p24">
                <a:extLst>
                  <a:ext uri="{FF2B5EF4-FFF2-40B4-BE49-F238E27FC236}">
                    <a16:creationId xmlns:a16="http://schemas.microsoft.com/office/drawing/2014/main" id="{FA38BF3F-458A-4389-9210-DE8D8779ADD6}"/>
                  </a:ext>
                </a:extLst>
              </p:cNvPr>
              <p:cNvSpPr/>
              <p:nvPr/>
            </p:nvSpPr>
            <p:spPr>
              <a:xfrm>
                <a:off x="5927950" y="2867083"/>
                <a:ext cx="208987" cy="164635"/>
              </a:xfrm>
              <a:custGeom>
                <a:avLst/>
                <a:gdLst/>
                <a:ahLst/>
                <a:cxnLst/>
                <a:rect l="l" t="t" r="r" b="b"/>
                <a:pathLst>
                  <a:path w="3190" h="2513" extrusionOk="0">
                    <a:moveTo>
                      <a:pt x="1714" y="0"/>
                    </a:moveTo>
                    <a:cubicBezTo>
                      <a:pt x="732" y="0"/>
                      <a:pt x="172" y="1427"/>
                      <a:pt x="22" y="2209"/>
                    </a:cubicBezTo>
                    <a:cubicBezTo>
                      <a:pt x="1" y="2309"/>
                      <a:pt x="83" y="2375"/>
                      <a:pt x="160" y="2375"/>
                    </a:cubicBezTo>
                    <a:cubicBezTo>
                      <a:pt x="210" y="2375"/>
                      <a:pt x="258" y="2346"/>
                      <a:pt x="272" y="2280"/>
                    </a:cubicBezTo>
                    <a:cubicBezTo>
                      <a:pt x="403" y="1637"/>
                      <a:pt x="796" y="482"/>
                      <a:pt x="1523" y="280"/>
                    </a:cubicBezTo>
                    <a:cubicBezTo>
                      <a:pt x="1601" y="260"/>
                      <a:pt x="1675" y="250"/>
                      <a:pt x="1746" y="250"/>
                    </a:cubicBezTo>
                    <a:cubicBezTo>
                      <a:pt x="2631" y="250"/>
                      <a:pt x="2927" y="1748"/>
                      <a:pt x="2916" y="2387"/>
                    </a:cubicBezTo>
                    <a:cubicBezTo>
                      <a:pt x="2916" y="2470"/>
                      <a:pt x="2981" y="2512"/>
                      <a:pt x="3047" y="2512"/>
                    </a:cubicBezTo>
                    <a:cubicBezTo>
                      <a:pt x="3112" y="2512"/>
                      <a:pt x="3178" y="2470"/>
                      <a:pt x="3178" y="2387"/>
                    </a:cubicBezTo>
                    <a:cubicBezTo>
                      <a:pt x="3189" y="1530"/>
                      <a:pt x="2868" y="113"/>
                      <a:pt x="1820" y="6"/>
                    </a:cubicBezTo>
                    <a:cubicBezTo>
                      <a:pt x="1784" y="2"/>
                      <a:pt x="1749" y="0"/>
                      <a:pt x="1714"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908;p24">
                <a:extLst>
                  <a:ext uri="{FF2B5EF4-FFF2-40B4-BE49-F238E27FC236}">
                    <a16:creationId xmlns:a16="http://schemas.microsoft.com/office/drawing/2014/main" id="{F9AF308B-F493-4D02-9D79-FBDD1D7099F4}"/>
                  </a:ext>
                </a:extLst>
              </p:cNvPr>
              <p:cNvSpPr/>
              <p:nvPr/>
            </p:nvSpPr>
            <p:spPr>
              <a:xfrm>
                <a:off x="5994249" y="2872062"/>
                <a:ext cx="96502" cy="85297"/>
              </a:xfrm>
              <a:custGeom>
                <a:avLst/>
                <a:gdLst/>
                <a:ahLst/>
                <a:cxnLst/>
                <a:rect l="l" t="t" r="r" b="b"/>
                <a:pathLst>
                  <a:path w="1473" h="1302" extrusionOk="0">
                    <a:moveTo>
                      <a:pt x="1316" y="1"/>
                    </a:moveTo>
                    <a:cubicBezTo>
                      <a:pt x="1265" y="1"/>
                      <a:pt x="1215" y="29"/>
                      <a:pt x="1201" y="97"/>
                    </a:cubicBezTo>
                    <a:cubicBezTo>
                      <a:pt x="1130" y="424"/>
                      <a:pt x="988" y="716"/>
                      <a:pt x="760" y="965"/>
                    </a:cubicBezTo>
                    <a:lnTo>
                      <a:pt x="760" y="965"/>
                    </a:lnTo>
                    <a:cubicBezTo>
                      <a:pt x="602" y="727"/>
                      <a:pt x="443" y="489"/>
                      <a:pt x="284" y="251"/>
                    </a:cubicBezTo>
                    <a:cubicBezTo>
                      <a:pt x="259" y="208"/>
                      <a:pt x="220" y="190"/>
                      <a:pt x="181" y="190"/>
                    </a:cubicBezTo>
                    <a:cubicBezTo>
                      <a:pt x="92" y="190"/>
                      <a:pt x="0" y="283"/>
                      <a:pt x="58" y="382"/>
                    </a:cubicBezTo>
                    <a:cubicBezTo>
                      <a:pt x="249" y="668"/>
                      <a:pt x="439" y="954"/>
                      <a:pt x="630" y="1240"/>
                    </a:cubicBezTo>
                    <a:cubicBezTo>
                      <a:pt x="657" y="1280"/>
                      <a:pt x="695" y="1302"/>
                      <a:pt x="737" y="1302"/>
                    </a:cubicBezTo>
                    <a:cubicBezTo>
                      <a:pt x="768" y="1302"/>
                      <a:pt x="801" y="1289"/>
                      <a:pt x="832" y="1263"/>
                    </a:cubicBezTo>
                    <a:cubicBezTo>
                      <a:pt x="1153" y="966"/>
                      <a:pt x="1368" y="585"/>
                      <a:pt x="1451" y="156"/>
                    </a:cubicBezTo>
                    <a:cubicBezTo>
                      <a:pt x="1472" y="64"/>
                      <a:pt x="1392" y="1"/>
                      <a:pt x="1316"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909;p24">
                <a:extLst>
                  <a:ext uri="{FF2B5EF4-FFF2-40B4-BE49-F238E27FC236}">
                    <a16:creationId xmlns:a16="http://schemas.microsoft.com/office/drawing/2014/main" id="{63ED06AE-719D-4753-9E51-B090D14B050C}"/>
                  </a:ext>
                </a:extLst>
              </p:cNvPr>
              <p:cNvSpPr/>
              <p:nvPr/>
            </p:nvSpPr>
            <p:spPr>
              <a:xfrm>
                <a:off x="5975840" y="2897676"/>
                <a:ext cx="133318" cy="107704"/>
              </a:xfrm>
              <a:custGeom>
                <a:avLst/>
                <a:gdLst/>
                <a:ahLst/>
                <a:cxnLst/>
                <a:rect l="l" t="t" r="r" b="b"/>
                <a:pathLst>
                  <a:path w="2035" h="1644" extrusionOk="0">
                    <a:moveTo>
                      <a:pt x="161" y="0"/>
                    </a:moveTo>
                    <a:cubicBezTo>
                      <a:pt x="82" y="0"/>
                      <a:pt x="0" y="64"/>
                      <a:pt x="30" y="158"/>
                    </a:cubicBezTo>
                    <a:cubicBezTo>
                      <a:pt x="208" y="730"/>
                      <a:pt x="518" y="1218"/>
                      <a:pt x="970" y="1611"/>
                    </a:cubicBezTo>
                    <a:cubicBezTo>
                      <a:pt x="997" y="1632"/>
                      <a:pt x="1033" y="1644"/>
                      <a:pt x="1068" y="1644"/>
                    </a:cubicBezTo>
                    <a:cubicBezTo>
                      <a:pt x="1112" y="1644"/>
                      <a:pt x="1153" y="1626"/>
                      <a:pt x="1173" y="1587"/>
                    </a:cubicBezTo>
                    <a:cubicBezTo>
                      <a:pt x="1399" y="1122"/>
                      <a:pt x="1661" y="694"/>
                      <a:pt x="1958" y="277"/>
                    </a:cubicBezTo>
                    <a:cubicBezTo>
                      <a:pt x="2034" y="184"/>
                      <a:pt x="1937" y="92"/>
                      <a:pt x="1840" y="92"/>
                    </a:cubicBezTo>
                    <a:cubicBezTo>
                      <a:pt x="1800" y="92"/>
                      <a:pt x="1760" y="108"/>
                      <a:pt x="1732" y="146"/>
                    </a:cubicBezTo>
                    <a:cubicBezTo>
                      <a:pt x="1466" y="519"/>
                      <a:pt x="1228" y="901"/>
                      <a:pt x="1019" y="1302"/>
                    </a:cubicBezTo>
                    <a:lnTo>
                      <a:pt x="1019" y="1302"/>
                    </a:lnTo>
                    <a:cubicBezTo>
                      <a:pt x="672" y="967"/>
                      <a:pt x="428" y="565"/>
                      <a:pt x="280" y="87"/>
                    </a:cubicBezTo>
                    <a:cubicBezTo>
                      <a:pt x="261" y="26"/>
                      <a:pt x="212" y="0"/>
                      <a:pt x="161"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910;p24">
                <a:extLst>
                  <a:ext uri="{FF2B5EF4-FFF2-40B4-BE49-F238E27FC236}">
                    <a16:creationId xmlns:a16="http://schemas.microsoft.com/office/drawing/2014/main" id="{2A557232-F667-46BF-A30C-AFCD7652F5F0}"/>
                  </a:ext>
                </a:extLst>
              </p:cNvPr>
              <p:cNvSpPr/>
              <p:nvPr/>
            </p:nvSpPr>
            <p:spPr>
              <a:xfrm>
                <a:off x="5924609" y="3006359"/>
                <a:ext cx="221238" cy="32364"/>
              </a:xfrm>
              <a:custGeom>
                <a:avLst/>
                <a:gdLst/>
                <a:ahLst/>
                <a:cxnLst/>
                <a:rect l="l" t="t" r="r" b="b"/>
                <a:pathLst>
                  <a:path w="3377" h="494" extrusionOk="0">
                    <a:moveTo>
                      <a:pt x="175" y="0"/>
                    </a:moveTo>
                    <a:cubicBezTo>
                      <a:pt x="72" y="0"/>
                      <a:pt x="0" y="170"/>
                      <a:pt x="109" y="249"/>
                    </a:cubicBezTo>
                    <a:cubicBezTo>
                      <a:pt x="426" y="458"/>
                      <a:pt x="772" y="494"/>
                      <a:pt x="1128" y="494"/>
                    </a:cubicBezTo>
                    <a:cubicBezTo>
                      <a:pt x="1240" y="494"/>
                      <a:pt x="1353" y="490"/>
                      <a:pt x="1466" y="487"/>
                    </a:cubicBezTo>
                    <a:cubicBezTo>
                      <a:pt x="2050" y="475"/>
                      <a:pt x="2633" y="416"/>
                      <a:pt x="3217" y="333"/>
                    </a:cubicBezTo>
                    <a:cubicBezTo>
                      <a:pt x="3376" y="321"/>
                      <a:pt x="3318" y="81"/>
                      <a:pt x="3166" y="81"/>
                    </a:cubicBezTo>
                    <a:cubicBezTo>
                      <a:pt x="3159" y="81"/>
                      <a:pt x="3152" y="82"/>
                      <a:pt x="3145" y="83"/>
                    </a:cubicBezTo>
                    <a:cubicBezTo>
                      <a:pt x="2674" y="146"/>
                      <a:pt x="1995" y="276"/>
                      <a:pt x="1372" y="276"/>
                    </a:cubicBezTo>
                    <a:cubicBezTo>
                      <a:pt x="939" y="276"/>
                      <a:pt x="533" y="213"/>
                      <a:pt x="240" y="23"/>
                    </a:cubicBezTo>
                    <a:cubicBezTo>
                      <a:pt x="218" y="7"/>
                      <a:pt x="196" y="0"/>
                      <a:pt x="175"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roup 237">
              <a:extLst>
                <a:ext uri="{FF2B5EF4-FFF2-40B4-BE49-F238E27FC236}">
                  <a16:creationId xmlns:a16="http://schemas.microsoft.com/office/drawing/2014/main" id="{B3C827BC-1D68-4E24-84A6-4C1456E2BFCF}"/>
                </a:ext>
              </a:extLst>
            </p:cNvPr>
            <p:cNvGrpSpPr/>
            <p:nvPr/>
          </p:nvGrpSpPr>
          <p:grpSpPr>
            <a:xfrm>
              <a:off x="10176449" y="1730733"/>
              <a:ext cx="221238" cy="367587"/>
              <a:chOff x="5924609" y="2684045"/>
              <a:chExt cx="221238" cy="367587"/>
            </a:xfrm>
          </p:grpSpPr>
          <p:sp>
            <p:nvSpPr>
              <p:cNvPr id="239" name="Google Shape;859;p24">
                <a:extLst>
                  <a:ext uri="{FF2B5EF4-FFF2-40B4-BE49-F238E27FC236}">
                    <a16:creationId xmlns:a16="http://schemas.microsoft.com/office/drawing/2014/main" id="{256A2179-D7E7-4DAB-95A8-C7A75C626EAE}"/>
                  </a:ext>
                </a:extLst>
              </p:cNvPr>
              <p:cNvSpPr/>
              <p:nvPr/>
            </p:nvSpPr>
            <p:spPr>
              <a:xfrm>
                <a:off x="5957431" y="2724988"/>
                <a:ext cx="117072" cy="117989"/>
              </a:xfrm>
              <a:custGeom>
                <a:avLst/>
                <a:gdLst/>
                <a:ahLst/>
                <a:cxnLst/>
                <a:rect l="l" t="t" r="r" b="b"/>
                <a:pathLst>
                  <a:path w="1787" h="1801" extrusionOk="0">
                    <a:moveTo>
                      <a:pt x="602" y="0"/>
                    </a:moveTo>
                    <a:cubicBezTo>
                      <a:pt x="557" y="0"/>
                      <a:pt x="512" y="6"/>
                      <a:pt x="465" y="20"/>
                    </a:cubicBezTo>
                    <a:cubicBezTo>
                      <a:pt x="203" y="91"/>
                      <a:pt x="1" y="401"/>
                      <a:pt x="96" y="663"/>
                    </a:cubicBezTo>
                    <a:cubicBezTo>
                      <a:pt x="263" y="1103"/>
                      <a:pt x="525" y="1461"/>
                      <a:pt x="906" y="1722"/>
                    </a:cubicBezTo>
                    <a:cubicBezTo>
                      <a:pt x="983" y="1776"/>
                      <a:pt x="1070" y="1800"/>
                      <a:pt x="1159" y="1800"/>
                    </a:cubicBezTo>
                    <a:cubicBezTo>
                      <a:pt x="1345" y="1800"/>
                      <a:pt x="1535" y="1693"/>
                      <a:pt x="1632" y="1532"/>
                    </a:cubicBezTo>
                    <a:cubicBezTo>
                      <a:pt x="1787" y="1270"/>
                      <a:pt x="1668" y="984"/>
                      <a:pt x="1442" y="818"/>
                    </a:cubicBezTo>
                    <a:cubicBezTo>
                      <a:pt x="1424" y="805"/>
                      <a:pt x="1412" y="796"/>
                      <a:pt x="1404" y="792"/>
                    </a:cubicBezTo>
                    <a:lnTo>
                      <a:pt x="1404" y="792"/>
                    </a:lnTo>
                    <a:cubicBezTo>
                      <a:pt x="1385" y="773"/>
                      <a:pt x="1366" y="754"/>
                      <a:pt x="1346" y="734"/>
                    </a:cubicBezTo>
                    <a:cubicBezTo>
                      <a:pt x="1325" y="713"/>
                      <a:pt x="1249" y="637"/>
                      <a:pt x="1239" y="627"/>
                    </a:cubicBezTo>
                    <a:lnTo>
                      <a:pt x="1239" y="627"/>
                    </a:lnTo>
                    <a:cubicBezTo>
                      <a:pt x="1240" y="628"/>
                      <a:pt x="1240" y="628"/>
                      <a:pt x="1240" y="628"/>
                    </a:cubicBezTo>
                    <a:cubicBezTo>
                      <a:pt x="1244" y="628"/>
                      <a:pt x="1179" y="531"/>
                      <a:pt x="1168" y="508"/>
                    </a:cubicBezTo>
                    <a:cubicBezTo>
                      <a:pt x="1144" y="472"/>
                      <a:pt x="1132" y="437"/>
                      <a:pt x="1120" y="413"/>
                    </a:cubicBezTo>
                    <a:lnTo>
                      <a:pt x="1120" y="413"/>
                    </a:lnTo>
                    <a:cubicBezTo>
                      <a:pt x="1125" y="428"/>
                      <a:pt x="1128" y="437"/>
                      <a:pt x="1128" y="437"/>
                    </a:cubicBezTo>
                    <a:cubicBezTo>
                      <a:pt x="1128" y="437"/>
                      <a:pt x="1122" y="423"/>
                      <a:pt x="1108" y="389"/>
                    </a:cubicBezTo>
                    <a:cubicBezTo>
                      <a:pt x="1028" y="169"/>
                      <a:pt x="831" y="0"/>
                      <a:pt x="60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861;p24">
                <a:extLst>
                  <a:ext uri="{FF2B5EF4-FFF2-40B4-BE49-F238E27FC236}">
                    <a16:creationId xmlns:a16="http://schemas.microsoft.com/office/drawing/2014/main" id="{DEC5E2FB-C57D-4463-B5D0-9536899EC986}"/>
                  </a:ext>
                </a:extLst>
              </p:cNvPr>
              <p:cNvSpPr/>
              <p:nvPr/>
            </p:nvSpPr>
            <p:spPr>
              <a:xfrm>
                <a:off x="5934829" y="2894204"/>
                <a:ext cx="115631" cy="157428"/>
              </a:xfrm>
              <a:custGeom>
                <a:avLst/>
                <a:gdLst/>
                <a:ahLst/>
                <a:cxnLst/>
                <a:rect l="l" t="t" r="r" b="b"/>
                <a:pathLst>
                  <a:path w="1765" h="2403" extrusionOk="0">
                    <a:moveTo>
                      <a:pt x="1040" y="0"/>
                    </a:moveTo>
                    <a:cubicBezTo>
                      <a:pt x="882" y="0"/>
                      <a:pt x="725" y="73"/>
                      <a:pt x="620" y="247"/>
                    </a:cubicBezTo>
                    <a:cubicBezTo>
                      <a:pt x="346" y="711"/>
                      <a:pt x="155" y="1211"/>
                      <a:pt x="48" y="1735"/>
                    </a:cubicBezTo>
                    <a:cubicBezTo>
                      <a:pt x="1" y="2021"/>
                      <a:pt x="132" y="2307"/>
                      <a:pt x="417" y="2390"/>
                    </a:cubicBezTo>
                    <a:cubicBezTo>
                      <a:pt x="455" y="2398"/>
                      <a:pt x="494" y="2403"/>
                      <a:pt x="534" y="2403"/>
                    </a:cubicBezTo>
                    <a:cubicBezTo>
                      <a:pt x="769" y="2403"/>
                      <a:pt x="1020" y="2255"/>
                      <a:pt x="1060" y="2021"/>
                    </a:cubicBezTo>
                    <a:cubicBezTo>
                      <a:pt x="1144" y="1580"/>
                      <a:pt x="1298" y="1175"/>
                      <a:pt x="1525" y="783"/>
                    </a:cubicBezTo>
                    <a:cubicBezTo>
                      <a:pt x="1765" y="377"/>
                      <a:pt x="1401" y="0"/>
                      <a:pt x="1040"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906;p24">
                <a:extLst>
                  <a:ext uri="{FF2B5EF4-FFF2-40B4-BE49-F238E27FC236}">
                    <a16:creationId xmlns:a16="http://schemas.microsoft.com/office/drawing/2014/main" id="{8B82BFEA-5E76-43FF-8C4E-9734ACEC65B2}"/>
                  </a:ext>
                </a:extLst>
              </p:cNvPr>
              <p:cNvSpPr/>
              <p:nvPr/>
            </p:nvSpPr>
            <p:spPr>
              <a:xfrm>
                <a:off x="5961362" y="2684045"/>
                <a:ext cx="152973" cy="158083"/>
              </a:xfrm>
              <a:custGeom>
                <a:avLst/>
                <a:gdLst/>
                <a:ahLst/>
                <a:cxnLst/>
                <a:rect l="l" t="t" r="r" b="b"/>
                <a:pathLst>
                  <a:path w="2335" h="2413" extrusionOk="0">
                    <a:moveTo>
                      <a:pt x="1306" y="422"/>
                    </a:moveTo>
                    <a:cubicBezTo>
                      <a:pt x="1371" y="422"/>
                      <a:pt x="1436" y="425"/>
                      <a:pt x="1501" y="431"/>
                    </a:cubicBezTo>
                    <a:cubicBezTo>
                      <a:pt x="1504" y="431"/>
                      <a:pt x="1508" y="431"/>
                      <a:pt x="1512" y="431"/>
                    </a:cubicBezTo>
                    <a:cubicBezTo>
                      <a:pt x="1526" y="431"/>
                      <a:pt x="1539" y="429"/>
                      <a:pt x="1551" y="425"/>
                    </a:cubicBezTo>
                    <a:lnTo>
                      <a:pt x="1551" y="425"/>
                    </a:lnTo>
                    <a:cubicBezTo>
                      <a:pt x="1807" y="587"/>
                      <a:pt x="1990" y="849"/>
                      <a:pt x="2013" y="1181"/>
                    </a:cubicBezTo>
                    <a:cubicBezTo>
                      <a:pt x="2036" y="1692"/>
                      <a:pt x="1697" y="2146"/>
                      <a:pt x="1183" y="2146"/>
                    </a:cubicBezTo>
                    <a:cubicBezTo>
                      <a:pt x="1170" y="2146"/>
                      <a:pt x="1157" y="2146"/>
                      <a:pt x="1144" y="2145"/>
                    </a:cubicBezTo>
                    <a:cubicBezTo>
                      <a:pt x="548" y="2133"/>
                      <a:pt x="286" y="1752"/>
                      <a:pt x="310" y="1204"/>
                    </a:cubicBezTo>
                    <a:cubicBezTo>
                      <a:pt x="331" y="603"/>
                      <a:pt x="802" y="422"/>
                      <a:pt x="1306" y="422"/>
                    </a:cubicBezTo>
                    <a:close/>
                    <a:moveTo>
                      <a:pt x="1123" y="0"/>
                    </a:moveTo>
                    <a:cubicBezTo>
                      <a:pt x="1026" y="0"/>
                      <a:pt x="968" y="110"/>
                      <a:pt x="995" y="185"/>
                    </a:cubicBezTo>
                    <a:lnTo>
                      <a:pt x="995" y="185"/>
                    </a:lnTo>
                    <a:cubicBezTo>
                      <a:pt x="506" y="259"/>
                      <a:pt x="84" y="516"/>
                      <a:pt x="48" y="1085"/>
                    </a:cubicBezTo>
                    <a:cubicBezTo>
                      <a:pt x="1" y="1776"/>
                      <a:pt x="262" y="2324"/>
                      <a:pt x="1013" y="2407"/>
                    </a:cubicBezTo>
                    <a:cubicBezTo>
                      <a:pt x="1054" y="2411"/>
                      <a:pt x="1095" y="2412"/>
                      <a:pt x="1135" y="2412"/>
                    </a:cubicBezTo>
                    <a:cubicBezTo>
                      <a:pt x="1742" y="2412"/>
                      <a:pt x="2207" y="1997"/>
                      <a:pt x="2263" y="1371"/>
                    </a:cubicBezTo>
                    <a:cubicBezTo>
                      <a:pt x="2334" y="669"/>
                      <a:pt x="1822" y="97"/>
                      <a:pt x="1144" y="2"/>
                    </a:cubicBezTo>
                    <a:cubicBezTo>
                      <a:pt x="1136" y="1"/>
                      <a:pt x="1130" y="0"/>
                      <a:pt x="1123"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907;p24">
                <a:extLst>
                  <a:ext uri="{FF2B5EF4-FFF2-40B4-BE49-F238E27FC236}">
                    <a16:creationId xmlns:a16="http://schemas.microsoft.com/office/drawing/2014/main" id="{0E0C1BF2-DA8D-4E9F-988B-9C66016D5433}"/>
                  </a:ext>
                </a:extLst>
              </p:cNvPr>
              <p:cNvSpPr/>
              <p:nvPr/>
            </p:nvSpPr>
            <p:spPr>
              <a:xfrm>
                <a:off x="5927950" y="2867083"/>
                <a:ext cx="208987" cy="164635"/>
              </a:xfrm>
              <a:custGeom>
                <a:avLst/>
                <a:gdLst/>
                <a:ahLst/>
                <a:cxnLst/>
                <a:rect l="l" t="t" r="r" b="b"/>
                <a:pathLst>
                  <a:path w="3190" h="2513" extrusionOk="0">
                    <a:moveTo>
                      <a:pt x="1714" y="0"/>
                    </a:moveTo>
                    <a:cubicBezTo>
                      <a:pt x="732" y="0"/>
                      <a:pt x="172" y="1427"/>
                      <a:pt x="22" y="2209"/>
                    </a:cubicBezTo>
                    <a:cubicBezTo>
                      <a:pt x="1" y="2309"/>
                      <a:pt x="83" y="2375"/>
                      <a:pt x="160" y="2375"/>
                    </a:cubicBezTo>
                    <a:cubicBezTo>
                      <a:pt x="210" y="2375"/>
                      <a:pt x="258" y="2346"/>
                      <a:pt x="272" y="2280"/>
                    </a:cubicBezTo>
                    <a:cubicBezTo>
                      <a:pt x="403" y="1637"/>
                      <a:pt x="796" y="482"/>
                      <a:pt x="1523" y="280"/>
                    </a:cubicBezTo>
                    <a:cubicBezTo>
                      <a:pt x="1601" y="260"/>
                      <a:pt x="1675" y="250"/>
                      <a:pt x="1746" y="250"/>
                    </a:cubicBezTo>
                    <a:cubicBezTo>
                      <a:pt x="2631" y="250"/>
                      <a:pt x="2927" y="1748"/>
                      <a:pt x="2916" y="2387"/>
                    </a:cubicBezTo>
                    <a:cubicBezTo>
                      <a:pt x="2916" y="2470"/>
                      <a:pt x="2981" y="2512"/>
                      <a:pt x="3047" y="2512"/>
                    </a:cubicBezTo>
                    <a:cubicBezTo>
                      <a:pt x="3112" y="2512"/>
                      <a:pt x="3178" y="2470"/>
                      <a:pt x="3178" y="2387"/>
                    </a:cubicBezTo>
                    <a:cubicBezTo>
                      <a:pt x="3189" y="1530"/>
                      <a:pt x="2868" y="113"/>
                      <a:pt x="1820" y="6"/>
                    </a:cubicBezTo>
                    <a:cubicBezTo>
                      <a:pt x="1784" y="2"/>
                      <a:pt x="1749" y="0"/>
                      <a:pt x="1714"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908;p24">
                <a:extLst>
                  <a:ext uri="{FF2B5EF4-FFF2-40B4-BE49-F238E27FC236}">
                    <a16:creationId xmlns:a16="http://schemas.microsoft.com/office/drawing/2014/main" id="{87B42824-8B1F-4BE6-A92E-442BB97726F8}"/>
                  </a:ext>
                </a:extLst>
              </p:cNvPr>
              <p:cNvSpPr/>
              <p:nvPr/>
            </p:nvSpPr>
            <p:spPr>
              <a:xfrm>
                <a:off x="5994249" y="2872062"/>
                <a:ext cx="96502" cy="85297"/>
              </a:xfrm>
              <a:custGeom>
                <a:avLst/>
                <a:gdLst/>
                <a:ahLst/>
                <a:cxnLst/>
                <a:rect l="l" t="t" r="r" b="b"/>
                <a:pathLst>
                  <a:path w="1473" h="1302" extrusionOk="0">
                    <a:moveTo>
                      <a:pt x="1316" y="1"/>
                    </a:moveTo>
                    <a:cubicBezTo>
                      <a:pt x="1265" y="1"/>
                      <a:pt x="1215" y="29"/>
                      <a:pt x="1201" y="97"/>
                    </a:cubicBezTo>
                    <a:cubicBezTo>
                      <a:pt x="1130" y="424"/>
                      <a:pt x="988" y="716"/>
                      <a:pt x="760" y="965"/>
                    </a:cubicBezTo>
                    <a:lnTo>
                      <a:pt x="760" y="965"/>
                    </a:lnTo>
                    <a:cubicBezTo>
                      <a:pt x="602" y="727"/>
                      <a:pt x="443" y="489"/>
                      <a:pt x="284" y="251"/>
                    </a:cubicBezTo>
                    <a:cubicBezTo>
                      <a:pt x="259" y="208"/>
                      <a:pt x="220" y="190"/>
                      <a:pt x="181" y="190"/>
                    </a:cubicBezTo>
                    <a:cubicBezTo>
                      <a:pt x="92" y="190"/>
                      <a:pt x="0" y="283"/>
                      <a:pt x="58" y="382"/>
                    </a:cubicBezTo>
                    <a:cubicBezTo>
                      <a:pt x="249" y="668"/>
                      <a:pt x="439" y="954"/>
                      <a:pt x="630" y="1240"/>
                    </a:cubicBezTo>
                    <a:cubicBezTo>
                      <a:pt x="657" y="1280"/>
                      <a:pt x="695" y="1302"/>
                      <a:pt x="737" y="1302"/>
                    </a:cubicBezTo>
                    <a:cubicBezTo>
                      <a:pt x="768" y="1302"/>
                      <a:pt x="801" y="1289"/>
                      <a:pt x="832" y="1263"/>
                    </a:cubicBezTo>
                    <a:cubicBezTo>
                      <a:pt x="1153" y="966"/>
                      <a:pt x="1368" y="585"/>
                      <a:pt x="1451" y="156"/>
                    </a:cubicBezTo>
                    <a:cubicBezTo>
                      <a:pt x="1472" y="64"/>
                      <a:pt x="1392" y="1"/>
                      <a:pt x="1316"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909;p24">
                <a:extLst>
                  <a:ext uri="{FF2B5EF4-FFF2-40B4-BE49-F238E27FC236}">
                    <a16:creationId xmlns:a16="http://schemas.microsoft.com/office/drawing/2014/main" id="{81743A2B-CBB9-4515-B776-53E8B383B8BC}"/>
                  </a:ext>
                </a:extLst>
              </p:cNvPr>
              <p:cNvSpPr/>
              <p:nvPr/>
            </p:nvSpPr>
            <p:spPr>
              <a:xfrm>
                <a:off x="5975840" y="2897676"/>
                <a:ext cx="133318" cy="107704"/>
              </a:xfrm>
              <a:custGeom>
                <a:avLst/>
                <a:gdLst/>
                <a:ahLst/>
                <a:cxnLst/>
                <a:rect l="l" t="t" r="r" b="b"/>
                <a:pathLst>
                  <a:path w="2035" h="1644" extrusionOk="0">
                    <a:moveTo>
                      <a:pt x="161" y="0"/>
                    </a:moveTo>
                    <a:cubicBezTo>
                      <a:pt x="82" y="0"/>
                      <a:pt x="0" y="64"/>
                      <a:pt x="30" y="158"/>
                    </a:cubicBezTo>
                    <a:cubicBezTo>
                      <a:pt x="208" y="730"/>
                      <a:pt x="518" y="1218"/>
                      <a:pt x="970" y="1611"/>
                    </a:cubicBezTo>
                    <a:cubicBezTo>
                      <a:pt x="997" y="1632"/>
                      <a:pt x="1033" y="1644"/>
                      <a:pt x="1068" y="1644"/>
                    </a:cubicBezTo>
                    <a:cubicBezTo>
                      <a:pt x="1112" y="1644"/>
                      <a:pt x="1153" y="1626"/>
                      <a:pt x="1173" y="1587"/>
                    </a:cubicBezTo>
                    <a:cubicBezTo>
                      <a:pt x="1399" y="1122"/>
                      <a:pt x="1661" y="694"/>
                      <a:pt x="1958" y="277"/>
                    </a:cubicBezTo>
                    <a:cubicBezTo>
                      <a:pt x="2034" y="184"/>
                      <a:pt x="1937" y="92"/>
                      <a:pt x="1840" y="92"/>
                    </a:cubicBezTo>
                    <a:cubicBezTo>
                      <a:pt x="1800" y="92"/>
                      <a:pt x="1760" y="108"/>
                      <a:pt x="1732" y="146"/>
                    </a:cubicBezTo>
                    <a:cubicBezTo>
                      <a:pt x="1466" y="519"/>
                      <a:pt x="1228" y="901"/>
                      <a:pt x="1019" y="1302"/>
                    </a:cubicBezTo>
                    <a:lnTo>
                      <a:pt x="1019" y="1302"/>
                    </a:lnTo>
                    <a:cubicBezTo>
                      <a:pt x="672" y="967"/>
                      <a:pt x="428" y="565"/>
                      <a:pt x="280" y="87"/>
                    </a:cubicBezTo>
                    <a:cubicBezTo>
                      <a:pt x="261" y="26"/>
                      <a:pt x="212" y="0"/>
                      <a:pt x="161"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910;p24">
                <a:extLst>
                  <a:ext uri="{FF2B5EF4-FFF2-40B4-BE49-F238E27FC236}">
                    <a16:creationId xmlns:a16="http://schemas.microsoft.com/office/drawing/2014/main" id="{78D2110A-E50B-4530-B2B1-C5F889F1117B}"/>
                  </a:ext>
                </a:extLst>
              </p:cNvPr>
              <p:cNvSpPr/>
              <p:nvPr/>
            </p:nvSpPr>
            <p:spPr>
              <a:xfrm>
                <a:off x="5924609" y="3006359"/>
                <a:ext cx="221238" cy="32364"/>
              </a:xfrm>
              <a:custGeom>
                <a:avLst/>
                <a:gdLst/>
                <a:ahLst/>
                <a:cxnLst/>
                <a:rect l="l" t="t" r="r" b="b"/>
                <a:pathLst>
                  <a:path w="3377" h="494" extrusionOk="0">
                    <a:moveTo>
                      <a:pt x="175" y="0"/>
                    </a:moveTo>
                    <a:cubicBezTo>
                      <a:pt x="72" y="0"/>
                      <a:pt x="0" y="170"/>
                      <a:pt x="109" y="249"/>
                    </a:cubicBezTo>
                    <a:cubicBezTo>
                      <a:pt x="426" y="458"/>
                      <a:pt x="772" y="494"/>
                      <a:pt x="1128" y="494"/>
                    </a:cubicBezTo>
                    <a:cubicBezTo>
                      <a:pt x="1240" y="494"/>
                      <a:pt x="1353" y="490"/>
                      <a:pt x="1466" y="487"/>
                    </a:cubicBezTo>
                    <a:cubicBezTo>
                      <a:pt x="2050" y="475"/>
                      <a:pt x="2633" y="416"/>
                      <a:pt x="3217" y="333"/>
                    </a:cubicBezTo>
                    <a:cubicBezTo>
                      <a:pt x="3376" y="321"/>
                      <a:pt x="3318" y="81"/>
                      <a:pt x="3166" y="81"/>
                    </a:cubicBezTo>
                    <a:cubicBezTo>
                      <a:pt x="3159" y="81"/>
                      <a:pt x="3152" y="82"/>
                      <a:pt x="3145" y="83"/>
                    </a:cubicBezTo>
                    <a:cubicBezTo>
                      <a:pt x="2674" y="146"/>
                      <a:pt x="1995" y="276"/>
                      <a:pt x="1372" y="276"/>
                    </a:cubicBezTo>
                    <a:cubicBezTo>
                      <a:pt x="939" y="276"/>
                      <a:pt x="533" y="213"/>
                      <a:pt x="240" y="23"/>
                    </a:cubicBezTo>
                    <a:cubicBezTo>
                      <a:pt x="218" y="7"/>
                      <a:pt x="196" y="0"/>
                      <a:pt x="175"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roup 245">
              <a:extLst>
                <a:ext uri="{FF2B5EF4-FFF2-40B4-BE49-F238E27FC236}">
                  <a16:creationId xmlns:a16="http://schemas.microsoft.com/office/drawing/2014/main" id="{C5271283-D53B-4E0F-93AC-82B793BA663C}"/>
                </a:ext>
              </a:extLst>
            </p:cNvPr>
            <p:cNvGrpSpPr/>
            <p:nvPr/>
          </p:nvGrpSpPr>
          <p:grpSpPr>
            <a:xfrm>
              <a:off x="10018072" y="1754176"/>
              <a:ext cx="221238" cy="367587"/>
              <a:chOff x="5924609" y="2684045"/>
              <a:chExt cx="221238" cy="367587"/>
            </a:xfrm>
          </p:grpSpPr>
          <p:sp>
            <p:nvSpPr>
              <p:cNvPr id="247" name="Google Shape;859;p24">
                <a:extLst>
                  <a:ext uri="{FF2B5EF4-FFF2-40B4-BE49-F238E27FC236}">
                    <a16:creationId xmlns:a16="http://schemas.microsoft.com/office/drawing/2014/main" id="{33F7EC6B-F496-44B5-AA2A-065399B9ED63}"/>
                  </a:ext>
                </a:extLst>
              </p:cNvPr>
              <p:cNvSpPr/>
              <p:nvPr/>
            </p:nvSpPr>
            <p:spPr>
              <a:xfrm>
                <a:off x="5957431" y="2724988"/>
                <a:ext cx="117072" cy="117989"/>
              </a:xfrm>
              <a:custGeom>
                <a:avLst/>
                <a:gdLst/>
                <a:ahLst/>
                <a:cxnLst/>
                <a:rect l="l" t="t" r="r" b="b"/>
                <a:pathLst>
                  <a:path w="1787" h="1801" extrusionOk="0">
                    <a:moveTo>
                      <a:pt x="602" y="0"/>
                    </a:moveTo>
                    <a:cubicBezTo>
                      <a:pt x="557" y="0"/>
                      <a:pt x="512" y="6"/>
                      <a:pt x="465" y="20"/>
                    </a:cubicBezTo>
                    <a:cubicBezTo>
                      <a:pt x="203" y="91"/>
                      <a:pt x="1" y="401"/>
                      <a:pt x="96" y="663"/>
                    </a:cubicBezTo>
                    <a:cubicBezTo>
                      <a:pt x="263" y="1103"/>
                      <a:pt x="525" y="1461"/>
                      <a:pt x="906" y="1722"/>
                    </a:cubicBezTo>
                    <a:cubicBezTo>
                      <a:pt x="983" y="1776"/>
                      <a:pt x="1070" y="1800"/>
                      <a:pt x="1159" y="1800"/>
                    </a:cubicBezTo>
                    <a:cubicBezTo>
                      <a:pt x="1345" y="1800"/>
                      <a:pt x="1535" y="1693"/>
                      <a:pt x="1632" y="1532"/>
                    </a:cubicBezTo>
                    <a:cubicBezTo>
                      <a:pt x="1787" y="1270"/>
                      <a:pt x="1668" y="984"/>
                      <a:pt x="1442" y="818"/>
                    </a:cubicBezTo>
                    <a:cubicBezTo>
                      <a:pt x="1424" y="805"/>
                      <a:pt x="1412" y="796"/>
                      <a:pt x="1404" y="792"/>
                    </a:cubicBezTo>
                    <a:lnTo>
                      <a:pt x="1404" y="792"/>
                    </a:lnTo>
                    <a:cubicBezTo>
                      <a:pt x="1385" y="773"/>
                      <a:pt x="1366" y="754"/>
                      <a:pt x="1346" y="734"/>
                    </a:cubicBezTo>
                    <a:cubicBezTo>
                      <a:pt x="1325" y="713"/>
                      <a:pt x="1249" y="637"/>
                      <a:pt x="1239" y="627"/>
                    </a:cubicBezTo>
                    <a:lnTo>
                      <a:pt x="1239" y="627"/>
                    </a:lnTo>
                    <a:cubicBezTo>
                      <a:pt x="1240" y="628"/>
                      <a:pt x="1240" y="628"/>
                      <a:pt x="1240" y="628"/>
                    </a:cubicBezTo>
                    <a:cubicBezTo>
                      <a:pt x="1244" y="628"/>
                      <a:pt x="1179" y="531"/>
                      <a:pt x="1168" y="508"/>
                    </a:cubicBezTo>
                    <a:cubicBezTo>
                      <a:pt x="1144" y="472"/>
                      <a:pt x="1132" y="437"/>
                      <a:pt x="1120" y="413"/>
                    </a:cubicBezTo>
                    <a:lnTo>
                      <a:pt x="1120" y="413"/>
                    </a:lnTo>
                    <a:cubicBezTo>
                      <a:pt x="1125" y="428"/>
                      <a:pt x="1128" y="437"/>
                      <a:pt x="1128" y="437"/>
                    </a:cubicBezTo>
                    <a:cubicBezTo>
                      <a:pt x="1128" y="437"/>
                      <a:pt x="1122" y="423"/>
                      <a:pt x="1108" y="389"/>
                    </a:cubicBezTo>
                    <a:cubicBezTo>
                      <a:pt x="1028" y="169"/>
                      <a:pt x="831" y="0"/>
                      <a:pt x="60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861;p24">
                <a:extLst>
                  <a:ext uri="{FF2B5EF4-FFF2-40B4-BE49-F238E27FC236}">
                    <a16:creationId xmlns:a16="http://schemas.microsoft.com/office/drawing/2014/main" id="{463044D2-1D7F-4C50-A910-4765CCC181E9}"/>
                  </a:ext>
                </a:extLst>
              </p:cNvPr>
              <p:cNvSpPr/>
              <p:nvPr/>
            </p:nvSpPr>
            <p:spPr>
              <a:xfrm>
                <a:off x="5934829" y="2894204"/>
                <a:ext cx="115631" cy="157428"/>
              </a:xfrm>
              <a:custGeom>
                <a:avLst/>
                <a:gdLst/>
                <a:ahLst/>
                <a:cxnLst/>
                <a:rect l="l" t="t" r="r" b="b"/>
                <a:pathLst>
                  <a:path w="1765" h="2403" extrusionOk="0">
                    <a:moveTo>
                      <a:pt x="1040" y="0"/>
                    </a:moveTo>
                    <a:cubicBezTo>
                      <a:pt x="882" y="0"/>
                      <a:pt x="725" y="73"/>
                      <a:pt x="620" y="247"/>
                    </a:cubicBezTo>
                    <a:cubicBezTo>
                      <a:pt x="346" y="711"/>
                      <a:pt x="155" y="1211"/>
                      <a:pt x="48" y="1735"/>
                    </a:cubicBezTo>
                    <a:cubicBezTo>
                      <a:pt x="1" y="2021"/>
                      <a:pt x="132" y="2307"/>
                      <a:pt x="417" y="2390"/>
                    </a:cubicBezTo>
                    <a:cubicBezTo>
                      <a:pt x="455" y="2398"/>
                      <a:pt x="494" y="2403"/>
                      <a:pt x="534" y="2403"/>
                    </a:cubicBezTo>
                    <a:cubicBezTo>
                      <a:pt x="769" y="2403"/>
                      <a:pt x="1020" y="2255"/>
                      <a:pt x="1060" y="2021"/>
                    </a:cubicBezTo>
                    <a:cubicBezTo>
                      <a:pt x="1144" y="1580"/>
                      <a:pt x="1298" y="1175"/>
                      <a:pt x="1525" y="783"/>
                    </a:cubicBezTo>
                    <a:cubicBezTo>
                      <a:pt x="1765" y="377"/>
                      <a:pt x="1401" y="0"/>
                      <a:pt x="1040"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906;p24">
                <a:extLst>
                  <a:ext uri="{FF2B5EF4-FFF2-40B4-BE49-F238E27FC236}">
                    <a16:creationId xmlns:a16="http://schemas.microsoft.com/office/drawing/2014/main" id="{5FC09E5A-EB63-4DBC-A62A-B1E81E46B380}"/>
                  </a:ext>
                </a:extLst>
              </p:cNvPr>
              <p:cNvSpPr/>
              <p:nvPr/>
            </p:nvSpPr>
            <p:spPr>
              <a:xfrm>
                <a:off x="5961362" y="2684045"/>
                <a:ext cx="152973" cy="158083"/>
              </a:xfrm>
              <a:custGeom>
                <a:avLst/>
                <a:gdLst/>
                <a:ahLst/>
                <a:cxnLst/>
                <a:rect l="l" t="t" r="r" b="b"/>
                <a:pathLst>
                  <a:path w="2335" h="2413" extrusionOk="0">
                    <a:moveTo>
                      <a:pt x="1306" y="422"/>
                    </a:moveTo>
                    <a:cubicBezTo>
                      <a:pt x="1371" y="422"/>
                      <a:pt x="1436" y="425"/>
                      <a:pt x="1501" y="431"/>
                    </a:cubicBezTo>
                    <a:cubicBezTo>
                      <a:pt x="1504" y="431"/>
                      <a:pt x="1508" y="431"/>
                      <a:pt x="1512" y="431"/>
                    </a:cubicBezTo>
                    <a:cubicBezTo>
                      <a:pt x="1526" y="431"/>
                      <a:pt x="1539" y="429"/>
                      <a:pt x="1551" y="425"/>
                    </a:cubicBezTo>
                    <a:lnTo>
                      <a:pt x="1551" y="425"/>
                    </a:lnTo>
                    <a:cubicBezTo>
                      <a:pt x="1807" y="587"/>
                      <a:pt x="1990" y="849"/>
                      <a:pt x="2013" y="1181"/>
                    </a:cubicBezTo>
                    <a:cubicBezTo>
                      <a:pt x="2036" y="1692"/>
                      <a:pt x="1697" y="2146"/>
                      <a:pt x="1183" y="2146"/>
                    </a:cubicBezTo>
                    <a:cubicBezTo>
                      <a:pt x="1170" y="2146"/>
                      <a:pt x="1157" y="2146"/>
                      <a:pt x="1144" y="2145"/>
                    </a:cubicBezTo>
                    <a:cubicBezTo>
                      <a:pt x="548" y="2133"/>
                      <a:pt x="286" y="1752"/>
                      <a:pt x="310" y="1204"/>
                    </a:cubicBezTo>
                    <a:cubicBezTo>
                      <a:pt x="331" y="603"/>
                      <a:pt x="802" y="422"/>
                      <a:pt x="1306" y="422"/>
                    </a:cubicBezTo>
                    <a:close/>
                    <a:moveTo>
                      <a:pt x="1123" y="0"/>
                    </a:moveTo>
                    <a:cubicBezTo>
                      <a:pt x="1026" y="0"/>
                      <a:pt x="968" y="110"/>
                      <a:pt x="995" y="185"/>
                    </a:cubicBezTo>
                    <a:lnTo>
                      <a:pt x="995" y="185"/>
                    </a:lnTo>
                    <a:cubicBezTo>
                      <a:pt x="506" y="259"/>
                      <a:pt x="84" y="516"/>
                      <a:pt x="48" y="1085"/>
                    </a:cubicBezTo>
                    <a:cubicBezTo>
                      <a:pt x="1" y="1776"/>
                      <a:pt x="262" y="2324"/>
                      <a:pt x="1013" y="2407"/>
                    </a:cubicBezTo>
                    <a:cubicBezTo>
                      <a:pt x="1054" y="2411"/>
                      <a:pt x="1095" y="2412"/>
                      <a:pt x="1135" y="2412"/>
                    </a:cubicBezTo>
                    <a:cubicBezTo>
                      <a:pt x="1742" y="2412"/>
                      <a:pt x="2207" y="1997"/>
                      <a:pt x="2263" y="1371"/>
                    </a:cubicBezTo>
                    <a:cubicBezTo>
                      <a:pt x="2334" y="669"/>
                      <a:pt x="1822" y="97"/>
                      <a:pt x="1144" y="2"/>
                    </a:cubicBezTo>
                    <a:cubicBezTo>
                      <a:pt x="1136" y="1"/>
                      <a:pt x="1130" y="0"/>
                      <a:pt x="1123"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907;p24">
                <a:extLst>
                  <a:ext uri="{FF2B5EF4-FFF2-40B4-BE49-F238E27FC236}">
                    <a16:creationId xmlns:a16="http://schemas.microsoft.com/office/drawing/2014/main" id="{BEC54028-75C3-4491-9E23-DD37698DCE7A}"/>
                  </a:ext>
                </a:extLst>
              </p:cNvPr>
              <p:cNvSpPr/>
              <p:nvPr/>
            </p:nvSpPr>
            <p:spPr>
              <a:xfrm>
                <a:off x="5927950" y="2867083"/>
                <a:ext cx="208987" cy="164635"/>
              </a:xfrm>
              <a:custGeom>
                <a:avLst/>
                <a:gdLst/>
                <a:ahLst/>
                <a:cxnLst/>
                <a:rect l="l" t="t" r="r" b="b"/>
                <a:pathLst>
                  <a:path w="3190" h="2513" extrusionOk="0">
                    <a:moveTo>
                      <a:pt x="1714" y="0"/>
                    </a:moveTo>
                    <a:cubicBezTo>
                      <a:pt x="732" y="0"/>
                      <a:pt x="172" y="1427"/>
                      <a:pt x="22" y="2209"/>
                    </a:cubicBezTo>
                    <a:cubicBezTo>
                      <a:pt x="1" y="2309"/>
                      <a:pt x="83" y="2375"/>
                      <a:pt x="160" y="2375"/>
                    </a:cubicBezTo>
                    <a:cubicBezTo>
                      <a:pt x="210" y="2375"/>
                      <a:pt x="258" y="2346"/>
                      <a:pt x="272" y="2280"/>
                    </a:cubicBezTo>
                    <a:cubicBezTo>
                      <a:pt x="403" y="1637"/>
                      <a:pt x="796" y="482"/>
                      <a:pt x="1523" y="280"/>
                    </a:cubicBezTo>
                    <a:cubicBezTo>
                      <a:pt x="1601" y="260"/>
                      <a:pt x="1675" y="250"/>
                      <a:pt x="1746" y="250"/>
                    </a:cubicBezTo>
                    <a:cubicBezTo>
                      <a:pt x="2631" y="250"/>
                      <a:pt x="2927" y="1748"/>
                      <a:pt x="2916" y="2387"/>
                    </a:cubicBezTo>
                    <a:cubicBezTo>
                      <a:pt x="2916" y="2470"/>
                      <a:pt x="2981" y="2512"/>
                      <a:pt x="3047" y="2512"/>
                    </a:cubicBezTo>
                    <a:cubicBezTo>
                      <a:pt x="3112" y="2512"/>
                      <a:pt x="3178" y="2470"/>
                      <a:pt x="3178" y="2387"/>
                    </a:cubicBezTo>
                    <a:cubicBezTo>
                      <a:pt x="3189" y="1530"/>
                      <a:pt x="2868" y="113"/>
                      <a:pt x="1820" y="6"/>
                    </a:cubicBezTo>
                    <a:cubicBezTo>
                      <a:pt x="1784" y="2"/>
                      <a:pt x="1749" y="0"/>
                      <a:pt x="1714"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908;p24">
                <a:extLst>
                  <a:ext uri="{FF2B5EF4-FFF2-40B4-BE49-F238E27FC236}">
                    <a16:creationId xmlns:a16="http://schemas.microsoft.com/office/drawing/2014/main" id="{C1761521-8AF7-417A-B6B8-1B57B912A881}"/>
                  </a:ext>
                </a:extLst>
              </p:cNvPr>
              <p:cNvSpPr/>
              <p:nvPr/>
            </p:nvSpPr>
            <p:spPr>
              <a:xfrm>
                <a:off x="5994249" y="2872062"/>
                <a:ext cx="96502" cy="85297"/>
              </a:xfrm>
              <a:custGeom>
                <a:avLst/>
                <a:gdLst/>
                <a:ahLst/>
                <a:cxnLst/>
                <a:rect l="l" t="t" r="r" b="b"/>
                <a:pathLst>
                  <a:path w="1473" h="1302" extrusionOk="0">
                    <a:moveTo>
                      <a:pt x="1316" y="1"/>
                    </a:moveTo>
                    <a:cubicBezTo>
                      <a:pt x="1265" y="1"/>
                      <a:pt x="1215" y="29"/>
                      <a:pt x="1201" y="97"/>
                    </a:cubicBezTo>
                    <a:cubicBezTo>
                      <a:pt x="1130" y="424"/>
                      <a:pt x="988" y="716"/>
                      <a:pt x="760" y="965"/>
                    </a:cubicBezTo>
                    <a:lnTo>
                      <a:pt x="760" y="965"/>
                    </a:lnTo>
                    <a:cubicBezTo>
                      <a:pt x="602" y="727"/>
                      <a:pt x="443" y="489"/>
                      <a:pt x="284" y="251"/>
                    </a:cubicBezTo>
                    <a:cubicBezTo>
                      <a:pt x="259" y="208"/>
                      <a:pt x="220" y="190"/>
                      <a:pt x="181" y="190"/>
                    </a:cubicBezTo>
                    <a:cubicBezTo>
                      <a:pt x="92" y="190"/>
                      <a:pt x="0" y="283"/>
                      <a:pt x="58" y="382"/>
                    </a:cubicBezTo>
                    <a:cubicBezTo>
                      <a:pt x="249" y="668"/>
                      <a:pt x="439" y="954"/>
                      <a:pt x="630" y="1240"/>
                    </a:cubicBezTo>
                    <a:cubicBezTo>
                      <a:pt x="657" y="1280"/>
                      <a:pt x="695" y="1302"/>
                      <a:pt x="737" y="1302"/>
                    </a:cubicBezTo>
                    <a:cubicBezTo>
                      <a:pt x="768" y="1302"/>
                      <a:pt x="801" y="1289"/>
                      <a:pt x="832" y="1263"/>
                    </a:cubicBezTo>
                    <a:cubicBezTo>
                      <a:pt x="1153" y="966"/>
                      <a:pt x="1368" y="585"/>
                      <a:pt x="1451" y="156"/>
                    </a:cubicBezTo>
                    <a:cubicBezTo>
                      <a:pt x="1472" y="64"/>
                      <a:pt x="1392" y="1"/>
                      <a:pt x="1316"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910;p24">
                <a:extLst>
                  <a:ext uri="{FF2B5EF4-FFF2-40B4-BE49-F238E27FC236}">
                    <a16:creationId xmlns:a16="http://schemas.microsoft.com/office/drawing/2014/main" id="{0857A3CB-5D39-4651-B780-823F0FEA373E}"/>
                  </a:ext>
                </a:extLst>
              </p:cNvPr>
              <p:cNvSpPr/>
              <p:nvPr/>
            </p:nvSpPr>
            <p:spPr>
              <a:xfrm>
                <a:off x="5924609" y="3006359"/>
                <a:ext cx="221238" cy="32364"/>
              </a:xfrm>
              <a:custGeom>
                <a:avLst/>
                <a:gdLst/>
                <a:ahLst/>
                <a:cxnLst/>
                <a:rect l="l" t="t" r="r" b="b"/>
                <a:pathLst>
                  <a:path w="3377" h="494" extrusionOk="0">
                    <a:moveTo>
                      <a:pt x="175" y="0"/>
                    </a:moveTo>
                    <a:cubicBezTo>
                      <a:pt x="72" y="0"/>
                      <a:pt x="0" y="170"/>
                      <a:pt x="109" y="249"/>
                    </a:cubicBezTo>
                    <a:cubicBezTo>
                      <a:pt x="426" y="458"/>
                      <a:pt x="772" y="494"/>
                      <a:pt x="1128" y="494"/>
                    </a:cubicBezTo>
                    <a:cubicBezTo>
                      <a:pt x="1240" y="494"/>
                      <a:pt x="1353" y="490"/>
                      <a:pt x="1466" y="487"/>
                    </a:cubicBezTo>
                    <a:cubicBezTo>
                      <a:pt x="2050" y="475"/>
                      <a:pt x="2633" y="416"/>
                      <a:pt x="3217" y="333"/>
                    </a:cubicBezTo>
                    <a:cubicBezTo>
                      <a:pt x="3376" y="321"/>
                      <a:pt x="3318" y="81"/>
                      <a:pt x="3166" y="81"/>
                    </a:cubicBezTo>
                    <a:cubicBezTo>
                      <a:pt x="3159" y="81"/>
                      <a:pt x="3152" y="82"/>
                      <a:pt x="3145" y="83"/>
                    </a:cubicBezTo>
                    <a:cubicBezTo>
                      <a:pt x="2674" y="146"/>
                      <a:pt x="1995" y="276"/>
                      <a:pt x="1372" y="276"/>
                    </a:cubicBezTo>
                    <a:cubicBezTo>
                      <a:pt x="939" y="276"/>
                      <a:pt x="533" y="213"/>
                      <a:pt x="240" y="23"/>
                    </a:cubicBezTo>
                    <a:cubicBezTo>
                      <a:pt x="218" y="7"/>
                      <a:pt x="196" y="0"/>
                      <a:pt x="175"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roup 253">
              <a:extLst>
                <a:ext uri="{FF2B5EF4-FFF2-40B4-BE49-F238E27FC236}">
                  <a16:creationId xmlns:a16="http://schemas.microsoft.com/office/drawing/2014/main" id="{CEA8D677-2469-45B0-AAB3-AD263B7CF304}"/>
                </a:ext>
              </a:extLst>
            </p:cNvPr>
            <p:cNvGrpSpPr/>
            <p:nvPr/>
          </p:nvGrpSpPr>
          <p:grpSpPr>
            <a:xfrm>
              <a:off x="10356262" y="1857136"/>
              <a:ext cx="221238" cy="367587"/>
              <a:chOff x="5924609" y="2684045"/>
              <a:chExt cx="221238" cy="367587"/>
            </a:xfrm>
          </p:grpSpPr>
          <p:sp>
            <p:nvSpPr>
              <p:cNvPr id="255" name="Google Shape;859;p24">
                <a:extLst>
                  <a:ext uri="{FF2B5EF4-FFF2-40B4-BE49-F238E27FC236}">
                    <a16:creationId xmlns:a16="http://schemas.microsoft.com/office/drawing/2014/main" id="{681C156F-39A8-48C1-A158-0908F5B16297}"/>
                  </a:ext>
                </a:extLst>
              </p:cNvPr>
              <p:cNvSpPr/>
              <p:nvPr/>
            </p:nvSpPr>
            <p:spPr>
              <a:xfrm>
                <a:off x="5957431" y="2724988"/>
                <a:ext cx="117072" cy="117989"/>
              </a:xfrm>
              <a:custGeom>
                <a:avLst/>
                <a:gdLst/>
                <a:ahLst/>
                <a:cxnLst/>
                <a:rect l="l" t="t" r="r" b="b"/>
                <a:pathLst>
                  <a:path w="1787" h="1801" extrusionOk="0">
                    <a:moveTo>
                      <a:pt x="602" y="0"/>
                    </a:moveTo>
                    <a:cubicBezTo>
                      <a:pt x="557" y="0"/>
                      <a:pt x="512" y="6"/>
                      <a:pt x="465" y="20"/>
                    </a:cubicBezTo>
                    <a:cubicBezTo>
                      <a:pt x="203" y="91"/>
                      <a:pt x="1" y="401"/>
                      <a:pt x="96" y="663"/>
                    </a:cubicBezTo>
                    <a:cubicBezTo>
                      <a:pt x="263" y="1103"/>
                      <a:pt x="525" y="1461"/>
                      <a:pt x="906" y="1722"/>
                    </a:cubicBezTo>
                    <a:cubicBezTo>
                      <a:pt x="983" y="1776"/>
                      <a:pt x="1070" y="1800"/>
                      <a:pt x="1159" y="1800"/>
                    </a:cubicBezTo>
                    <a:cubicBezTo>
                      <a:pt x="1345" y="1800"/>
                      <a:pt x="1535" y="1693"/>
                      <a:pt x="1632" y="1532"/>
                    </a:cubicBezTo>
                    <a:cubicBezTo>
                      <a:pt x="1787" y="1270"/>
                      <a:pt x="1668" y="984"/>
                      <a:pt x="1442" y="818"/>
                    </a:cubicBezTo>
                    <a:cubicBezTo>
                      <a:pt x="1424" y="805"/>
                      <a:pt x="1412" y="796"/>
                      <a:pt x="1404" y="792"/>
                    </a:cubicBezTo>
                    <a:lnTo>
                      <a:pt x="1404" y="792"/>
                    </a:lnTo>
                    <a:cubicBezTo>
                      <a:pt x="1385" y="773"/>
                      <a:pt x="1366" y="754"/>
                      <a:pt x="1346" y="734"/>
                    </a:cubicBezTo>
                    <a:cubicBezTo>
                      <a:pt x="1325" y="713"/>
                      <a:pt x="1249" y="637"/>
                      <a:pt x="1239" y="627"/>
                    </a:cubicBezTo>
                    <a:lnTo>
                      <a:pt x="1239" y="627"/>
                    </a:lnTo>
                    <a:cubicBezTo>
                      <a:pt x="1240" y="628"/>
                      <a:pt x="1240" y="628"/>
                      <a:pt x="1240" y="628"/>
                    </a:cubicBezTo>
                    <a:cubicBezTo>
                      <a:pt x="1244" y="628"/>
                      <a:pt x="1179" y="531"/>
                      <a:pt x="1168" y="508"/>
                    </a:cubicBezTo>
                    <a:cubicBezTo>
                      <a:pt x="1144" y="472"/>
                      <a:pt x="1132" y="437"/>
                      <a:pt x="1120" y="413"/>
                    </a:cubicBezTo>
                    <a:lnTo>
                      <a:pt x="1120" y="413"/>
                    </a:lnTo>
                    <a:cubicBezTo>
                      <a:pt x="1125" y="428"/>
                      <a:pt x="1128" y="437"/>
                      <a:pt x="1128" y="437"/>
                    </a:cubicBezTo>
                    <a:cubicBezTo>
                      <a:pt x="1128" y="437"/>
                      <a:pt x="1122" y="423"/>
                      <a:pt x="1108" y="389"/>
                    </a:cubicBezTo>
                    <a:cubicBezTo>
                      <a:pt x="1028" y="169"/>
                      <a:pt x="831" y="0"/>
                      <a:pt x="60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861;p24">
                <a:extLst>
                  <a:ext uri="{FF2B5EF4-FFF2-40B4-BE49-F238E27FC236}">
                    <a16:creationId xmlns:a16="http://schemas.microsoft.com/office/drawing/2014/main" id="{A7F09FF6-3F5F-44ED-9FFA-46D14598418C}"/>
                  </a:ext>
                </a:extLst>
              </p:cNvPr>
              <p:cNvSpPr/>
              <p:nvPr/>
            </p:nvSpPr>
            <p:spPr>
              <a:xfrm>
                <a:off x="5934829" y="2894204"/>
                <a:ext cx="115631" cy="157428"/>
              </a:xfrm>
              <a:custGeom>
                <a:avLst/>
                <a:gdLst/>
                <a:ahLst/>
                <a:cxnLst/>
                <a:rect l="l" t="t" r="r" b="b"/>
                <a:pathLst>
                  <a:path w="1765" h="2403" extrusionOk="0">
                    <a:moveTo>
                      <a:pt x="1040" y="0"/>
                    </a:moveTo>
                    <a:cubicBezTo>
                      <a:pt x="882" y="0"/>
                      <a:pt x="725" y="73"/>
                      <a:pt x="620" y="247"/>
                    </a:cubicBezTo>
                    <a:cubicBezTo>
                      <a:pt x="346" y="711"/>
                      <a:pt x="155" y="1211"/>
                      <a:pt x="48" y="1735"/>
                    </a:cubicBezTo>
                    <a:cubicBezTo>
                      <a:pt x="1" y="2021"/>
                      <a:pt x="132" y="2307"/>
                      <a:pt x="417" y="2390"/>
                    </a:cubicBezTo>
                    <a:cubicBezTo>
                      <a:pt x="455" y="2398"/>
                      <a:pt x="494" y="2403"/>
                      <a:pt x="534" y="2403"/>
                    </a:cubicBezTo>
                    <a:cubicBezTo>
                      <a:pt x="769" y="2403"/>
                      <a:pt x="1020" y="2255"/>
                      <a:pt x="1060" y="2021"/>
                    </a:cubicBezTo>
                    <a:cubicBezTo>
                      <a:pt x="1144" y="1580"/>
                      <a:pt x="1298" y="1175"/>
                      <a:pt x="1525" y="783"/>
                    </a:cubicBezTo>
                    <a:cubicBezTo>
                      <a:pt x="1765" y="377"/>
                      <a:pt x="1401" y="0"/>
                      <a:pt x="1040"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906;p24">
                <a:extLst>
                  <a:ext uri="{FF2B5EF4-FFF2-40B4-BE49-F238E27FC236}">
                    <a16:creationId xmlns:a16="http://schemas.microsoft.com/office/drawing/2014/main" id="{50005380-3BB2-4D28-8AA0-46CAA0E26D29}"/>
                  </a:ext>
                </a:extLst>
              </p:cNvPr>
              <p:cNvSpPr/>
              <p:nvPr/>
            </p:nvSpPr>
            <p:spPr>
              <a:xfrm>
                <a:off x="5961362" y="2684045"/>
                <a:ext cx="152973" cy="158083"/>
              </a:xfrm>
              <a:custGeom>
                <a:avLst/>
                <a:gdLst/>
                <a:ahLst/>
                <a:cxnLst/>
                <a:rect l="l" t="t" r="r" b="b"/>
                <a:pathLst>
                  <a:path w="2335" h="2413" extrusionOk="0">
                    <a:moveTo>
                      <a:pt x="1306" y="422"/>
                    </a:moveTo>
                    <a:cubicBezTo>
                      <a:pt x="1371" y="422"/>
                      <a:pt x="1436" y="425"/>
                      <a:pt x="1501" y="431"/>
                    </a:cubicBezTo>
                    <a:cubicBezTo>
                      <a:pt x="1504" y="431"/>
                      <a:pt x="1508" y="431"/>
                      <a:pt x="1512" y="431"/>
                    </a:cubicBezTo>
                    <a:cubicBezTo>
                      <a:pt x="1526" y="431"/>
                      <a:pt x="1539" y="429"/>
                      <a:pt x="1551" y="425"/>
                    </a:cubicBezTo>
                    <a:lnTo>
                      <a:pt x="1551" y="425"/>
                    </a:lnTo>
                    <a:cubicBezTo>
                      <a:pt x="1807" y="587"/>
                      <a:pt x="1990" y="849"/>
                      <a:pt x="2013" y="1181"/>
                    </a:cubicBezTo>
                    <a:cubicBezTo>
                      <a:pt x="2036" y="1692"/>
                      <a:pt x="1697" y="2146"/>
                      <a:pt x="1183" y="2146"/>
                    </a:cubicBezTo>
                    <a:cubicBezTo>
                      <a:pt x="1170" y="2146"/>
                      <a:pt x="1157" y="2146"/>
                      <a:pt x="1144" y="2145"/>
                    </a:cubicBezTo>
                    <a:cubicBezTo>
                      <a:pt x="548" y="2133"/>
                      <a:pt x="286" y="1752"/>
                      <a:pt x="310" y="1204"/>
                    </a:cubicBezTo>
                    <a:cubicBezTo>
                      <a:pt x="331" y="603"/>
                      <a:pt x="802" y="422"/>
                      <a:pt x="1306" y="422"/>
                    </a:cubicBezTo>
                    <a:close/>
                    <a:moveTo>
                      <a:pt x="1123" y="0"/>
                    </a:moveTo>
                    <a:cubicBezTo>
                      <a:pt x="1026" y="0"/>
                      <a:pt x="968" y="110"/>
                      <a:pt x="995" y="185"/>
                    </a:cubicBezTo>
                    <a:lnTo>
                      <a:pt x="995" y="185"/>
                    </a:lnTo>
                    <a:cubicBezTo>
                      <a:pt x="506" y="259"/>
                      <a:pt x="84" y="516"/>
                      <a:pt x="48" y="1085"/>
                    </a:cubicBezTo>
                    <a:cubicBezTo>
                      <a:pt x="1" y="1776"/>
                      <a:pt x="262" y="2324"/>
                      <a:pt x="1013" y="2407"/>
                    </a:cubicBezTo>
                    <a:cubicBezTo>
                      <a:pt x="1054" y="2411"/>
                      <a:pt x="1095" y="2412"/>
                      <a:pt x="1135" y="2412"/>
                    </a:cubicBezTo>
                    <a:cubicBezTo>
                      <a:pt x="1742" y="2412"/>
                      <a:pt x="2207" y="1997"/>
                      <a:pt x="2263" y="1371"/>
                    </a:cubicBezTo>
                    <a:cubicBezTo>
                      <a:pt x="2334" y="669"/>
                      <a:pt x="1822" y="97"/>
                      <a:pt x="1144" y="2"/>
                    </a:cubicBezTo>
                    <a:cubicBezTo>
                      <a:pt x="1136" y="1"/>
                      <a:pt x="1130" y="0"/>
                      <a:pt x="1123"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907;p24">
                <a:extLst>
                  <a:ext uri="{FF2B5EF4-FFF2-40B4-BE49-F238E27FC236}">
                    <a16:creationId xmlns:a16="http://schemas.microsoft.com/office/drawing/2014/main" id="{4DC8ACDD-1173-4433-A08A-345359C78289}"/>
                  </a:ext>
                </a:extLst>
              </p:cNvPr>
              <p:cNvSpPr/>
              <p:nvPr/>
            </p:nvSpPr>
            <p:spPr>
              <a:xfrm>
                <a:off x="5927950" y="2867083"/>
                <a:ext cx="208987" cy="164635"/>
              </a:xfrm>
              <a:custGeom>
                <a:avLst/>
                <a:gdLst/>
                <a:ahLst/>
                <a:cxnLst/>
                <a:rect l="l" t="t" r="r" b="b"/>
                <a:pathLst>
                  <a:path w="3190" h="2513" extrusionOk="0">
                    <a:moveTo>
                      <a:pt x="1714" y="0"/>
                    </a:moveTo>
                    <a:cubicBezTo>
                      <a:pt x="732" y="0"/>
                      <a:pt x="172" y="1427"/>
                      <a:pt x="22" y="2209"/>
                    </a:cubicBezTo>
                    <a:cubicBezTo>
                      <a:pt x="1" y="2309"/>
                      <a:pt x="83" y="2375"/>
                      <a:pt x="160" y="2375"/>
                    </a:cubicBezTo>
                    <a:cubicBezTo>
                      <a:pt x="210" y="2375"/>
                      <a:pt x="258" y="2346"/>
                      <a:pt x="272" y="2280"/>
                    </a:cubicBezTo>
                    <a:cubicBezTo>
                      <a:pt x="403" y="1637"/>
                      <a:pt x="796" y="482"/>
                      <a:pt x="1523" y="280"/>
                    </a:cubicBezTo>
                    <a:cubicBezTo>
                      <a:pt x="1601" y="260"/>
                      <a:pt x="1675" y="250"/>
                      <a:pt x="1746" y="250"/>
                    </a:cubicBezTo>
                    <a:cubicBezTo>
                      <a:pt x="2631" y="250"/>
                      <a:pt x="2927" y="1748"/>
                      <a:pt x="2916" y="2387"/>
                    </a:cubicBezTo>
                    <a:cubicBezTo>
                      <a:pt x="2916" y="2470"/>
                      <a:pt x="2981" y="2512"/>
                      <a:pt x="3047" y="2512"/>
                    </a:cubicBezTo>
                    <a:cubicBezTo>
                      <a:pt x="3112" y="2512"/>
                      <a:pt x="3178" y="2470"/>
                      <a:pt x="3178" y="2387"/>
                    </a:cubicBezTo>
                    <a:cubicBezTo>
                      <a:pt x="3189" y="1530"/>
                      <a:pt x="2868" y="113"/>
                      <a:pt x="1820" y="6"/>
                    </a:cubicBezTo>
                    <a:cubicBezTo>
                      <a:pt x="1784" y="2"/>
                      <a:pt x="1749" y="0"/>
                      <a:pt x="1714"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908;p24">
                <a:extLst>
                  <a:ext uri="{FF2B5EF4-FFF2-40B4-BE49-F238E27FC236}">
                    <a16:creationId xmlns:a16="http://schemas.microsoft.com/office/drawing/2014/main" id="{907DEFEC-3C89-4DD2-BDEF-0D466B96A55C}"/>
                  </a:ext>
                </a:extLst>
              </p:cNvPr>
              <p:cNvSpPr/>
              <p:nvPr/>
            </p:nvSpPr>
            <p:spPr>
              <a:xfrm>
                <a:off x="5994249" y="2872062"/>
                <a:ext cx="96502" cy="85297"/>
              </a:xfrm>
              <a:custGeom>
                <a:avLst/>
                <a:gdLst/>
                <a:ahLst/>
                <a:cxnLst/>
                <a:rect l="l" t="t" r="r" b="b"/>
                <a:pathLst>
                  <a:path w="1473" h="1302" extrusionOk="0">
                    <a:moveTo>
                      <a:pt x="1316" y="1"/>
                    </a:moveTo>
                    <a:cubicBezTo>
                      <a:pt x="1265" y="1"/>
                      <a:pt x="1215" y="29"/>
                      <a:pt x="1201" y="97"/>
                    </a:cubicBezTo>
                    <a:cubicBezTo>
                      <a:pt x="1130" y="424"/>
                      <a:pt x="988" y="716"/>
                      <a:pt x="760" y="965"/>
                    </a:cubicBezTo>
                    <a:lnTo>
                      <a:pt x="760" y="965"/>
                    </a:lnTo>
                    <a:cubicBezTo>
                      <a:pt x="602" y="727"/>
                      <a:pt x="443" y="489"/>
                      <a:pt x="284" y="251"/>
                    </a:cubicBezTo>
                    <a:cubicBezTo>
                      <a:pt x="259" y="208"/>
                      <a:pt x="220" y="190"/>
                      <a:pt x="181" y="190"/>
                    </a:cubicBezTo>
                    <a:cubicBezTo>
                      <a:pt x="92" y="190"/>
                      <a:pt x="0" y="283"/>
                      <a:pt x="58" y="382"/>
                    </a:cubicBezTo>
                    <a:cubicBezTo>
                      <a:pt x="249" y="668"/>
                      <a:pt x="439" y="954"/>
                      <a:pt x="630" y="1240"/>
                    </a:cubicBezTo>
                    <a:cubicBezTo>
                      <a:pt x="657" y="1280"/>
                      <a:pt x="695" y="1302"/>
                      <a:pt x="737" y="1302"/>
                    </a:cubicBezTo>
                    <a:cubicBezTo>
                      <a:pt x="768" y="1302"/>
                      <a:pt x="801" y="1289"/>
                      <a:pt x="832" y="1263"/>
                    </a:cubicBezTo>
                    <a:cubicBezTo>
                      <a:pt x="1153" y="966"/>
                      <a:pt x="1368" y="585"/>
                      <a:pt x="1451" y="156"/>
                    </a:cubicBezTo>
                    <a:cubicBezTo>
                      <a:pt x="1472" y="64"/>
                      <a:pt x="1392" y="1"/>
                      <a:pt x="1316"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909;p24">
                <a:extLst>
                  <a:ext uri="{FF2B5EF4-FFF2-40B4-BE49-F238E27FC236}">
                    <a16:creationId xmlns:a16="http://schemas.microsoft.com/office/drawing/2014/main" id="{04CDA19C-8D87-4680-B77F-E402C2EA903B}"/>
                  </a:ext>
                </a:extLst>
              </p:cNvPr>
              <p:cNvSpPr/>
              <p:nvPr/>
            </p:nvSpPr>
            <p:spPr>
              <a:xfrm>
                <a:off x="5975840" y="2897676"/>
                <a:ext cx="133318" cy="107704"/>
              </a:xfrm>
              <a:custGeom>
                <a:avLst/>
                <a:gdLst/>
                <a:ahLst/>
                <a:cxnLst/>
                <a:rect l="l" t="t" r="r" b="b"/>
                <a:pathLst>
                  <a:path w="2035" h="1644" extrusionOk="0">
                    <a:moveTo>
                      <a:pt x="161" y="0"/>
                    </a:moveTo>
                    <a:cubicBezTo>
                      <a:pt x="82" y="0"/>
                      <a:pt x="0" y="64"/>
                      <a:pt x="30" y="158"/>
                    </a:cubicBezTo>
                    <a:cubicBezTo>
                      <a:pt x="208" y="730"/>
                      <a:pt x="518" y="1218"/>
                      <a:pt x="970" y="1611"/>
                    </a:cubicBezTo>
                    <a:cubicBezTo>
                      <a:pt x="997" y="1632"/>
                      <a:pt x="1033" y="1644"/>
                      <a:pt x="1068" y="1644"/>
                    </a:cubicBezTo>
                    <a:cubicBezTo>
                      <a:pt x="1112" y="1644"/>
                      <a:pt x="1153" y="1626"/>
                      <a:pt x="1173" y="1587"/>
                    </a:cubicBezTo>
                    <a:cubicBezTo>
                      <a:pt x="1399" y="1122"/>
                      <a:pt x="1661" y="694"/>
                      <a:pt x="1958" y="277"/>
                    </a:cubicBezTo>
                    <a:cubicBezTo>
                      <a:pt x="2034" y="184"/>
                      <a:pt x="1937" y="92"/>
                      <a:pt x="1840" y="92"/>
                    </a:cubicBezTo>
                    <a:cubicBezTo>
                      <a:pt x="1800" y="92"/>
                      <a:pt x="1760" y="108"/>
                      <a:pt x="1732" y="146"/>
                    </a:cubicBezTo>
                    <a:cubicBezTo>
                      <a:pt x="1466" y="519"/>
                      <a:pt x="1228" y="901"/>
                      <a:pt x="1019" y="1302"/>
                    </a:cubicBezTo>
                    <a:lnTo>
                      <a:pt x="1019" y="1302"/>
                    </a:lnTo>
                    <a:cubicBezTo>
                      <a:pt x="672" y="967"/>
                      <a:pt x="428" y="565"/>
                      <a:pt x="280" y="87"/>
                    </a:cubicBezTo>
                    <a:cubicBezTo>
                      <a:pt x="261" y="26"/>
                      <a:pt x="212" y="0"/>
                      <a:pt x="161"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910;p24">
                <a:extLst>
                  <a:ext uri="{FF2B5EF4-FFF2-40B4-BE49-F238E27FC236}">
                    <a16:creationId xmlns:a16="http://schemas.microsoft.com/office/drawing/2014/main" id="{496766B2-BF6E-4279-AC5D-CDC5A6E0BDFF}"/>
                  </a:ext>
                </a:extLst>
              </p:cNvPr>
              <p:cNvSpPr/>
              <p:nvPr/>
            </p:nvSpPr>
            <p:spPr>
              <a:xfrm>
                <a:off x="5924609" y="3006359"/>
                <a:ext cx="221238" cy="32364"/>
              </a:xfrm>
              <a:custGeom>
                <a:avLst/>
                <a:gdLst/>
                <a:ahLst/>
                <a:cxnLst/>
                <a:rect l="l" t="t" r="r" b="b"/>
                <a:pathLst>
                  <a:path w="3377" h="494" extrusionOk="0">
                    <a:moveTo>
                      <a:pt x="175" y="0"/>
                    </a:moveTo>
                    <a:cubicBezTo>
                      <a:pt x="72" y="0"/>
                      <a:pt x="0" y="170"/>
                      <a:pt x="109" y="249"/>
                    </a:cubicBezTo>
                    <a:cubicBezTo>
                      <a:pt x="426" y="458"/>
                      <a:pt x="772" y="494"/>
                      <a:pt x="1128" y="494"/>
                    </a:cubicBezTo>
                    <a:cubicBezTo>
                      <a:pt x="1240" y="494"/>
                      <a:pt x="1353" y="490"/>
                      <a:pt x="1466" y="487"/>
                    </a:cubicBezTo>
                    <a:cubicBezTo>
                      <a:pt x="2050" y="475"/>
                      <a:pt x="2633" y="416"/>
                      <a:pt x="3217" y="333"/>
                    </a:cubicBezTo>
                    <a:cubicBezTo>
                      <a:pt x="3376" y="321"/>
                      <a:pt x="3318" y="81"/>
                      <a:pt x="3166" y="81"/>
                    </a:cubicBezTo>
                    <a:cubicBezTo>
                      <a:pt x="3159" y="81"/>
                      <a:pt x="3152" y="82"/>
                      <a:pt x="3145" y="83"/>
                    </a:cubicBezTo>
                    <a:cubicBezTo>
                      <a:pt x="2674" y="146"/>
                      <a:pt x="1995" y="276"/>
                      <a:pt x="1372" y="276"/>
                    </a:cubicBezTo>
                    <a:cubicBezTo>
                      <a:pt x="939" y="276"/>
                      <a:pt x="533" y="213"/>
                      <a:pt x="240" y="23"/>
                    </a:cubicBezTo>
                    <a:cubicBezTo>
                      <a:pt x="218" y="7"/>
                      <a:pt x="196" y="0"/>
                      <a:pt x="175"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roup 261">
              <a:extLst>
                <a:ext uri="{FF2B5EF4-FFF2-40B4-BE49-F238E27FC236}">
                  <a16:creationId xmlns:a16="http://schemas.microsoft.com/office/drawing/2014/main" id="{16E74EDC-9D07-44F4-8332-24EA90995593}"/>
                </a:ext>
              </a:extLst>
            </p:cNvPr>
            <p:cNvGrpSpPr/>
            <p:nvPr/>
          </p:nvGrpSpPr>
          <p:grpSpPr>
            <a:xfrm>
              <a:off x="10153385" y="1889405"/>
              <a:ext cx="221238" cy="367587"/>
              <a:chOff x="5924609" y="2684045"/>
              <a:chExt cx="221238" cy="367587"/>
            </a:xfrm>
          </p:grpSpPr>
          <p:sp>
            <p:nvSpPr>
              <p:cNvPr id="263" name="Google Shape;859;p24">
                <a:extLst>
                  <a:ext uri="{FF2B5EF4-FFF2-40B4-BE49-F238E27FC236}">
                    <a16:creationId xmlns:a16="http://schemas.microsoft.com/office/drawing/2014/main" id="{15CA0ECF-AC50-4A62-ACC5-193CA0BC60AA}"/>
                  </a:ext>
                </a:extLst>
              </p:cNvPr>
              <p:cNvSpPr/>
              <p:nvPr/>
            </p:nvSpPr>
            <p:spPr>
              <a:xfrm>
                <a:off x="5957431" y="2724988"/>
                <a:ext cx="117072" cy="117989"/>
              </a:xfrm>
              <a:custGeom>
                <a:avLst/>
                <a:gdLst/>
                <a:ahLst/>
                <a:cxnLst/>
                <a:rect l="l" t="t" r="r" b="b"/>
                <a:pathLst>
                  <a:path w="1787" h="1801" extrusionOk="0">
                    <a:moveTo>
                      <a:pt x="602" y="0"/>
                    </a:moveTo>
                    <a:cubicBezTo>
                      <a:pt x="557" y="0"/>
                      <a:pt x="512" y="6"/>
                      <a:pt x="465" y="20"/>
                    </a:cubicBezTo>
                    <a:cubicBezTo>
                      <a:pt x="203" y="91"/>
                      <a:pt x="1" y="401"/>
                      <a:pt x="96" y="663"/>
                    </a:cubicBezTo>
                    <a:cubicBezTo>
                      <a:pt x="263" y="1103"/>
                      <a:pt x="525" y="1461"/>
                      <a:pt x="906" y="1722"/>
                    </a:cubicBezTo>
                    <a:cubicBezTo>
                      <a:pt x="983" y="1776"/>
                      <a:pt x="1070" y="1800"/>
                      <a:pt x="1159" y="1800"/>
                    </a:cubicBezTo>
                    <a:cubicBezTo>
                      <a:pt x="1345" y="1800"/>
                      <a:pt x="1535" y="1693"/>
                      <a:pt x="1632" y="1532"/>
                    </a:cubicBezTo>
                    <a:cubicBezTo>
                      <a:pt x="1787" y="1270"/>
                      <a:pt x="1668" y="984"/>
                      <a:pt x="1442" y="818"/>
                    </a:cubicBezTo>
                    <a:cubicBezTo>
                      <a:pt x="1424" y="805"/>
                      <a:pt x="1412" y="796"/>
                      <a:pt x="1404" y="792"/>
                    </a:cubicBezTo>
                    <a:lnTo>
                      <a:pt x="1404" y="792"/>
                    </a:lnTo>
                    <a:cubicBezTo>
                      <a:pt x="1385" y="773"/>
                      <a:pt x="1366" y="754"/>
                      <a:pt x="1346" y="734"/>
                    </a:cubicBezTo>
                    <a:cubicBezTo>
                      <a:pt x="1325" y="713"/>
                      <a:pt x="1249" y="637"/>
                      <a:pt x="1239" y="627"/>
                    </a:cubicBezTo>
                    <a:lnTo>
                      <a:pt x="1239" y="627"/>
                    </a:lnTo>
                    <a:cubicBezTo>
                      <a:pt x="1240" y="628"/>
                      <a:pt x="1240" y="628"/>
                      <a:pt x="1240" y="628"/>
                    </a:cubicBezTo>
                    <a:cubicBezTo>
                      <a:pt x="1244" y="628"/>
                      <a:pt x="1179" y="531"/>
                      <a:pt x="1168" y="508"/>
                    </a:cubicBezTo>
                    <a:cubicBezTo>
                      <a:pt x="1144" y="472"/>
                      <a:pt x="1132" y="437"/>
                      <a:pt x="1120" y="413"/>
                    </a:cubicBezTo>
                    <a:lnTo>
                      <a:pt x="1120" y="413"/>
                    </a:lnTo>
                    <a:cubicBezTo>
                      <a:pt x="1125" y="428"/>
                      <a:pt x="1128" y="437"/>
                      <a:pt x="1128" y="437"/>
                    </a:cubicBezTo>
                    <a:cubicBezTo>
                      <a:pt x="1128" y="437"/>
                      <a:pt x="1122" y="423"/>
                      <a:pt x="1108" y="389"/>
                    </a:cubicBezTo>
                    <a:cubicBezTo>
                      <a:pt x="1028" y="169"/>
                      <a:pt x="831" y="0"/>
                      <a:pt x="60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861;p24">
                <a:extLst>
                  <a:ext uri="{FF2B5EF4-FFF2-40B4-BE49-F238E27FC236}">
                    <a16:creationId xmlns:a16="http://schemas.microsoft.com/office/drawing/2014/main" id="{9DE091AA-60A8-49D2-8DDF-C442B327E0AB}"/>
                  </a:ext>
                </a:extLst>
              </p:cNvPr>
              <p:cNvSpPr/>
              <p:nvPr/>
            </p:nvSpPr>
            <p:spPr>
              <a:xfrm>
                <a:off x="5934829" y="2894204"/>
                <a:ext cx="115631" cy="157428"/>
              </a:xfrm>
              <a:custGeom>
                <a:avLst/>
                <a:gdLst/>
                <a:ahLst/>
                <a:cxnLst/>
                <a:rect l="l" t="t" r="r" b="b"/>
                <a:pathLst>
                  <a:path w="1765" h="2403" extrusionOk="0">
                    <a:moveTo>
                      <a:pt x="1040" y="0"/>
                    </a:moveTo>
                    <a:cubicBezTo>
                      <a:pt x="882" y="0"/>
                      <a:pt x="725" y="73"/>
                      <a:pt x="620" y="247"/>
                    </a:cubicBezTo>
                    <a:cubicBezTo>
                      <a:pt x="346" y="711"/>
                      <a:pt x="155" y="1211"/>
                      <a:pt x="48" y="1735"/>
                    </a:cubicBezTo>
                    <a:cubicBezTo>
                      <a:pt x="1" y="2021"/>
                      <a:pt x="132" y="2307"/>
                      <a:pt x="417" y="2390"/>
                    </a:cubicBezTo>
                    <a:cubicBezTo>
                      <a:pt x="455" y="2398"/>
                      <a:pt x="494" y="2403"/>
                      <a:pt x="534" y="2403"/>
                    </a:cubicBezTo>
                    <a:cubicBezTo>
                      <a:pt x="769" y="2403"/>
                      <a:pt x="1020" y="2255"/>
                      <a:pt x="1060" y="2021"/>
                    </a:cubicBezTo>
                    <a:cubicBezTo>
                      <a:pt x="1144" y="1580"/>
                      <a:pt x="1298" y="1175"/>
                      <a:pt x="1525" y="783"/>
                    </a:cubicBezTo>
                    <a:cubicBezTo>
                      <a:pt x="1765" y="377"/>
                      <a:pt x="1401" y="0"/>
                      <a:pt x="1040"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906;p24">
                <a:extLst>
                  <a:ext uri="{FF2B5EF4-FFF2-40B4-BE49-F238E27FC236}">
                    <a16:creationId xmlns:a16="http://schemas.microsoft.com/office/drawing/2014/main" id="{A1E6D137-9D41-4C01-BC76-E39C623695AA}"/>
                  </a:ext>
                </a:extLst>
              </p:cNvPr>
              <p:cNvSpPr/>
              <p:nvPr/>
            </p:nvSpPr>
            <p:spPr>
              <a:xfrm>
                <a:off x="5961362" y="2684045"/>
                <a:ext cx="152973" cy="158083"/>
              </a:xfrm>
              <a:custGeom>
                <a:avLst/>
                <a:gdLst/>
                <a:ahLst/>
                <a:cxnLst/>
                <a:rect l="l" t="t" r="r" b="b"/>
                <a:pathLst>
                  <a:path w="2335" h="2413" extrusionOk="0">
                    <a:moveTo>
                      <a:pt x="1306" y="422"/>
                    </a:moveTo>
                    <a:cubicBezTo>
                      <a:pt x="1371" y="422"/>
                      <a:pt x="1436" y="425"/>
                      <a:pt x="1501" y="431"/>
                    </a:cubicBezTo>
                    <a:cubicBezTo>
                      <a:pt x="1504" y="431"/>
                      <a:pt x="1508" y="431"/>
                      <a:pt x="1512" y="431"/>
                    </a:cubicBezTo>
                    <a:cubicBezTo>
                      <a:pt x="1526" y="431"/>
                      <a:pt x="1539" y="429"/>
                      <a:pt x="1551" y="425"/>
                    </a:cubicBezTo>
                    <a:lnTo>
                      <a:pt x="1551" y="425"/>
                    </a:lnTo>
                    <a:cubicBezTo>
                      <a:pt x="1807" y="587"/>
                      <a:pt x="1990" y="849"/>
                      <a:pt x="2013" y="1181"/>
                    </a:cubicBezTo>
                    <a:cubicBezTo>
                      <a:pt x="2036" y="1692"/>
                      <a:pt x="1697" y="2146"/>
                      <a:pt x="1183" y="2146"/>
                    </a:cubicBezTo>
                    <a:cubicBezTo>
                      <a:pt x="1170" y="2146"/>
                      <a:pt x="1157" y="2146"/>
                      <a:pt x="1144" y="2145"/>
                    </a:cubicBezTo>
                    <a:cubicBezTo>
                      <a:pt x="548" y="2133"/>
                      <a:pt x="286" y="1752"/>
                      <a:pt x="310" y="1204"/>
                    </a:cubicBezTo>
                    <a:cubicBezTo>
                      <a:pt x="331" y="603"/>
                      <a:pt x="802" y="422"/>
                      <a:pt x="1306" y="422"/>
                    </a:cubicBezTo>
                    <a:close/>
                    <a:moveTo>
                      <a:pt x="1123" y="0"/>
                    </a:moveTo>
                    <a:cubicBezTo>
                      <a:pt x="1026" y="0"/>
                      <a:pt x="968" y="110"/>
                      <a:pt x="995" y="185"/>
                    </a:cubicBezTo>
                    <a:lnTo>
                      <a:pt x="995" y="185"/>
                    </a:lnTo>
                    <a:cubicBezTo>
                      <a:pt x="506" y="259"/>
                      <a:pt x="84" y="516"/>
                      <a:pt x="48" y="1085"/>
                    </a:cubicBezTo>
                    <a:cubicBezTo>
                      <a:pt x="1" y="1776"/>
                      <a:pt x="262" y="2324"/>
                      <a:pt x="1013" y="2407"/>
                    </a:cubicBezTo>
                    <a:cubicBezTo>
                      <a:pt x="1054" y="2411"/>
                      <a:pt x="1095" y="2412"/>
                      <a:pt x="1135" y="2412"/>
                    </a:cubicBezTo>
                    <a:cubicBezTo>
                      <a:pt x="1742" y="2412"/>
                      <a:pt x="2207" y="1997"/>
                      <a:pt x="2263" y="1371"/>
                    </a:cubicBezTo>
                    <a:cubicBezTo>
                      <a:pt x="2334" y="669"/>
                      <a:pt x="1822" y="97"/>
                      <a:pt x="1144" y="2"/>
                    </a:cubicBezTo>
                    <a:cubicBezTo>
                      <a:pt x="1136" y="1"/>
                      <a:pt x="1130" y="0"/>
                      <a:pt x="1123"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907;p24">
                <a:extLst>
                  <a:ext uri="{FF2B5EF4-FFF2-40B4-BE49-F238E27FC236}">
                    <a16:creationId xmlns:a16="http://schemas.microsoft.com/office/drawing/2014/main" id="{0FCDB47D-893B-4490-8234-18A25B72A7B9}"/>
                  </a:ext>
                </a:extLst>
              </p:cNvPr>
              <p:cNvSpPr/>
              <p:nvPr/>
            </p:nvSpPr>
            <p:spPr>
              <a:xfrm>
                <a:off x="5927950" y="2867083"/>
                <a:ext cx="208987" cy="164635"/>
              </a:xfrm>
              <a:custGeom>
                <a:avLst/>
                <a:gdLst/>
                <a:ahLst/>
                <a:cxnLst/>
                <a:rect l="l" t="t" r="r" b="b"/>
                <a:pathLst>
                  <a:path w="3190" h="2513" extrusionOk="0">
                    <a:moveTo>
                      <a:pt x="1714" y="0"/>
                    </a:moveTo>
                    <a:cubicBezTo>
                      <a:pt x="732" y="0"/>
                      <a:pt x="172" y="1427"/>
                      <a:pt x="22" y="2209"/>
                    </a:cubicBezTo>
                    <a:cubicBezTo>
                      <a:pt x="1" y="2309"/>
                      <a:pt x="83" y="2375"/>
                      <a:pt x="160" y="2375"/>
                    </a:cubicBezTo>
                    <a:cubicBezTo>
                      <a:pt x="210" y="2375"/>
                      <a:pt x="258" y="2346"/>
                      <a:pt x="272" y="2280"/>
                    </a:cubicBezTo>
                    <a:cubicBezTo>
                      <a:pt x="403" y="1637"/>
                      <a:pt x="796" y="482"/>
                      <a:pt x="1523" y="280"/>
                    </a:cubicBezTo>
                    <a:cubicBezTo>
                      <a:pt x="1601" y="260"/>
                      <a:pt x="1675" y="250"/>
                      <a:pt x="1746" y="250"/>
                    </a:cubicBezTo>
                    <a:cubicBezTo>
                      <a:pt x="2631" y="250"/>
                      <a:pt x="2927" y="1748"/>
                      <a:pt x="2916" y="2387"/>
                    </a:cubicBezTo>
                    <a:cubicBezTo>
                      <a:pt x="2916" y="2470"/>
                      <a:pt x="2981" y="2512"/>
                      <a:pt x="3047" y="2512"/>
                    </a:cubicBezTo>
                    <a:cubicBezTo>
                      <a:pt x="3112" y="2512"/>
                      <a:pt x="3178" y="2470"/>
                      <a:pt x="3178" y="2387"/>
                    </a:cubicBezTo>
                    <a:cubicBezTo>
                      <a:pt x="3189" y="1530"/>
                      <a:pt x="2868" y="113"/>
                      <a:pt x="1820" y="6"/>
                    </a:cubicBezTo>
                    <a:cubicBezTo>
                      <a:pt x="1784" y="2"/>
                      <a:pt x="1749" y="0"/>
                      <a:pt x="1714"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908;p24">
                <a:extLst>
                  <a:ext uri="{FF2B5EF4-FFF2-40B4-BE49-F238E27FC236}">
                    <a16:creationId xmlns:a16="http://schemas.microsoft.com/office/drawing/2014/main" id="{16A19F3E-DECE-40E5-8E74-0879C9BC7077}"/>
                  </a:ext>
                </a:extLst>
              </p:cNvPr>
              <p:cNvSpPr/>
              <p:nvPr/>
            </p:nvSpPr>
            <p:spPr>
              <a:xfrm>
                <a:off x="5994249" y="2872062"/>
                <a:ext cx="96502" cy="85297"/>
              </a:xfrm>
              <a:custGeom>
                <a:avLst/>
                <a:gdLst/>
                <a:ahLst/>
                <a:cxnLst/>
                <a:rect l="l" t="t" r="r" b="b"/>
                <a:pathLst>
                  <a:path w="1473" h="1302" extrusionOk="0">
                    <a:moveTo>
                      <a:pt x="1316" y="1"/>
                    </a:moveTo>
                    <a:cubicBezTo>
                      <a:pt x="1265" y="1"/>
                      <a:pt x="1215" y="29"/>
                      <a:pt x="1201" y="97"/>
                    </a:cubicBezTo>
                    <a:cubicBezTo>
                      <a:pt x="1130" y="424"/>
                      <a:pt x="988" y="716"/>
                      <a:pt x="760" y="965"/>
                    </a:cubicBezTo>
                    <a:lnTo>
                      <a:pt x="760" y="965"/>
                    </a:lnTo>
                    <a:cubicBezTo>
                      <a:pt x="602" y="727"/>
                      <a:pt x="443" y="489"/>
                      <a:pt x="284" y="251"/>
                    </a:cubicBezTo>
                    <a:cubicBezTo>
                      <a:pt x="259" y="208"/>
                      <a:pt x="220" y="190"/>
                      <a:pt x="181" y="190"/>
                    </a:cubicBezTo>
                    <a:cubicBezTo>
                      <a:pt x="92" y="190"/>
                      <a:pt x="0" y="283"/>
                      <a:pt x="58" y="382"/>
                    </a:cubicBezTo>
                    <a:cubicBezTo>
                      <a:pt x="249" y="668"/>
                      <a:pt x="439" y="954"/>
                      <a:pt x="630" y="1240"/>
                    </a:cubicBezTo>
                    <a:cubicBezTo>
                      <a:pt x="657" y="1280"/>
                      <a:pt x="695" y="1302"/>
                      <a:pt x="737" y="1302"/>
                    </a:cubicBezTo>
                    <a:cubicBezTo>
                      <a:pt x="768" y="1302"/>
                      <a:pt x="801" y="1289"/>
                      <a:pt x="832" y="1263"/>
                    </a:cubicBezTo>
                    <a:cubicBezTo>
                      <a:pt x="1153" y="966"/>
                      <a:pt x="1368" y="585"/>
                      <a:pt x="1451" y="156"/>
                    </a:cubicBezTo>
                    <a:cubicBezTo>
                      <a:pt x="1472" y="64"/>
                      <a:pt x="1392" y="1"/>
                      <a:pt x="1316"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909;p24">
                <a:extLst>
                  <a:ext uri="{FF2B5EF4-FFF2-40B4-BE49-F238E27FC236}">
                    <a16:creationId xmlns:a16="http://schemas.microsoft.com/office/drawing/2014/main" id="{EC075172-D520-4F3C-ADBB-5C51FFB23812}"/>
                  </a:ext>
                </a:extLst>
              </p:cNvPr>
              <p:cNvSpPr/>
              <p:nvPr/>
            </p:nvSpPr>
            <p:spPr>
              <a:xfrm>
                <a:off x="5975840" y="2897676"/>
                <a:ext cx="133318" cy="107704"/>
              </a:xfrm>
              <a:custGeom>
                <a:avLst/>
                <a:gdLst/>
                <a:ahLst/>
                <a:cxnLst/>
                <a:rect l="l" t="t" r="r" b="b"/>
                <a:pathLst>
                  <a:path w="2035" h="1644" extrusionOk="0">
                    <a:moveTo>
                      <a:pt x="161" y="0"/>
                    </a:moveTo>
                    <a:cubicBezTo>
                      <a:pt x="82" y="0"/>
                      <a:pt x="0" y="64"/>
                      <a:pt x="30" y="158"/>
                    </a:cubicBezTo>
                    <a:cubicBezTo>
                      <a:pt x="208" y="730"/>
                      <a:pt x="518" y="1218"/>
                      <a:pt x="970" y="1611"/>
                    </a:cubicBezTo>
                    <a:cubicBezTo>
                      <a:pt x="997" y="1632"/>
                      <a:pt x="1033" y="1644"/>
                      <a:pt x="1068" y="1644"/>
                    </a:cubicBezTo>
                    <a:cubicBezTo>
                      <a:pt x="1112" y="1644"/>
                      <a:pt x="1153" y="1626"/>
                      <a:pt x="1173" y="1587"/>
                    </a:cubicBezTo>
                    <a:cubicBezTo>
                      <a:pt x="1399" y="1122"/>
                      <a:pt x="1661" y="694"/>
                      <a:pt x="1958" y="277"/>
                    </a:cubicBezTo>
                    <a:cubicBezTo>
                      <a:pt x="2034" y="184"/>
                      <a:pt x="1937" y="92"/>
                      <a:pt x="1840" y="92"/>
                    </a:cubicBezTo>
                    <a:cubicBezTo>
                      <a:pt x="1800" y="92"/>
                      <a:pt x="1760" y="108"/>
                      <a:pt x="1732" y="146"/>
                    </a:cubicBezTo>
                    <a:cubicBezTo>
                      <a:pt x="1466" y="519"/>
                      <a:pt x="1228" y="901"/>
                      <a:pt x="1019" y="1302"/>
                    </a:cubicBezTo>
                    <a:lnTo>
                      <a:pt x="1019" y="1302"/>
                    </a:lnTo>
                    <a:cubicBezTo>
                      <a:pt x="672" y="967"/>
                      <a:pt x="428" y="565"/>
                      <a:pt x="280" y="87"/>
                    </a:cubicBezTo>
                    <a:cubicBezTo>
                      <a:pt x="261" y="26"/>
                      <a:pt x="212" y="0"/>
                      <a:pt x="161"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910;p24">
                <a:extLst>
                  <a:ext uri="{FF2B5EF4-FFF2-40B4-BE49-F238E27FC236}">
                    <a16:creationId xmlns:a16="http://schemas.microsoft.com/office/drawing/2014/main" id="{F4E53D45-F27D-40C6-B9AB-B7F81B398A35}"/>
                  </a:ext>
                </a:extLst>
              </p:cNvPr>
              <p:cNvSpPr/>
              <p:nvPr/>
            </p:nvSpPr>
            <p:spPr>
              <a:xfrm>
                <a:off x="5924609" y="3006359"/>
                <a:ext cx="221238" cy="32364"/>
              </a:xfrm>
              <a:custGeom>
                <a:avLst/>
                <a:gdLst/>
                <a:ahLst/>
                <a:cxnLst/>
                <a:rect l="l" t="t" r="r" b="b"/>
                <a:pathLst>
                  <a:path w="3377" h="494" extrusionOk="0">
                    <a:moveTo>
                      <a:pt x="175" y="0"/>
                    </a:moveTo>
                    <a:cubicBezTo>
                      <a:pt x="72" y="0"/>
                      <a:pt x="0" y="170"/>
                      <a:pt x="109" y="249"/>
                    </a:cubicBezTo>
                    <a:cubicBezTo>
                      <a:pt x="426" y="458"/>
                      <a:pt x="772" y="494"/>
                      <a:pt x="1128" y="494"/>
                    </a:cubicBezTo>
                    <a:cubicBezTo>
                      <a:pt x="1240" y="494"/>
                      <a:pt x="1353" y="490"/>
                      <a:pt x="1466" y="487"/>
                    </a:cubicBezTo>
                    <a:cubicBezTo>
                      <a:pt x="2050" y="475"/>
                      <a:pt x="2633" y="416"/>
                      <a:pt x="3217" y="333"/>
                    </a:cubicBezTo>
                    <a:cubicBezTo>
                      <a:pt x="3376" y="321"/>
                      <a:pt x="3318" y="81"/>
                      <a:pt x="3166" y="81"/>
                    </a:cubicBezTo>
                    <a:cubicBezTo>
                      <a:pt x="3159" y="81"/>
                      <a:pt x="3152" y="82"/>
                      <a:pt x="3145" y="83"/>
                    </a:cubicBezTo>
                    <a:cubicBezTo>
                      <a:pt x="2674" y="146"/>
                      <a:pt x="1995" y="276"/>
                      <a:pt x="1372" y="276"/>
                    </a:cubicBezTo>
                    <a:cubicBezTo>
                      <a:pt x="939" y="276"/>
                      <a:pt x="533" y="213"/>
                      <a:pt x="240" y="23"/>
                    </a:cubicBezTo>
                    <a:cubicBezTo>
                      <a:pt x="218" y="7"/>
                      <a:pt x="196" y="0"/>
                      <a:pt x="175"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695008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8C553516-5C72-4D87-B46F-91D466877B67}"/>
              </a:ext>
            </a:extLst>
          </p:cNvPr>
          <p:cNvSpPr>
            <a:spLocks noGrp="1"/>
          </p:cNvSpPr>
          <p:nvPr>
            <p:ph type="body" sz="quarter" idx="14"/>
          </p:nvPr>
        </p:nvSpPr>
        <p:spPr/>
        <p:txBody>
          <a:bodyPr>
            <a:normAutofit/>
          </a:bodyPr>
          <a:lstStyle/>
          <a:p>
            <a:pPr>
              <a:spcAft>
                <a:spcPts val="600"/>
              </a:spcAft>
            </a:pPr>
            <a:r>
              <a:rPr lang="en-US" sz="27500"/>
              <a:t>Solution</a:t>
            </a:r>
          </a:p>
        </p:txBody>
      </p:sp>
      <p:sp>
        <p:nvSpPr>
          <p:cNvPr id="5" name="Slide Number Placeholder 4">
            <a:extLst>
              <a:ext uri="{FF2B5EF4-FFF2-40B4-BE49-F238E27FC236}">
                <a16:creationId xmlns:a16="http://schemas.microsoft.com/office/drawing/2014/main" id="{E419B032-9B39-4E33-A8E4-7843247F4036}"/>
              </a:ext>
            </a:extLst>
          </p:cNvPr>
          <p:cNvSpPr>
            <a:spLocks noGrp="1"/>
          </p:cNvSpPr>
          <p:nvPr>
            <p:ph type="sldNum" sz="quarter" idx="12"/>
          </p:nvPr>
        </p:nvSpPr>
        <p:spPr/>
        <p:txBody>
          <a:bodyPr anchor="ctr">
            <a:normAutofit/>
          </a:bodyPr>
          <a:lstStyle/>
          <a:p>
            <a:pPr>
              <a:spcAft>
                <a:spcPts val="600"/>
              </a:spcAft>
            </a:pPr>
            <a:fld id="{4F6357DA-28E9-40D3-918C-4D14E8263D81}" type="slidenum">
              <a:rPr lang="en-US" smtClean="0"/>
              <a:pPr>
                <a:spcAft>
                  <a:spcPts val="600"/>
                </a:spcAft>
              </a:pPr>
              <a:t>7</a:t>
            </a:fld>
            <a:endParaRPr lang="en-US"/>
          </a:p>
        </p:txBody>
      </p:sp>
      <p:sp>
        <p:nvSpPr>
          <p:cNvPr id="17" name="Title 16">
            <a:extLst>
              <a:ext uri="{FF2B5EF4-FFF2-40B4-BE49-F238E27FC236}">
                <a16:creationId xmlns:a16="http://schemas.microsoft.com/office/drawing/2014/main" id="{9B7C68D5-425C-4465-842E-6EC3B305DF8F}"/>
              </a:ext>
            </a:extLst>
          </p:cNvPr>
          <p:cNvSpPr>
            <a:spLocks noGrp="1"/>
          </p:cNvSpPr>
          <p:nvPr>
            <p:ph type="ctrTitle"/>
          </p:nvPr>
        </p:nvSpPr>
        <p:spPr/>
        <p:txBody>
          <a:bodyPr anchor="b">
            <a:normAutofit/>
          </a:bodyPr>
          <a:lstStyle/>
          <a:p>
            <a:r>
              <a:rPr lang="en-US" sz="1700"/>
              <a:t>SOLUTION</a:t>
            </a:r>
          </a:p>
        </p:txBody>
      </p:sp>
      <p:grpSp>
        <p:nvGrpSpPr>
          <p:cNvPr id="188" name="Google Shape;2486;p44">
            <a:extLst>
              <a:ext uri="{FF2B5EF4-FFF2-40B4-BE49-F238E27FC236}">
                <a16:creationId xmlns:a16="http://schemas.microsoft.com/office/drawing/2014/main" id="{4CEFE564-EC5E-43D7-9758-77E05D7227FC}"/>
              </a:ext>
            </a:extLst>
          </p:cNvPr>
          <p:cNvGrpSpPr/>
          <p:nvPr/>
        </p:nvGrpSpPr>
        <p:grpSpPr>
          <a:xfrm>
            <a:off x="843254" y="1438962"/>
            <a:ext cx="2099766" cy="2437552"/>
            <a:chOff x="5274311" y="1160013"/>
            <a:chExt cx="1397112" cy="1621863"/>
          </a:xfrm>
        </p:grpSpPr>
        <p:sp>
          <p:nvSpPr>
            <p:cNvPr id="189" name="Google Shape;2487;p44">
              <a:extLst>
                <a:ext uri="{FF2B5EF4-FFF2-40B4-BE49-F238E27FC236}">
                  <a16:creationId xmlns:a16="http://schemas.microsoft.com/office/drawing/2014/main" id="{56EC5C4F-AD96-4587-938F-293A31478211}"/>
                </a:ext>
              </a:extLst>
            </p:cNvPr>
            <p:cNvSpPr/>
            <p:nvPr/>
          </p:nvSpPr>
          <p:spPr>
            <a:xfrm>
              <a:off x="5274311" y="2610537"/>
              <a:ext cx="1397112" cy="171339"/>
            </a:xfrm>
            <a:custGeom>
              <a:avLst/>
              <a:gdLst/>
              <a:ahLst/>
              <a:cxnLst/>
              <a:rect l="l" t="t" r="r" b="b"/>
              <a:pathLst>
                <a:path w="63985" h="7847" extrusionOk="0">
                  <a:moveTo>
                    <a:pt x="2680" y="703"/>
                  </a:moveTo>
                  <a:cubicBezTo>
                    <a:pt x="2418" y="846"/>
                    <a:pt x="2168" y="1179"/>
                    <a:pt x="1918" y="1429"/>
                  </a:cubicBezTo>
                  <a:lnTo>
                    <a:pt x="1334" y="703"/>
                  </a:lnTo>
                  <a:close/>
                  <a:moveTo>
                    <a:pt x="4239" y="703"/>
                  </a:moveTo>
                  <a:cubicBezTo>
                    <a:pt x="3704" y="1143"/>
                    <a:pt x="3168" y="1774"/>
                    <a:pt x="2632" y="2322"/>
                  </a:cubicBezTo>
                  <a:lnTo>
                    <a:pt x="2049" y="1572"/>
                  </a:lnTo>
                  <a:cubicBezTo>
                    <a:pt x="2358" y="1262"/>
                    <a:pt x="2668" y="1000"/>
                    <a:pt x="2977" y="703"/>
                  </a:cubicBezTo>
                  <a:close/>
                  <a:moveTo>
                    <a:pt x="6216" y="703"/>
                  </a:moveTo>
                  <a:cubicBezTo>
                    <a:pt x="5299" y="1596"/>
                    <a:pt x="4382" y="2477"/>
                    <a:pt x="3489" y="3394"/>
                  </a:cubicBezTo>
                  <a:lnTo>
                    <a:pt x="2918" y="2655"/>
                  </a:lnTo>
                  <a:cubicBezTo>
                    <a:pt x="3573" y="2001"/>
                    <a:pt x="4228" y="1298"/>
                    <a:pt x="4882" y="703"/>
                  </a:cubicBezTo>
                  <a:close/>
                  <a:moveTo>
                    <a:pt x="22135" y="703"/>
                  </a:moveTo>
                  <a:cubicBezTo>
                    <a:pt x="19968" y="2786"/>
                    <a:pt x="17825" y="5037"/>
                    <a:pt x="15669" y="7239"/>
                  </a:cubicBezTo>
                  <a:lnTo>
                    <a:pt x="14205" y="7227"/>
                  </a:lnTo>
                  <a:cubicBezTo>
                    <a:pt x="16467" y="5025"/>
                    <a:pt x="18753" y="2786"/>
                    <a:pt x="21039" y="703"/>
                  </a:cubicBezTo>
                  <a:close/>
                  <a:moveTo>
                    <a:pt x="54079" y="703"/>
                  </a:moveTo>
                  <a:cubicBezTo>
                    <a:pt x="51829" y="2786"/>
                    <a:pt x="49578" y="5049"/>
                    <a:pt x="47316" y="7239"/>
                  </a:cubicBezTo>
                  <a:lnTo>
                    <a:pt x="46447" y="7227"/>
                  </a:lnTo>
                  <a:cubicBezTo>
                    <a:pt x="48566" y="5037"/>
                    <a:pt x="50698" y="2786"/>
                    <a:pt x="52841" y="703"/>
                  </a:cubicBezTo>
                  <a:close/>
                  <a:moveTo>
                    <a:pt x="61080" y="1203"/>
                  </a:moveTo>
                  <a:lnTo>
                    <a:pt x="61651" y="1941"/>
                  </a:lnTo>
                  <a:cubicBezTo>
                    <a:pt x="59949" y="3691"/>
                    <a:pt x="58270" y="5453"/>
                    <a:pt x="56591" y="7239"/>
                  </a:cubicBezTo>
                  <a:lnTo>
                    <a:pt x="55580" y="7239"/>
                  </a:lnTo>
                  <a:cubicBezTo>
                    <a:pt x="55885" y="6944"/>
                    <a:pt x="56191" y="6604"/>
                    <a:pt x="56496" y="6299"/>
                  </a:cubicBezTo>
                  <a:cubicBezTo>
                    <a:pt x="58091" y="4668"/>
                    <a:pt x="59568" y="2917"/>
                    <a:pt x="61080" y="1203"/>
                  </a:cubicBezTo>
                  <a:close/>
                  <a:moveTo>
                    <a:pt x="8014" y="703"/>
                  </a:moveTo>
                  <a:cubicBezTo>
                    <a:pt x="5847" y="2786"/>
                    <a:pt x="3704" y="5013"/>
                    <a:pt x="1584" y="7251"/>
                  </a:cubicBezTo>
                  <a:lnTo>
                    <a:pt x="1334" y="7251"/>
                  </a:lnTo>
                  <a:lnTo>
                    <a:pt x="3942" y="3941"/>
                  </a:lnTo>
                  <a:lnTo>
                    <a:pt x="3704" y="3667"/>
                  </a:lnTo>
                  <a:cubicBezTo>
                    <a:pt x="4692" y="2655"/>
                    <a:pt x="5680" y="1596"/>
                    <a:pt x="6680" y="703"/>
                  </a:cubicBezTo>
                  <a:close/>
                  <a:moveTo>
                    <a:pt x="9835" y="703"/>
                  </a:moveTo>
                  <a:cubicBezTo>
                    <a:pt x="7585" y="2786"/>
                    <a:pt x="5347" y="5013"/>
                    <a:pt x="3132" y="7251"/>
                  </a:cubicBezTo>
                  <a:lnTo>
                    <a:pt x="2073" y="7251"/>
                  </a:lnTo>
                  <a:cubicBezTo>
                    <a:pt x="4359" y="5013"/>
                    <a:pt x="6633" y="2786"/>
                    <a:pt x="8907" y="703"/>
                  </a:cubicBezTo>
                  <a:close/>
                  <a:moveTo>
                    <a:pt x="11228" y="703"/>
                  </a:moveTo>
                  <a:cubicBezTo>
                    <a:pt x="9097" y="2786"/>
                    <a:pt x="6990" y="5013"/>
                    <a:pt x="4906" y="7251"/>
                  </a:cubicBezTo>
                  <a:lnTo>
                    <a:pt x="3454" y="7251"/>
                  </a:lnTo>
                  <a:cubicBezTo>
                    <a:pt x="5692" y="5013"/>
                    <a:pt x="7930" y="2786"/>
                    <a:pt x="10169" y="703"/>
                  </a:cubicBezTo>
                  <a:close/>
                  <a:moveTo>
                    <a:pt x="13014" y="703"/>
                  </a:moveTo>
                  <a:cubicBezTo>
                    <a:pt x="10859" y="2786"/>
                    <a:pt x="8704" y="5013"/>
                    <a:pt x="6609" y="7251"/>
                  </a:cubicBezTo>
                  <a:lnTo>
                    <a:pt x="5406" y="7251"/>
                  </a:lnTo>
                  <a:cubicBezTo>
                    <a:pt x="7478" y="5013"/>
                    <a:pt x="9550" y="2786"/>
                    <a:pt x="11645" y="703"/>
                  </a:cubicBezTo>
                  <a:close/>
                  <a:moveTo>
                    <a:pt x="16027" y="703"/>
                  </a:moveTo>
                  <a:cubicBezTo>
                    <a:pt x="13753" y="2786"/>
                    <a:pt x="11431" y="5013"/>
                    <a:pt x="9145" y="7251"/>
                  </a:cubicBezTo>
                  <a:lnTo>
                    <a:pt x="7097" y="7251"/>
                  </a:lnTo>
                  <a:cubicBezTo>
                    <a:pt x="9204" y="5013"/>
                    <a:pt x="11336" y="2786"/>
                    <a:pt x="13491" y="703"/>
                  </a:cubicBezTo>
                  <a:close/>
                  <a:moveTo>
                    <a:pt x="16336" y="667"/>
                  </a:moveTo>
                  <a:lnTo>
                    <a:pt x="18372" y="679"/>
                  </a:lnTo>
                  <a:cubicBezTo>
                    <a:pt x="16062" y="2870"/>
                    <a:pt x="13741" y="5013"/>
                    <a:pt x="11455" y="7251"/>
                  </a:cubicBezTo>
                  <a:lnTo>
                    <a:pt x="9609" y="7251"/>
                  </a:lnTo>
                  <a:cubicBezTo>
                    <a:pt x="11848" y="5013"/>
                    <a:pt x="14110" y="2870"/>
                    <a:pt x="16336" y="667"/>
                  </a:cubicBezTo>
                  <a:close/>
                  <a:moveTo>
                    <a:pt x="20658" y="703"/>
                  </a:moveTo>
                  <a:cubicBezTo>
                    <a:pt x="18325" y="2786"/>
                    <a:pt x="15967" y="5013"/>
                    <a:pt x="13741" y="7251"/>
                  </a:cubicBezTo>
                  <a:lnTo>
                    <a:pt x="11836" y="7251"/>
                  </a:lnTo>
                  <a:cubicBezTo>
                    <a:pt x="14074" y="5013"/>
                    <a:pt x="16324" y="2786"/>
                    <a:pt x="18587" y="703"/>
                  </a:cubicBezTo>
                  <a:close/>
                  <a:moveTo>
                    <a:pt x="24111" y="703"/>
                  </a:moveTo>
                  <a:cubicBezTo>
                    <a:pt x="21932" y="2786"/>
                    <a:pt x="19765" y="5013"/>
                    <a:pt x="17610" y="7251"/>
                  </a:cubicBezTo>
                  <a:lnTo>
                    <a:pt x="15812" y="7251"/>
                  </a:lnTo>
                  <a:cubicBezTo>
                    <a:pt x="18015" y="5013"/>
                    <a:pt x="20230" y="2786"/>
                    <a:pt x="22432" y="703"/>
                  </a:cubicBezTo>
                  <a:close/>
                  <a:moveTo>
                    <a:pt x="25409" y="703"/>
                  </a:moveTo>
                  <a:cubicBezTo>
                    <a:pt x="23230" y="2786"/>
                    <a:pt x="21111" y="5013"/>
                    <a:pt x="19027" y="7251"/>
                  </a:cubicBezTo>
                  <a:lnTo>
                    <a:pt x="17944" y="7251"/>
                  </a:lnTo>
                  <a:cubicBezTo>
                    <a:pt x="20099" y="5013"/>
                    <a:pt x="22266" y="2786"/>
                    <a:pt x="24432" y="703"/>
                  </a:cubicBezTo>
                  <a:close/>
                  <a:moveTo>
                    <a:pt x="27945" y="703"/>
                  </a:moveTo>
                  <a:cubicBezTo>
                    <a:pt x="27445" y="1143"/>
                    <a:pt x="26945" y="1667"/>
                    <a:pt x="26445" y="2155"/>
                  </a:cubicBezTo>
                  <a:cubicBezTo>
                    <a:pt x="24730" y="3858"/>
                    <a:pt x="23004" y="5465"/>
                    <a:pt x="21277" y="7251"/>
                  </a:cubicBezTo>
                  <a:lnTo>
                    <a:pt x="19337" y="7251"/>
                  </a:lnTo>
                  <a:cubicBezTo>
                    <a:pt x="21087" y="5310"/>
                    <a:pt x="22837" y="3548"/>
                    <a:pt x="24647" y="1762"/>
                  </a:cubicBezTo>
                  <a:cubicBezTo>
                    <a:pt x="25016" y="1393"/>
                    <a:pt x="25385" y="1000"/>
                    <a:pt x="25754" y="703"/>
                  </a:cubicBezTo>
                  <a:close/>
                  <a:moveTo>
                    <a:pt x="30183" y="703"/>
                  </a:moveTo>
                  <a:cubicBezTo>
                    <a:pt x="29588" y="1298"/>
                    <a:pt x="29004" y="1893"/>
                    <a:pt x="28421" y="2501"/>
                  </a:cubicBezTo>
                  <a:cubicBezTo>
                    <a:pt x="26897" y="4096"/>
                    <a:pt x="25349" y="5608"/>
                    <a:pt x="23801" y="7251"/>
                  </a:cubicBezTo>
                  <a:lnTo>
                    <a:pt x="21468" y="7251"/>
                  </a:lnTo>
                  <a:cubicBezTo>
                    <a:pt x="22944" y="5763"/>
                    <a:pt x="24409" y="4429"/>
                    <a:pt x="25837" y="3001"/>
                  </a:cubicBezTo>
                  <a:cubicBezTo>
                    <a:pt x="26611" y="2227"/>
                    <a:pt x="27385" y="1441"/>
                    <a:pt x="28171" y="703"/>
                  </a:cubicBezTo>
                  <a:close/>
                  <a:moveTo>
                    <a:pt x="33100" y="703"/>
                  </a:moveTo>
                  <a:cubicBezTo>
                    <a:pt x="31624" y="2191"/>
                    <a:pt x="30159" y="3632"/>
                    <a:pt x="28671" y="5084"/>
                  </a:cubicBezTo>
                  <a:cubicBezTo>
                    <a:pt x="27933" y="5811"/>
                    <a:pt x="27195" y="6501"/>
                    <a:pt x="26457" y="7251"/>
                  </a:cubicBezTo>
                  <a:lnTo>
                    <a:pt x="24087" y="7251"/>
                  </a:lnTo>
                  <a:cubicBezTo>
                    <a:pt x="25575" y="5608"/>
                    <a:pt x="27076" y="4179"/>
                    <a:pt x="28552" y="2632"/>
                  </a:cubicBezTo>
                  <a:cubicBezTo>
                    <a:pt x="29183" y="1977"/>
                    <a:pt x="29814" y="1298"/>
                    <a:pt x="30457" y="703"/>
                  </a:cubicBezTo>
                  <a:close/>
                  <a:moveTo>
                    <a:pt x="35005" y="703"/>
                  </a:moveTo>
                  <a:cubicBezTo>
                    <a:pt x="33207" y="2489"/>
                    <a:pt x="31386" y="4358"/>
                    <a:pt x="29516" y="6132"/>
                  </a:cubicBezTo>
                  <a:cubicBezTo>
                    <a:pt x="29124" y="6501"/>
                    <a:pt x="28731" y="6799"/>
                    <a:pt x="28350" y="7251"/>
                  </a:cubicBezTo>
                  <a:lnTo>
                    <a:pt x="26778" y="7251"/>
                  </a:lnTo>
                  <a:cubicBezTo>
                    <a:pt x="29040" y="5013"/>
                    <a:pt x="31290" y="2786"/>
                    <a:pt x="33517" y="703"/>
                  </a:cubicBezTo>
                  <a:close/>
                  <a:moveTo>
                    <a:pt x="36315" y="703"/>
                  </a:moveTo>
                  <a:cubicBezTo>
                    <a:pt x="34577" y="2334"/>
                    <a:pt x="32838" y="4120"/>
                    <a:pt x="31088" y="5834"/>
                  </a:cubicBezTo>
                  <a:cubicBezTo>
                    <a:pt x="30612" y="6299"/>
                    <a:pt x="30124" y="6799"/>
                    <a:pt x="29647" y="7251"/>
                  </a:cubicBezTo>
                  <a:lnTo>
                    <a:pt x="28635" y="7251"/>
                  </a:lnTo>
                  <a:cubicBezTo>
                    <a:pt x="28731" y="7096"/>
                    <a:pt x="28826" y="7061"/>
                    <a:pt x="28921" y="6965"/>
                  </a:cubicBezTo>
                  <a:cubicBezTo>
                    <a:pt x="31100" y="4918"/>
                    <a:pt x="33243" y="2786"/>
                    <a:pt x="35362" y="703"/>
                  </a:cubicBezTo>
                  <a:close/>
                  <a:moveTo>
                    <a:pt x="37684" y="703"/>
                  </a:moveTo>
                  <a:cubicBezTo>
                    <a:pt x="35541" y="2786"/>
                    <a:pt x="33398" y="5013"/>
                    <a:pt x="31255" y="7251"/>
                  </a:cubicBezTo>
                  <a:lnTo>
                    <a:pt x="29897" y="7251"/>
                  </a:lnTo>
                  <a:cubicBezTo>
                    <a:pt x="30088" y="6954"/>
                    <a:pt x="30278" y="6870"/>
                    <a:pt x="30469" y="6680"/>
                  </a:cubicBezTo>
                  <a:cubicBezTo>
                    <a:pt x="32517" y="4679"/>
                    <a:pt x="34565" y="2632"/>
                    <a:pt x="36624" y="703"/>
                  </a:cubicBezTo>
                  <a:close/>
                  <a:moveTo>
                    <a:pt x="39589" y="703"/>
                  </a:moveTo>
                  <a:cubicBezTo>
                    <a:pt x="37589" y="2632"/>
                    <a:pt x="35601" y="4608"/>
                    <a:pt x="33648" y="6596"/>
                  </a:cubicBezTo>
                  <a:cubicBezTo>
                    <a:pt x="33434" y="6811"/>
                    <a:pt x="33231" y="6954"/>
                    <a:pt x="33017" y="7251"/>
                  </a:cubicBezTo>
                  <a:lnTo>
                    <a:pt x="32267" y="7251"/>
                  </a:lnTo>
                  <a:cubicBezTo>
                    <a:pt x="34422" y="5013"/>
                    <a:pt x="36553" y="2786"/>
                    <a:pt x="38684" y="703"/>
                  </a:cubicBezTo>
                  <a:close/>
                  <a:moveTo>
                    <a:pt x="41542" y="703"/>
                  </a:moveTo>
                  <a:cubicBezTo>
                    <a:pt x="39363" y="2786"/>
                    <a:pt x="37196" y="5013"/>
                    <a:pt x="35005" y="7251"/>
                  </a:cubicBezTo>
                  <a:lnTo>
                    <a:pt x="33326" y="7251"/>
                  </a:lnTo>
                  <a:cubicBezTo>
                    <a:pt x="33493" y="7096"/>
                    <a:pt x="33648" y="6930"/>
                    <a:pt x="33803" y="6763"/>
                  </a:cubicBezTo>
                  <a:cubicBezTo>
                    <a:pt x="35815" y="4703"/>
                    <a:pt x="37898" y="2632"/>
                    <a:pt x="39994" y="703"/>
                  </a:cubicBezTo>
                  <a:close/>
                  <a:moveTo>
                    <a:pt x="44328" y="703"/>
                  </a:moveTo>
                  <a:cubicBezTo>
                    <a:pt x="42030" y="2786"/>
                    <a:pt x="39720" y="5013"/>
                    <a:pt x="37422" y="7251"/>
                  </a:cubicBezTo>
                  <a:lnTo>
                    <a:pt x="35446" y="7251"/>
                  </a:lnTo>
                  <a:cubicBezTo>
                    <a:pt x="37672" y="5013"/>
                    <a:pt x="39911" y="2786"/>
                    <a:pt x="42149" y="703"/>
                  </a:cubicBezTo>
                  <a:close/>
                  <a:moveTo>
                    <a:pt x="46209" y="703"/>
                  </a:moveTo>
                  <a:cubicBezTo>
                    <a:pt x="43983" y="2786"/>
                    <a:pt x="41744" y="5013"/>
                    <a:pt x="39482" y="7251"/>
                  </a:cubicBezTo>
                  <a:lnTo>
                    <a:pt x="37684" y="7251"/>
                  </a:lnTo>
                  <a:cubicBezTo>
                    <a:pt x="39994" y="5013"/>
                    <a:pt x="42304" y="2786"/>
                    <a:pt x="44614" y="703"/>
                  </a:cubicBezTo>
                  <a:close/>
                  <a:moveTo>
                    <a:pt x="49031" y="703"/>
                  </a:moveTo>
                  <a:cubicBezTo>
                    <a:pt x="46828" y="2786"/>
                    <a:pt x="44637" y="5013"/>
                    <a:pt x="42447" y="7251"/>
                  </a:cubicBezTo>
                  <a:lnTo>
                    <a:pt x="39780" y="7251"/>
                  </a:lnTo>
                  <a:cubicBezTo>
                    <a:pt x="42054" y="5013"/>
                    <a:pt x="44292" y="2786"/>
                    <a:pt x="46530" y="703"/>
                  </a:cubicBezTo>
                  <a:close/>
                  <a:moveTo>
                    <a:pt x="50793" y="703"/>
                  </a:moveTo>
                  <a:cubicBezTo>
                    <a:pt x="50721" y="703"/>
                    <a:pt x="50650" y="846"/>
                    <a:pt x="50579" y="917"/>
                  </a:cubicBezTo>
                  <a:cubicBezTo>
                    <a:pt x="48483" y="3048"/>
                    <a:pt x="46364" y="5168"/>
                    <a:pt x="44244" y="7251"/>
                  </a:cubicBezTo>
                  <a:lnTo>
                    <a:pt x="42744" y="7251"/>
                  </a:lnTo>
                  <a:cubicBezTo>
                    <a:pt x="44971" y="5013"/>
                    <a:pt x="47185" y="2786"/>
                    <a:pt x="49412" y="703"/>
                  </a:cubicBezTo>
                  <a:close/>
                  <a:moveTo>
                    <a:pt x="52662" y="703"/>
                  </a:moveTo>
                  <a:cubicBezTo>
                    <a:pt x="51734" y="1596"/>
                    <a:pt x="50805" y="2691"/>
                    <a:pt x="49840" y="3656"/>
                  </a:cubicBezTo>
                  <a:cubicBezTo>
                    <a:pt x="48662" y="4858"/>
                    <a:pt x="47471" y="6061"/>
                    <a:pt x="46280" y="7251"/>
                  </a:cubicBezTo>
                  <a:lnTo>
                    <a:pt x="44614" y="7251"/>
                  </a:lnTo>
                  <a:cubicBezTo>
                    <a:pt x="46661" y="5168"/>
                    <a:pt x="48721" y="3167"/>
                    <a:pt x="50757" y="1108"/>
                  </a:cubicBezTo>
                  <a:cubicBezTo>
                    <a:pt x="50888" y="977"/>
                    <a:pt x="51019" y="846"/>
                    <a:pt x="51162" y="703"/>
                  </a:cubicBezTo>
                  <a:close/>
                  <a:moveTo>
                    <a:pt x="56770" y="703"/>
                  </a:moveTo>
                  <a:cubicBezTo>
                    <a:pt x="54567" y="2786"/>
                    <a:pt x="52376" y="5013"/>
                    <a:pt x="50150" y="7251"/>
                  </a:cubicBezTo>
                  <a:lnTo>
                    <a:pt x="48090" y="7251"/>
                  </a:lnTo>
                  <a:cubicBezTo>
                    <a:pt x="50269" y="5013"/>
                    <a:pt x="52448" y="2786"/>
                    <a:pt x="54627" y="703"/>
                  </a:cubicBezTo>
                  <a:close/>
                  <a:moveTo>
                    <a:pt x="58484" y="703"/>
                  </a:moveTo>
                  <a:cubicBezTo>
                    <a:pt x="56365" y="2929"/>
                    <a:pt x="54186" y="5013"/>
                    <a:pt x="51984" y="7251"/>
                  </a:cubicBezTo>
                  <a:lnTo>
                    <a:pt x="50471" y="7251"/>
                  </a:lnTo>
                  <a:cubicBezTo>
                    <a:pt x="52710" y="5013"/>
                    <a:pt x="54924" y="2786"/>
                    <a:pt x="57139" y="703"/>
                  </a:cubicBezTo>
                  <a:close/>
                  <a:moveTo>
                    <a:pt x="59639" y="703"/>
                  </a:moveTo>
                  <a:cubicBezTo>
                    <a:pt x="58211" y="2191"/>
                    <a:pt x="56794" y="3929"/>
                    <a:pt x="55329" y="5501"/>
                  </a:cubicBezTo>
                  <a:cubicBezTo>
                    <a:pt x="54782" y="6084"/>
                    <a:pt x="54234" y="6656"/>
                    <a:pt x="53674" y="7251"/>
                  </a:cubicBezTo>
                  <a:lnTo>
                    <a:pt x="52555" y="7251"/>
                  </a:lnTo>
                  <a:cubicBezTo>
                    <a:pt x="54758" y="5013"/>
                    <a:pt x="56913" y="2929"/>
                    <a:pt x="58996" y="703"/>
                  </a:cubicBezTo>
                  <a:close/>
                  <a:moveTo>
                    <a:pt x="60651" y="703"/>
                  </a:moveTo>
                  <a:lnTo>
                    <a:pt x="60889" y="977"/>
                  </a:lnTo>
                  <a:cubicBezTo>
                    <a:pt x="59377" y="2703"/>
                    <a:pt x="57901" y="4501"/>
                    <a:pt x="56329" y="6156"/>
                  </a:cubicBezTo>
                  <a:cubicBezTo>
                    <a:pt x="55984" y="6513"/>
                    <a:pt x="55627" y="6799"/>
                    <a:pt x="55270" y="7251"/>
                  </a:cubicBezTo>
                  <a:lnTo>
                    <a:pt x="53877" y="7251"/>
                  </a:lnTo>
                  <a:cubicBezTo>
                    <a:pt x="55925" y="5013"/>
                    <a:pt x="57960" y="2786"/>
                    <a:pt x="59985" y="703"/>
                  </a:cubicBezTo>
                  <a:close/>
                  <a:moveTo>
                    <a:pt x="61830" y="2167"/>
                  </a:moveTo>
                  <a:lnTo>
                    <a:pt x="62675" y="3251"/>
                  </a:lnTo>
                  <a:cubicBezTo>
                    <a:pt x="61532" y="4608"/>
                    <a:pt x="60354" y="5906"/>
                    <a:pt x="59151" y="7251"/>
                  </a:cubicBezTo>
                  <a:lnTo>
                    <a:pt x="57008" y="7251"/>
                  </a:lnTo>
                  <a:cubicBezTo>
                    <a:pt x="58615" y="5465"/>
                    <a:pt x="60211" y="3846"/>
                    <a:pt x="61830" y="2167"/>
                  </a:cubicBezTo>
                  <a:close/>
                  <a:moveTo>
                    <a:pt x="62830" y="3441"/>
                  </a:moveTo>
                  <a:lnTo>
                    <a:pt x="63164" y="3882"/>
                  </a:lnTo>
                  <a:lnTo>
                    <a:pt x="60651" y="7251"/>
                  </a:lnTo>
                  <a:lnTo>
                    <a:pt x="59520" y="7251"/>
                  </a:lnTo>
                  <a:cubicBezTo>
                    <a:pt x="60639" y="5906"/>
                    <a:pt x="61747" y="4715"/>
                    <a:pt x="62830" y="3441"/>
                  </a:cubicBezTo>
                  <a:close/>
                  <a:moveTo>
                    <a:pt x="1" y="0"/>
                  </a:moveTo>
                  <a:lnTo>
                    <a:pt x="3120" y="3917"/>
                  </a:lnTo>
                  <a:lnTo>
                    <a:pt x="1" y="7847"/>
                  </a:lnTo>
                  <a:lnTo>
                    <a:pt x="60973" y="7847"/>
                  </a:lnTo>
                  <a:lnTo>
                    <a:pt x="63985" y="3846"/>
                  </a:lnTo>
                  <a:lnTo>
                    <a:pt x="60973" y="0"/>
                  </a:ln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488;p44">
              <a:extLst>
                <a:ext uri="{FF2B5EF4-FFF2-40B4-BE49-F238E27FC236}">
                  <a16:creationId xmlns:a16="http://schemas.microsoft.com/office/drawing/2014/main" id="{047D4B7E-1797-4AF0-8508-9E8CA172F0FA}"/>
                </a:ext>
              </a:extLst>
            </p:cNvPr>
            <p:cNvSpPr/>
            <p:nvPr/>
          </p:nvSpPr>
          <p:spPr>
            <a:xfrm>
              <a:off x="5919175" y="2317027"/>
              <a:ext cx="107385" cy="348377"/>
            </a:xfrm>
            <a:custGeom>
              <a:avLst/>
              <a:gdLst/>
              <a:ahLst/>
              <a:cxnLst/>
              <a:rect l="l" t="t" r="r" b="b"/>
              <a:pathLst>
                <a:path w="4918" h="15955" extrusionOk="0">
                  <a:moveTo>
                    <a:pt x="2144" y="0"/>
                  </a:moveTo>
                  <a:lnTo>
                    <a:pt x="2144" y="11025"/>
                  </a:lnTo>
                  <a:cubicBezTo>
                    <a:pt x="953" y="11192"/>
                    <a:pt x="0" y="12228"/>
                    <a:pt x="0" y="13478"/>
                  </a:cubicBezTo>
                  <a:cubicBezTo>
                    <a:pt x="0" y="14847"/>
                    <a:pt x="1108" y="15955"/>
                    <a:pt x="2477" y="15955"/>
                  </a:cubicBezTo>
                  <a:cubicBezTo>
                    <a:pt x="3846" y="15955"/>
                    <a:pt x="4918" y="14847"/>
                    <a:pt x="4918" y="13478"/>
                  </a:cubicBezTo>
                  <a:cubicBezTo>
                    <a:pt x="4918" y="12228"/>
                    <a:pt x="4084" y="11192"/>
                    <a:pt x="2739" y="11025"/>
                  </a:cubicBezTo>
                  <a:lnTo>
                    <a:pt x="2739" y="0"/>
                  </a:ln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 name="Google Shape;2489;p44">
              <a:extLst>
                <a:ext uri="{FF2B5EF4-FFF2-40B4-BE49-F238E27FC236}">
                  <a16:creationId xmlns:a16="http://schemas.microsoft.com/office/drawing/2014/main" id="{08C69C04-EA17-49E5-BB39-EF7E0F9AC87F}"/>
                </a:ext>
              </a:extLst>
            </p:cNvPr>
            <p:cNvGrpSpPr/>
            <p:nvPr/>
          </p:nvGrpSpPr>
          <p:grpSpPr>
            <a:xfrm>
              <a:off x="5664218" y="1160013"/>
              <a:ext cx="617297" cy="842056"/>
              <a:chOff x="5656906" y="1209738"/>
              <a:chExt cx="617297" cy="842056"/>
            </a:xfrm>
          </p:grpSpPr>
          <p:sp>
            <p:nvSpPr>
              <p:cNvPr id="194" name="Google Shape;2490;p44">
                <a:extLst>
                  <a:ext uri="{FF2B5EF4-FFF2-40B4-BE49-F238E27FC236}">
                    <a16:creationId xmlns:a16="http://schemas.microsoft.com/office/drawing/2014/main" id="{860DD1B8-06F6-4790-84C9-C5247CF941CE}"/>
                  </a:ext>
                </a:extLst>
              </p:cNvPr>
              <p:cNvSpPr/>
              <p:nvPr/>
            </p:nvSpPr>
            <p:spPr>
              <a:xfrm>
                <a:off x="5714202" y="1209738"/>
                <a:ext cx="408446" cy="408162"/>
              </a:xfrm>
              <a:custGeom>
                <a:avLst/>
                <a:gdLst/>
                <a:ahLst/>
                <a:cxnLst/>
                <a:rect l="l" t="t" r="r" b="b"/>
                <a:pathLst>
                  <a:path w="18706" h="18693" extrusionOk="0">
                    <a:moveTo>
                      <a:pt x="7044" y="6380"/>
                    </a:moveTo>
                    <a:cubicBezTo>
                      <a:pt x="7230" y="6380"/>
                      <a:pt x="7429" y="6430"/>
                      <a:pt x="7644" y="6539"/>
                    </a:cubicBezTo>
                    <a:cubicBezTo>
                      <a:pt x="8251" y="6861"/>
                      <a:pt x="8823" y="7515"/>
                      <a:pt x="8823" y="8230"/>
                    </a:cubicBezTo>
                    <a:cubicBezTo>
                      <a:pt x="8813" y="8920"/>
                      <a:pt x="7957" y="9391"/>
                      <a:pt x="7254" y="9391"/>
                    </a:cubicBezTo>
                    <a:cubicBezTo>
                      <a:pt x="7059" y="9391"/>
                      <a:pt x="6877" y="9355"/>
                      <a:pt x="6727" y="9278"/>
                    </a:cubicBezTo>
                    <a:cubicBezTo>
                      <a:pt x="6001" y="8897"/>
                      <a:pt x="5775" y="7884"/>
                      <a:pt x="5775" y="7063"/>
                    </a:cubicBezTo>
                    <a:cubicBezTo>
                      <a:pt x="5846" y="7063"/>
                      <a:pt x="5906" y="7027"/>
                      <a:pt x="5965" y="6968"/>
                    </a:cubicBezTo>
                    <a:cubicBezTo>
                      <a:pt x="6299" y="6610"/>
                      <a:pt x="6643" y="6380"/>
                      <a:pt x="7044" y="6380"/>
                    </a:cubicBezTo>
                    <a:close/>
                    <a:moveTo>
                      <a:pt x="12777" y="10952"/>
                    </a:moveTo>
                    <a:cubicBezTo>
                      <a:pt x="12913" y="10952"/>
                      <a:pt x="13055" y="10976"/>
                      <a:pt x="13204" y="11028"/>
                    </a:cubicBezTo>
                    <a:cubicBezTo>
                      <a:pt x="13859" y="11266"/>
                      <a:pt x="14371" y="11968"/>
                      <a:pt x="14538" y="12623"/>
                    </a:cubicBezTo>
                    <a:cubicBezTo>
                      <a:pt x="14776" y="13504"/>
                      <a:pt x="13931" y="13992"/>
                      <a:pt x="13169" y="14040"/>
                    </a:cubicBezTo>
                    <a:cubicBezTo>
                      <a:pt x="13136" y="14042"/>
                      <a:pt x="13105" y="14044"/>
                      <a:pt x="13073" y="14044"/>
                    </a:cubicBezTo>
                    <a:cubicBezTo>
                      <a:pt x="12017" y="14044"/>
                      <a:pt x="11478" y="12701"/>
                      <a:pt x="11478" y="11706"/>
                    </a:cubicBezTo>
                    <a:cubicBezTo>
                      <a:pt x="11836" y="11292"/>
                      <a:pt x="12261" y="10952"/>
                      <a:pt x="12777" y="10952"/>
                    </a:cubicBezTo>
                    <a:close/>
                    <a:moveTo>
                      <a:pt x="2963" y="14986"/>
                    </a:moveTo>
                    <a:cubicBezTo>
                      <a:pt x="3528" y="14986"/>
                      <a:pt x="4151" y="15208"/>
                      <a:pt x="4358" y="15731"/>
                    </a:cubicBezTo>
                    <a:cubicBezTo>
                      <a:pt x="4763" y="16731"/>
                      <a:pt x="3775" y="17838"/>
                      <a:pt x="2798" y="17862"/>
                    </a:cubicBezTo>
                    <a:cubicBezTo>
                      <a:pt x="2791" y="17862"/>
                      <a:pt x="2784" y="17862"/>
                      <a:pt x="2778" y="17862"/>
                    </a:cubicBezTo>
                    <a:cubicBezTo>
                      <a:pt x="1894" y="17862"/>
                      <a:pt x="1179" y="17105"/>
                      <a:pt x="1167" y="16266"/>
                    </a:cubicBezTo>
                    <a:cubicBezTo>
                      <a:pt x="1512" y="15743"/>
                      <a:pt x="1703" y="15266"/>
                      <a:pt x="2453" y="15052"/>
                    </a:cubicBezTo>
                    <a:cubicBezTo>
                      <a:pt x="2606" y="15009"/>
                      <a:pt x="2782" y="14986"/>
                      <a:pt x="2963" y="14986"/>
                    </a:cubicBezTo>
                    <a:close/>
                    <a:moveTo>
                      <a:pt x="18134" y="1"/>
                    </a:moveTo>
                    <a:cubicBezTo>
                      <a:pt x="17508" y="1"/>
                      <a:pt x="17148" y="918"/>
                      <a:pt x="16788" y="1348"/>
                    </a:cubicBezTo>
                    <a:cubicBezTo>
                      <a:pt x="16193" y="2039"/>
                      <a:pt x="15443" y="2646"/>
                      <a:pt x="15026" y="3467"/>
                    </a:cubicBezTo>
                    <a:cubicBezTo>
                      <a:pt x="14940" y="3649"/>
                      <a:pt x="15076" y="3884"/>
                      <a:pt x="15256" y="3884"/>
                    </a:cubicBezTo>
                    <a:cubicBezTo>
                      <a:pt x="15301" y="3884"/>
                      <a:pt x="15348" y="3869"/>
                      <a:pt x="15395" y="3836"/>
                    </a:cubicBezTo>
                    <a:cubicBezTo>
                      <a:pt x="15955" y="3432"/>
                      <a:pt x="16526" y="2920"/>
                      <a:pt x="17050" y="2360"/>
                    </a:cubicBezTo>
                    <a:lnTo>
                      <a:pt x="17050" y="2360"/>
                    </a:lnTo>
                    <a:cubicBezTo>
                      <a:pt x="16728" y="3313"/>
                      <a:pt x="16550" y="4479"/>
                      <a:pt x="16240" y="5313"/>
                    </a:cubicBezTo>
                    <a:cubicBezTo>
                      <a:pt x="15597" y="7027"/>
                      <a:pt x="14585" y="8623"/>
                      <a:pt x="14014" y="10349"/>
                    </a:cubicBezTo>
                    <a:cubicBezTo>
                      <a:pt x="13835" y="10242"/>
                      <a:pt x="13657" y="10135"/>
                      <a:pt x="13466" y="10063"/>
                    </a:cubicBezTo>
                    <a:cubicBezTo>
                      <a:pt x="13249" y="9977"/>
                      <a:pt x="13018" y="9934"/>
                      <a:pt x="12788" y="9934"/>
                    </a:cubicBezTo>
                    <a:cubicBezTo>
                      <a:pt x="12478" y="9934"/>
                      <a:pt x="12168" y="10013"/>
                      <a:pt x="11895" y="10170"/>
                    </a:cubicBezTo>
                    <a:cubicBezTo>
                      <a:pt x="11692" y="10290"/>
                      <a:pt x="11549" y="10421"/>
                      <a:pt x="11430" y="10575"/>
                    </a:cubicBezTo>
                    <a:cubicBezTo>
                      <a:pt x="11109" y="10301"/>
                      <a:pt x="10787" y="10028"/>
                      <a:pt x="10478" y="9730"/>
                    </a:cubicBezTo>
                    <a:cubicBezTo>
                      <a:pt x="10204" y="9480"/>
                      <a:pt x="9954" y="9218"/>
                      <a:pt x="9680" y="8968"/>
                    </a:cubicBezTo>
                    <a:cubicBezTo>
                      <a:pt x="9751" y="8825"/>
                      <a:pt x="9799" y="8682"/>
                      <a:pt x="9835" y="8527"/>
                    </a:cubicBezTo>
                    <a:cubicBezTo>
                      <a:pt x="10073" y="7349"/>
                      <a:pt x="9156" y="6182"/>
                      <a:pt x="8168" y="5646"/>
                    </a:cubicBezTo>
                    <a:cubicBezTo>
                      <a:pt x="7816" y="5451"/>
                      <a:pt x="7413" y="5347"/>
                      <a:pt x="7026" y="5347"/>
                    </a:cubicBezTo>
                    <a:cubicBezTo>
                      <a:pt x="6325" y="5347"/>
                      <a:pt x="5676" y="5689"/>
                      <a:pt x="5477" y="6456"/>
                    </a:cubicBezTo>
                    <a:cubicBezTo>
                      <a:pt x="5394" y="6468"/>
                      <a:pt x="5322" y="6527"/>
                      <a:pt x="5287" y="6622"/>
                    </a:cubicBezTo>
                    <a:cubicBezTo>
                      <a:pt x="5013" y="7492"/>
                      <a:pt x="5108" y="8646"/>
                      <a:pt x="5644" y="9444"/>
                    </a:cubicBezTo>
                    <a:cubicBezTo>
                      <a:pt x="5227" y="10206"/>
                      <a:pt x="4810" y="10968"/>
                      <a:pt x="4382" y="11718"/>
                    </a:cubicBezTo>
                    <a:cubicBezTo>
                      <a:pt x="3977" y="12445"/>
                      <a:pt x="3417" y="13230"/>
                      <a:pt x="3203" y="14052"/>
                    </a:cubicBezTo>
                    <a:cubicBezTo>
                      <a:pt x="3102" y="14044"/>
                      <a:pt x="3007" y="14035"/>
                      <a:pt x="2909" y="14035"/>
                    </a:cubicBezTo>
                    <a:cubicBezTo>
                      <a:pt x="2869" y="14035"/>
                      <a:pt x="2828" y="14037"/>
                      <a:pt x="2786" y="14040"/>
                    </a:cubicBezTo>
                    <a:cubicBezTo>
                      <a:pt x="1822" y="14088"/>
                      <a:pt x="0" y="15123"/>
                      <a:pt x="560" y="16290"/>
                    </a:cubicBezTo>
                    <a:cubicBezTo>
                      <a:pt x="453" y="16707"/>
                      <a:pt x="488" y="17112"/>
                      <a:pt x="762" y="17564"/>
                    </a:cubicBezTo>
                    <a:cubicBezTo>
                      <a:pt x="1108" y="18160"/>
                      <a:pt x="1762" y="18517"/>
                      <a:pt x="2417" y="18648"/>
                    </a:cubicBezTo>
                    <a:cubicBezTo>
                      <a:pt x="2572" y="18678"/>
                      <a:pt x="2724" y="18692"/>
                      <a:pt x="2872" y="18692"/>
                    </a:cubicBezTo>
                    <a:cubicBezTo>
                      <a:pt x="4251" y="18692"/>
                      <a:pt x="5304" y="17451"/>
                      <a:pt x="5358" y="16064"/>
                    </a:cubicBezTo>
                    <a:cubicBezTo>
                      <a:pt x="5394" y="14993"/>
                      <a:pt x="4548" y="14326"/>
                      <a:pt x="3596" y="14111"/>
                    </a:cubicBezTo>
                    <a:cubicBezTo>
                      <a:pt x="4060" y="13576"/>
                      <a:pt x="4382" y="12897"/>
                      <a:pt x="4739" y="12302"/>
                    </a:cubicBezTo>
                    <a:cubicBezTo>
                      <a:pt x="5203" y="11528"/>
                      <a:pt x="5656" y="10730"/>
                      <a:pt x="6108" y="9944"/>
                    </a:cubicBezTo>
                    <a:cubicBezTo>
                      <a:pt x="6215" y="10028"/>
                      <a:pt x="6322" y="10111"/>
                      <a:pt x="6453" y="10170"/>
                    </a:cubicBezTo>
                    <a:cubicBezTo>
                      <a:pt x="6719" y="10305"/>
                      <a:pt x="7016" y="10366"/>
                      <a:pt x="7321" y="10366"/>
                    </a:cubicBezTo>
                    <a:cubicBezTo>
                      <a:pt x="8100" y="10366"/>
                      <a:pt x="8931" y="9968"/>
                      <a:pt x="9418" y="9361"/>
                    </a:cubicBezTo>
                    <a:cubicBezTo>
                      <a:pt x="9871" y="10051"/>
                      <a:pt x="10537" y="10671"/>
                      <a:pt x="11168" y="11171"/>
                    </a:cubicBezTo>
                    <a:cubicBezTo>
                      <a:pt x="11144" y="11266"/>
                      <a:pt x="11133" y="11361"/>
                      <a:pt x="11121" y="11456"/>
                    </a:cubicBezTo>
                    <a:cubicBezTo>
                      <a:pt x="10894" y="12135"/>
                      <a:pt x="10871" y="12778"/>
                      <a:pt x="11109" y="13492"/>
                    </a:cubicBezTo>
                    <a:cubicBezTo>
                      <a:pt x="11383" y="14290"/>
                      <a:pt x="12026" y="14909"/>
                      <a:pt x="12871" y="14993"/>
                    </a:cubicBezTo>
                    <a:cubicBezTo>
                      <a:pt x="12970" y="15004"/>
                      <a:pt x="13069" y="15009"/>
                      <a:pt x="13168" y="15009"/>
                    </a:cubicBezTo>
                    <a:cubicBezTo>
                      <a:pt x="14436" y="15009"/>
                      <a:pt x="15707" y="14111"/>
                      <a:pt x="15586" y="12742"/>
                    </a:cubicBezTo>
                    <a:cubicBezTo>
                      <a:pt x="15514" y="11921"/>
                      <a:pt x="15050" y="11183"/>
                      <a:pt x="14419" y="10647"/>
                    </a:cubicBezTo>
                    <a:cubicBezTo>
                      <a:pt x="15347" y="8861"/>
                      <a:pt x="16002" y="6884"/>
                      <a:pt x="16788" y="5027"/>
                    </a:cubicBezTo>
                    <a:cubicBezTo>
                      <a:pt x="16967" y="4610"/>
                      <a:pt x="17371" y="3813"/>
                      <a:pt x="17610" y="3039"/>
                    </a:cubicBezTo>
                    <a:cubicBezTo>
                      <a:pt x="17669" y="3634"/>
                      <a:pt x="17800" y="4194"/>
                      <a:pt x="18002" y="4670"/>
                    </a:cubicBezTo>
                    <a:cubicBezTo>
                      <a:pt x="18064" y="4827"/>
                      <a:pt x="18228" y="4913"/>
                      <a:pt x="18380" y="4913"/>
                    </a:cubicBezTo>
                    <a:cubicBezTo>
                      <a:pt x="18549" y="4913"/>
                      <a:pt x="18706" y="4807"/>
                      <a:pt x="18693" y="4575"/>
                    </a:cubicBezTo>
                    <a:cubicBezTo>
                      <a:pt x="18645" y="3920"/>
                      <a:pt x="18467" y="3277"/>
                      <a:pt x="18407" y="2622"/>
                    </a:cubicBezTo>
                    <a:cubicBezTo>
                      <a:pt x="18348" y="1884"/>
                      <a:pt x="18419" y="1181"/>
                      <a:pt x="18526" y="467"/>
                    </a:cubicBezTo>
                    <a:cubicBezTo>
                      <a:pt x="18562" y="217"/>
                      <a:pt x="18431" y="26"/>
                      <a:pt x="18181" y="3"/>
                    </a:cubicBezTo>
                    <a:cubicBezTo>
                      <a:pt x="18165" y="1"/>
                      <a:pt x="18149" y="1"/>
                      <a:pt x="18134"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491;p44">
                <a:extLst>
                  <a:ext uri="{FF2B5EF4-FFF2-40B4-BE49-F238E27FC236}">
                    <a16:creationId xmlns:a16="http://schemas.microsoft.com/office/drawing/2014/main" id="{A7401EEF-F383-497A-9644-0AEBC7497CBC}"/>
                  </a:ext>
                </a:extLst>
              </p:cNvPr>
              <p:cNvSpPr/>
              <p:nvPr/>
            </p:nvSpPr>
            <p:spPr>
              <a:xfrm>
                <a:off x="5698088" y="1804072"/>
                <a:ext cx="109197" cy="191056"/>
              </a:xfrm>
              <a:custGeom>
                <a:avLst/>
                <a:gdLst/>
                <a:ahLst/>
                <a:cxnLst/>
                <a:rect l="l" t="t" r="r" b="b"/>
                <a:pathLst>
                  <a:path w="5001" h="8750" extrusionOk="0">
                    <a:moveTo>
                      <a:pt x="4548" y="1"/>
                    </a:moveTo>
                    <a:cubicBezTo>
                      <a:pt x="4544" y="1"/>
                      <a:pt x="4540" y="1"/>
                      <a:pt x="4536" y="1"/>
                    </a:cubicBezTo>
                    <a:cubicBezTo>
                      <a:pt x="3682" y="33"/>
                      <a:pt x="2849" y="153"/>
                      <a:pt x="2013" y="153"/>
                    </a:cubicBezTo>
                    <a:cubicBezTo>
                      <a:pt x="1614" y="153"/>
                      <a:pt x="1214" y="126"/>
                      <a:pt x="810" y="49"/>
                    </a:cubicBezTo>
                    <a:cubicBezTo>
                      <a:pt x="794" y="46"/>
                      <a:pt x="778" y="45"/>
                      <a:pt x="762" y="45"/>
                    </a:cubicBezTo>
                    <a:cubicBezTo>
                      <a:pt x="570" y="45"/>
                      <a:pt x="421" y="241"/>
                      <a:pt x="476" y="406"/>
                    </a:cubicBezTo>
                    <a:cubicBezTo>
                      <a:pt x="393" y="430"/>
                      <a:pt x="322" y="513"/>
                      <a:pt x="298" y="644"/>
                    </a:cubicBezTo>
                    <a:cubicBezTo>
                      <a:pt x="0" y="3097"/>
                      <a:pt x="393" y="5609"/>
                      <a:pt x="369" y="8074"/>
                    </a:cubicBezTo>
                    <a:cubicBezTo>
                      <a:pt x="369" y="8252"/>
                      <a:pt x="476" y="8359"/>
                      <a:pt x="619" y="8407"/>
                    </a:cubicBezTo>
                    <a:cubicBezTo>
                      <a:pt x="655" y="8478"/>
                      <a:pt x="714" y="8538"/>
                      <a:pt x="810" y="8550"/>
                    </a:cubicBezTo>
                    <a:cubicBezTo>
                      <a:pt x="1687" y="8707"/>
                      <a:pt x="2557" y="8749"/>
                      <a:pt x="3437" y="8749"/>
                    </a:cubicBezTo>
                    <a:cubicBezTo>
                      <a:pt x="3691" y="8749"/>
                      <a:pt x="3947" y="8746"/>
                      <a:pt x="4203" y="8740"/>
                    </a:cubicBezTo>
                    <a:cubicBezTo>
                      <a:pt x="4655" y="8740"/>
                      <a:pt x="4655" y="8062"/>
                      <a:pt x="4203" y="8050"/>
                    </a:cubicBezTo>
                    <a:cubicBezTo>
                      <a:pt x="3167" y="8038"/>
                      <a:pt x="2131" y="8038"/>
                      <a:pt x="1095" y="7919"/>
                    </a:cubicBezTo>
                    <a:cubicBezTo>
                      <a:pt x="1060" y="5514"/>
                      <a:pt x="1167" y="3037"/>
                      <a:pt x="845" y="644"/>
                    </a:cubicBezTo>
                    <a:lnTo>
                      <a:pt x="845" y="644"/>
                    </a:lnTo>
                    <a:cubicBezTo>
                      <a:pt x="1308" y="827"/>
                      <a:pt x="1860" y="897"/>
                      <a:pt x="2427" y="897"/>
                    </a:cubicBezTo>
                    <a:cubicBezTo>
                      <a:pt x="2969" y="897"/>
                      <a:pt x="3524" y="833"/>
                      <a:pt x="4024" y="739"/>
                    </a:cubicBezTo>
                    <a:lnTo>
                      <a:pt x="4024" y="739"/>
                    </a:lnTo>
                    <a:cubicBezTo>
                      <a:pt x="4012" y="763"/>
                      <a:pt x="4012" y="775"/>
                      <a:pt x="4001" y="811"/>
                    </a:cubicBezTo>
                    <a:cubicBezTo>
                      <a:pt x="3989" y="3097"/>
                      <a:pt x="3703" y="5550"/>
                      <a:pt x="4286" y="7800"/>
                    </a:cubicBezTo>
                    <a:cubicBezTo>
                      <a:pt x="4322" y="7955"/>
                      <a:pt x="4465" y="8050"/>
                      <a:pt x="4632" y="8062"/>
                    </a:cubicBezTo>
                    <a:cubicBezTo>
                      <a:pt x="4751" y="8062"/>
                      <a:pt x="4786" y="8026"/>
                      <a:pt x="4882" y="7955"/>
                    </a:cubicBezTo>
                    <a:cubicBezTo>
                      <a:pt x="4989" y="7871"/>
                      <a:pt x="5001" y="7716"/>
                      <a:pt x="4977" y="7597"/>
                    </a:cubicBezTo>
                    <a:cubicBezTo>
                      <a:pt x="4477" y="5430"/>
                      <a:pt x="4727" y="3025"/>
                      <a:pt x="4727" y="811"/>
                    </a:cubicBezTo>
                    <a:cubicBezTo>
                      <a:pt x="4727" y="716"/>
                      <a:pt x="4691" y="644"/>
                      <a:pt x="4643" y="597"/>
                    </a:cubicBezTo>
                    <a:cubicBezTo>
                      <a:pt x="4938" y="479"/>
                      <a:pt x="4871" y="1"/>
                      <a:pt x="4548"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492;p44">
                <a:extLst>
                  <a:ext uri="{FF2B5EF4-FFF2-40B4-BE49-F238E27FC236}">
                    <a16:creationId xmlns:a16="http://schemas.microsoft.com/office/drawing/2014/main" id="{BD49D8A4-F742-4527-AE9F-B06AF5B89093}"/>
                  </a:ext>
                </a:extLst>
              </p:cNvPr>
              <p:cNvSpPr/>
              <p:nvPr/>
            </p:nvSpPr>
            <p:spPr>
              <a:xfrm>
                <a:off x="5840802" y="1627621"/>
                <a:ext cx="110769" cy="362374"/>
              </a:xfrm>
              <a:custGeom>
                <a:avLst/>
                <a:gdLst/>
                <a:ahLst/>
                <a:cxnLst/>
                <a:rect l="l" t="t" r="r" b="b"/>
                <a:pathLst>
                  <a:path w="5073" h="16596" extrusionOk="0">
                    <a:moveTo>
                      <a:pt x="4323" y="641"/>
                    </a:moveTo>
                    <a:cubicBezTo>
                      <a:pt x="3584" y="5546"/>
                      <a:pt x="3953" y="10856"/>
                      <a:pt x="4037" y="15797"/>
                    </a:cubicBezTo>
                    <a:cubicBezTo>
                      <a:pt x="4001" y="15786"/>
                      <a:pt x="3977" y="15774"/>
                      <a:pt x="3942" y="15774"/>
                    </a:cubicBezTo>
                    <a:cubicBezTo>
                      <a:pt x="3217" y="15740"/>
                      <a:pt x="2488" y="15706"/>
                      <a:pt x="1760" y="15706"/>
                    </a:cubicBezTo>
                    <a:cubicBezTo>
                      <a:pt x="1459" y="15706"/>
                      <a:pt x="1158" y="15712"/>
                      <a:pt x="858" y="15726"/>
                    </a:cubicBezTo>
                    <a:cubicBezTo>
                      <a:pt x="1215" y="13642"/>
                      <a:pt x="1001" y="11392"/>
                      <a:pt x="1013" y="9285"/>
                    </a:cubicBezTo>
                    <a:cubicBezTo>
                      <a:pt x="1036" y="6415"/>
                      <a:pt x="1001" y="3558"/>
                      <a:pt x="834" y="700"/>
                    </a:cubicBezTo>
                    <a:cubicBezTo>
                      <a:pt x="1310" y="700"/>
                      <a:pt x="1794" y="685"/>
                      <a:pt x="2273" y="685"/>
                    </a:cubicBezTo>
                    <a:cubicBezTo>
                      <a:pt x="2393" y="685"/>
                      <a:pt x="2513" y="686"/>
                      <a:pt x="2632" y="688"/>
                    </a:cubicBezTo>
                    <a:cubicBezTo>
                      <a:pt x="2980" y="696"/>
                      <a:pt x="3366" y="800"/>
                      <a:pt x="3722" y="800"/>
                    </a:cubicBezTo>
                    <a:cubicBezTo>
                      <a:pt x="3938" y="800"/>
                      <a:pt x="4143" y="762"/>
                      <a:pt x="4323" y="641"/>
                    </a:cubicBezTo>
                    <a:close/>
                    <a:moveTo>
                      <a:pt x="3346" y="0"/>
                    </a:moveTo>
                    <a:cubicBezTo>
                      <a:pt x="3101" y="0"/>
                      <a:pt x="2853" y="22"/>
                      <a:pt x="2632" y="22"/>
                    </a:cubicBezTo>
                    <a:cubicBezTo>
                      <a:pt x="2562" y="21"/>
                      <a:pt x="2492" y="20"/>
                      <a:pt x="2423" y="20"/>
                    </a:cubicBezTo>
                    <a:cubicBezTo>
                      <a:pt x="1744" y="20"/>
                      <a:pt x="1076" y="76"/>
                      <a:pt x="417" y="260"/>
                    </a:cubicBezTo>
                    <a:cubicBezTo>
                      <a:pt x="179" y="319"/>
                      <a:pt x="227" y="653"/>
                      <a:pt x="441" y="688"/>
                    </a:cubicBezTo>
                    <a:cubicBezTo>
                      <a:pt x="286" y="3260"/>
                      <a:pt x="263" y="5832"/>
                      <a:pt x="251" y="8416"/>
                    </a:cubicBezTo>
                    <a:cubicBezTo>
                      <a:pt x="251" y="10844"/>
                      <a:pt x="1" y="13488"/>
                      <a:pt x="429" y="15881"/>
                    </a:cubicBezTo>
                    <a:cubicBezTo>
                      <a:pt x="441" y="15917"/>
                      <a:pt x="465" y="15928"/>
                      <a:pt x="477" y="15952"/>
                    </a:cubicBezTo>
                    <a:cubicBezTo>
                      <a:pt x="429" y="16083"/>
                      <a:pt x="453" y="16238"/>
                      <a:pt x="620" y="16309"/>
                    </a:cubicBezTo>
                    <a:cubicBezTo>
                      <a:pt x="1121" y="16535"/>
                      <a:pt x="1727" y="16596"/>
                      <a:pt x="2339" y="16596"/>
                    </a:cubicBezTo>
                    <a:cubicBezTo>
                      <a:pt x="2889" y="16596"/>
                      <a:pt x="3444" y="16546"/>
                      <a:pt x="3930" y="16524"/>
                    </a:cubicBezTo>
                    <a:cubicBezTo>
                      <a:pt x="4096" y="16512"/>
                      <a:pt x="4203" y="16428"/>
                      <a:pt x="4251" y="16321"/>
                    </a:cubicBezTo>
                    <a:cubicBezTo>
                      <a:pt x="4310" y="16348"/>
                      <a:pt x="4375" y="16361"/>
                      <a:pt x="4440" y="16361"/>
                    </a:cubicBezTo>
                    <a:cubicBezTo>
                      <a:pt x="4634" y="16361"/>
                      <a:pt x="4823" y="16239"/>
                      <a:pt x="4823" y="15988"/>
                    </a:cubicBezTo>
                    <a:cubicBezTo>
                      <a:pt x="4894" y="10809"/>
                      <a:pt x="5073" y="5475"/>
                      <a:pt x="4811" y="307"/>
                    </a:cubicBezTo>
                    <a:cubicBezTo>
                      <a:pt x="4804" y="178"/>
                      <a:pt x="4680" y="95"/>
                      <a:pt x="4566" y="95"/>
                    </a:cubicBezTo>
                    <a:cubicBezTo>
                      <a:pt x="4481" y="95"/>
                      <a:pt x="4402" y="141"/>
                      <a:pt x="4382" y="248"/>
                    </a:cubicBezTo>
                    <a:cubicBezTo>
                      <a:pt x="4382" y="272"/>
                      <a:pt x="4382" y="307"/>
                      <a:pt x="4370" y="331"/>
                    </a:cubicBezTo>
                    <a:cubicBezTo>
                      <a:pt x="4115" y="54"/>
                      <a:pt x="3734" y="0"/>
                      <a:pt x="3346"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493;p44">
                <a:extLst>
                  <a:ext uri="{FF2B5EF4-FFF2-40B4-BE49-F238E27FC236}">
                    <a16:creationId xmlns:a16="http://schemas.microsoft.com/office/drawing/2014/main" id="{52C5800F-92DD-45BA-B884-169F6C08BA50}"/>
                  </a:ext>
                </a:extLst>
              </p:cNvPr>
              <p:cNvSpPr/>
              <p:nvPr/>
            </p:nvSpPr>
            <p:spPr>
              <a:xfrm>
                <a:off x="5975722" y="1686860"/>
                <a:ext cx="110682" cy="298266"/>
              </a:xfrm>
              <a:custGeom>
                <a:avLst/>
                <a:gdLst/>
                <a:ahLst/>
                <a:cxnLst/>
                <a:rect l="l" t="t" r="r" b="b"/>
                <a:pathLst>
                  <a:path w="5069" h="13660" extrusionOk="0">
                    <a:moveTo>
                      <a:pt x="4049" y="869"/>
                    </a:moveTo>
                    <a:cubicBezTo>
                      <a:pt x="3680" y="4798"/>
                      <a:pt x="4204" y="8810"/>
                      <a:pt x="4299" y="12751"/>
                    </a:cubicBezTo>
                    <a:cubicBezTo>
                      <a:pt x="4178" y="12748"/>
                      <a:pt x="4058" y="12747"/>
                      <a:pt x="3937" y="12747"/>
                    </a:cubicBezTo>
                    <a:cubicBezTo>
                      <a:pt x="3429" y="12747"/>
                      <a:pt x="2921" y="12767"/>
                      <a:pt x="2415" y="12767"/>
                    </a:cubicBezTo>
                    <a:cubicBezTo>
                      <a:pt x="2034" y="12767"/>
                      <a:pt x="1653" y="12756"/>
                      <a:pt x="1275" y="12715"/>
                    </a:cubicBezTo>
                    <a:cubicBezTo>
                      <a:pt x="1477" y="11025"/>
                      <a:pt x="1251" y="9274"/>
                      <a:pt x="1180" y="7572"/>
                    </a:cubicBezTo>
                    <a:cubicBezTo>
                      <a:pt x="1096" y="5393"/>
                      <a:pt x="1168" y="3214"/>
                      <a:pt x="977" y="1035"/>
                    </a:cubicBezTo>
                    <a:cubicBezTo>
                      <a:pt x="1442" y="1035"/>
                      <a:pt x="1906" y="988"/>
                      <a:pt x="2358" y="964"/>
                    </a:cubicBezTo>
                    <a:cubicBezTo>
                      <a:pt x="2906" y="940"/>
                      <a:pt x="3501" y="964"/>
                      <a:pt x="4049" y="869"/>
                    </a:cubicBezTo>
                    <a:close/>
                    <a:moveTo>
                      <a:pt x="4366" y="1"/>
                    </a:moveTo>
                    <a:cubicBezTo>
                      <a:pt x="4248" y="1"/>
                      <a:pt x="4127" y="81"/>
                      <a:pt x="4109" y="238"/>
                    </a:cubicBezTo>
                    <a:cubicBezTo>
                      <a:pt x="4109" y="250"/>
                      <a:pt x="4109" y="261"/>
                      <a:pt x="4109" y="273"/>
                    </a:cubicBezTo>
                    <a:cubicBezTo>
                      <a:pt x="3764" y="207"/>
                      <a:pt x="3387" y="191"/>
                      <a:pt x="3021" y="191"/>
                    </a:cubicBezTo>
                    <a:cubicBezTo>
                      <a:pt x="2793" y="191"/>
                      <a:pt x="2569" y="197"/>
                      <a:pt x="2358" y="202"/>
                    </a:cubicBezTo>
                    <a:cubicBezTo>
                      <a:pt x="1870" y="214"/>
                      <a:pt x="1358" y="226"/>
                      <a:pt x="870" y="309"/>
                    </a:cubicBezTo>
                    <a:cubicBezTo>
                      <a:pt x="835" y="255"/>
                      <a:pt x="778" y="227"/>
                      <a:pt x="720" y="227"/>
                    </a:cubicBezTo>
                    <a:cubicBezTo>
                      <a:pt x="639" y="227"/>
                      <a:pt x="558" y="281"/>
                      <a:pt x="537" y="392"/>
                    </a:cubicBezTo>
                    <a:cubicBezTo>
                      <a:pt x="465" y="416"/>
                      <a:pt x="394" y="428"/>
                      <a:pt x="322" y="452"/>
                    </a:cubicBezTo>
                    <a:cubicBezTo>
                      <a:pt x="1" y="559"/>
                      <a:pt x="72" y="988"/>
                      <a:pt x="394" y="1023"/>
                    </a:cubicBezTo>
                    <a:lnTo>
                      <a:pt x="489" y="1023"/>
                    </a:lnTo>
                    <a:cubicBezTo>
                      <a:pt x="322" y="2905"/>
                      <a:pt x="370" y="4786"/>
                      <a:pt x="382" y="6667"/>
                    </a:cubicBezTo>
                    <a:cubicBezTo>
                      <a:pt x="406" y="8632"/>
                      <a:pt x="275" y="10739"/>
                      <a:pt x="775" y="12656"/>
                    </a:cubicBezTo>
                    <a:cubicBezTo>
                      <a:pt x="770" y="12656"/>
                      <a:pt x="766" y="12655"/>
                      <a:pt x="761" y="12655"/>
                    </a:cubicBezTo>
                    <a:cubicBezTo>
                      <a:pt x="527" y="12655"/>
                      <a:pt x="268" y="12957"/>
                      <a:pt x="525" y="13144"/>
                    </a:cubicBezTo>
                    <a:cubicBezTo>
                      <a:pt x="1036" y="13545"/>
                      <a:pt x="1618" y="13660"/>
                      <a:pt x="2223" y="13660"/>
                    </a:cubicBezTo>
                    <a:cubicBezTo>
                      <a:pt x="2929" y="13660"/>
                      <a:pt x="3666" y="13504"/>
                      <a:pt x="4359" y="13465"/>
                    </a:cubicBezTo>
                    <a:lnTo>
                      <a:pt x="4371" y="13465"/>
                    </a:lnTo>
                    <a:cubicBezTo>
                      <a:pt x="4438" y="13577"/>
                      <a:pt x="4568" y="13633"/>
                      <a:pt x="4696" y="13633"/>
                    </a:cubicBezTo>
                    <a:cubicBezTo>
                      <a:pt x="4883" y="13633"/>
                      <a:pt x="5068" y="13515"/>
                      <a:pt x="5061" y="13275"/>
                    </a:cubicBezTo>
                    <a:cubicBezTo>
                      <a:pt x="5049" y="8941"/>
                      <a:pt x="4882" y="4560"/>
                      <a:pt x="4609" y="238"/>
                    </a:cubicBezTo>
                    <a:cubicBezTo>
                      <a:pt x="4597" y="78"/>
                      <a:pt x="4483" y="1"/>
                      <a:pt x="4366"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494;p44">
                <a:extLst>
                  <a:ext uri="{FF2B5EF4-FFF2-40B4-BE49-F238E27FC236}">
                    <a16:creationId xmlns:a16="http://schemas.microsoft.com/office/drawing/2014/main" id="{F668064A-BFBA-4CF5-B5BE-98AB1AD7232C}"/>
                  </a:ext>
                </a:extLst>
              </p:cNvPr>
              <p:cNvSpPr/>
              <p:nvPr/>
            </p:nvSpPr>
            <p:spPr>
              <a:xfrm>
                <a:off x="6110663" y="1467918"/>
                <a:ext cx="116643" cy="523953"/>
              </a:xfrm>
              <a:custGeom>
                <a:avLst/>
                <a:gdLst/>
                <a:ahLst/>
                <a:cxnLst/>
                <a:rect l="l" t="t" r="r" b="b"/>
                <a:pathLst>
                  <a:path w="5342" h="23996" extrusionOk="0">
                    <a:moveTo>
                      <a:pt x="3939" y="1094"/>
                    </a:moveTo>
                    <a:cubicBezTo>
                      <a:pt x="4135" y="1094"/>
                      <a:pt x="4330" y="1106"/>
                      <a:pt x="4525" y="1133"/>
                    </a:cubicBezTo>
                    <a:cubicBezTo>
                      <a:pt x="3870" y="4442"/>
                      <a:pt x="4156" y="8062"/>
                      <a:pt x="4251" y="11384"/>
                    </a:cubicBezTo>
                    <a:cubicBezTo>
                      <a:pt x="4358" y="15277"/>
                      <a:pt x="4679" y="19170"/>
                      <a:pt x="4572" y="23076"/>
                    </a:cubicBezTo>
                    <a:cubicBezTo>
                      <a:pt x="4525" y="23064"/>
                      <a:pt x="4489" y="23052"/>
                      <a:pt x="4441" y="23040"/>
                    </a:cubicBezTo>
                    <a:cubicBezTo>
                      <a:pt x="3846" y="23028"/>
                      <a:pt x="3239" y="23016"/>
                      <a:pt x="2632" y="23016"/>
                    </a:cubicBezTo>
                    <a:cubicBezTo>
                      <a:pt x="2346" y="23016"/>
                      <a:pt x="2051" y="23003"/>
                      <a:pt x="1756" y="23003"/>
                    </a:cubicBezTo>
                    <a:cubicBezTo>
                      <a:pt x="1559" y="23003"/>
                      <a:pt x="1362" y="23009"/>
                      <a:pt x="1167" y="23028"/>
                    </a:cubicBezTo>
                    <a:cubicBezTo>
                      <a:pt x="1179" y="23016"/>
                      <a:pt x="1179" y="22992"/>
                      <a:pt x="1179" y="22969"/>
                    </a:cubicBezTo>
                    <a:cubicBezTo>
                      <a:pt x="1119" y="19123"/>
                      <a:pt x="1072" y="15277"/>
                      <a:pt x="1024" y="11431"/>
                    </a:cubicBezTo>
                    <a:cubicBezTo>
                      <a:pt x="988" y="8098"/>
                      <a:pt x="1310" y="4633"/>
                      <a:pt x="905" y="1311"/>
                    </a:cubicBezTo>
                    <a:lnTo>
                      <a:pt x="905" y="1311"/>
                    </a:lnTo>
                    <a:cubicBezTo>
                      <a:pt x="1024" y="1321"/>
                      <a:pt x="1142" y="1325"/>
                      <a:pt x="1261" y="1325"/>
                    </a:cubicBezTo>
                    <a:cubicBezTo>
                      <a:pt x="2146" y="1325"/>
                      <a:pt x="3046" y="1094"/>
                      <a:pt x="3939" y="1094"/>
                    </a:cubicBezTo>
                    <a:close/>
                    <a:moveTo>
                      <a:pt x="4933" y="1"/>
                    </a:moveTo>
                    <a:cubicBezTo>
                      <a:pt x="4854" y="1"/>
                      <a:pt x="4777" y="45"/>
                      <a:pt x="4751" y="144"/>
                    </a:cubicBezTo>
                    <a:cubicBezTo>
                      <a:pt x="4751" y="168"/>
                      <a:pt x="4739" y="192"/>
                      <a:pt x="4727" y="228"/>
                    </a:cubicBezTo>
                    <a:cubicBezTo>
                      <a:pt x="4666" y="228"/>
                      <a:pt x="4604" y="228"/>
                      <a:pt x="4542" y="228"/>
                    </a:cubicBezTo>
                    <a:cubicBezTo>
                      <a:pt x="3329" y="228"/>
                      <a:pt x="1894" y="238"/>
                      <a:pt x="738" y="680"/>
                    </a:cubicBezTo>
                    <a:cubicBezTo>
                      <a:pt x="708" y="667"/>
                      <a:pt x="676" y="660"/>
                      <a:pt x="643" y="660"/>
                    </a:cubicBezTo>
                    <a:cubicBezTo>
                      <a:pt x="560" y="660"/>
                      <a:pt x="478" y="705"/>
                      <a:pt x="453" y="799"/>
                    </a:cubicBezTo>
                    <a:cubicBezTo>
                      <a:pt x="429" y="811"/>
                      <a:pt x="405" y="811"/>
                      <a:pt x="369" y="823"/>
                    </a:cubicBezTo>
                    <a:cubicBezTo>
                      <a:pt x="215" y="906"/>
                      <a:pt x="238" y="1168"/>
                      <a:pt x="405" y="1228"/>
                    </a:cubicBezTo>
                    <a:cubicBezTo>
                      <a:pt x="0" y="4562"/>
                      <a:pt x="369" y="8086"/>
                      <a:pt x="429" y="11431"/>
                    </a:cubicBezTo>
                    <a:cubicBezTo>
                      <a:pt x="500" y="15277"/>
                      <a:pt x="500" y="19123"/>
                      <a:pt x="453" y="22969"/>
                    </a:cubicBezTo>
                    <a:cubicBezTo>
                      <a:pt x="453" y="23088"/>
                      <a:pt x="488" y="23171"/>
                      <a:pt x="560" y="23231"/>
                    </a:cubicBezTo>
                    <a:cubicBezTo>
                      <a:pt x="405" y="23409"/>
                      <a:pt x="453" y="23731"/>
                      <a:pt x="727" y="23802"/>
                    </a:cubicBezTo>
                    <a:cubicBezTo>
                      <a:pt x="1051" y="23898"/>
                      <a:pt x="1393" y="23916"/>
                      <a:pt x="1737" y="23916"/>
                    </a:cubicBezTo>
                    <a:cubicBezTo>
                      <a:pt x="1949" y="23916"/>
                      <a:pt x="2161" y="23909"/>
                      <a:pt x="2370" y="23909"/>
                    </a:cubicBezTo>
                    <a:cubicBezTo>
                      <a:pt x="3060" y="23909"/>
                      <a:pt x="3751" y="23897"/>
                      <a:pt x="4441" y="23885"/>
                    </a:cubicBezTo>
                    <a:cubicBezTo>
                      <a:pt x="4513" y="23885"/>
                      <a:pt x="4572" y="23862"/>
                      <a:pt x="4620" y="23838"/>
                    </a:cubicBezTo>
                    <a:cubicBezTo>
                      <a:pt x="4696" y="23942"/>
                      <a:pt x="4827" y="23995"/>
                      <a:pt x="4956" y="23995"/>
                    </a:cubicBezTo>
                    <a:cubicBezTo>
                      <a:pt x="5150" y="23995"/>
                      <a:pt x="5341" y="23874"/>
                      <a:pt x="5334" y="23623"/>
                    </a:cubicBezTo>
                    <a:cubicBezTo>
                      <a:pt x="5156" y="19861"/>
                      <a:pt x="5108" y="16087"/>
                      <a:pt x="5013" y="12324"/>
                    </a:cubicBezTo>
                    <a:cubicBezTo>
                      <a:pt x="4918" y="8538"/>
                      <a:pt x="5322" y="4693"/>
                      <a:pt x="5168" y="906"/>
                    </a:cubicBezTo>
                    <a:cubicBezTo>
                      <a:pt x="5251" y="752"/>
                      <a:pt x="5239" y="549"/>
                      <a:pt x="5144" y="406"/>
                    </a:cubicBezTo>
                    <a:cubicBezTo>
                      <a:pt x="5144" y="335"/>
                      <a:pt x="5144" y="263"/>
                      <a:pt x="5144" y="192"/>
                    </a:cubicBezTo>
                    <a:cubicBezTo>
                      <a:pt x="5137" y="72"/>
                      <a:pt x="5033" y="1"/>
                      <a:pt x="4933"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495;p44">
                <a:extLst>
                  <a:ext uri="{FF2B5EF4-FFF2-40B4-BE49-F238E27FC236}">
                    <a16:creationId xmlns:a16="http://schemas.microsoft.com/office/drawing/2014/main" id="{A6F1B3CB-4E4B-48FB-91A5-9F9BE4205068}"/>
                  </a:ext>
                </a:extLst>
              </p:cNvPr>
              <p:cNvSpPr/>
              <p:nvPr/>
            </p:nvSpPr>
            <p:spPr>
              <a:xfrm>
                <a:off x="5656906" y="2021421"/>
                <a:ext cx="617297" cy="30372"/>
              </a:xfrm>
              <a:custGeom>
                <a:avLst/>
                <a:gdLst/>
                <a:ahLst/>
                <a:cxnLst/>
                <a:rect l="l" t="t" r="r" b="b"/>
                <a:pathLst>
                  <a:path w="28271" h="1391" extrusionOk="0">
                    <a:moveTo>
                      <a:pt x="27676" y="0"/>
                    </a:moveTo>
                    <a:cubicBezTo>
                      <a:pt x="27668" y="0"/>
                      <a:pt x="27660" y="0"/>
                      <a:pt x="27651" y="1"/>
                    </a:cubicBezTo>
                    <a:cubicBezTo>
                      <a:pt x="22014" y="178"/>
                      <a:pt x="16422" y="410"/>
                      <a:pt x="10820" y="410"/>
                    </a:cubicBezTo>
                    <a:cubicBezTo>
                      <a:pt x="7394" y="410"/>
                      <a:pt x="3964" y="324"/>
                      <a:pt x="517" y="84"/>
                    </a:cubicBezTo>
                    <a:cubicBezTo>
                      <a:pt x="509" y="84"/>
                      <a:pt x="501" y="83"/>
                      <a:pt x="494" y="83"/>
                    </a:cubicBezTo>
                    <a:cubicBezTo>
                      <a:pt x="96" y="83"/>
                      <a:pt x="1" y="692"/>
                      <a:pt x="422" y="751"/>
                    </a:cubicBezTo>
                    <a:cubicBezTo>
                      <a:pt x="3691" y="1234"/>
                      <a:pt x="7004" y="1391"/>
                      <a:pt x="10333" y="1391"/>
                    </a:cubicBezTo>
                    <a:cubicBezTo>
                      <a:pt x="16110" y="1391"/>
                      <a:pt x="21933" y="918"/>
                      <a:pt x="27651" y="858"/>
                    </a:cubicBezTo>
                    <a:cubicBezTo>
                      <a:pt x="28262" y="846"/>
                      <a:pt x="28270" y="0"/>
                      <a:pt x="27676"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2496;p44">
              <a:extLst>
                <a:ext uri="{FF2B5EF4-FFF2-40B4-BE49-F238E27FC236}">
                  <a16:creationId xmlns:a16="http://schemas.microsoft.com/office/drawing/2014/main" id="{7E9FE1C3-A654-4634-99C5-EC5CCCDBF0F1}"/>
                </a:ext>
              </a:extLst>
            </p:cNvPr>
            <p:cNvSpPr txBox="1"/>
            <p:nvPr/>
          </p:nvSpPr>
          <p:spPr>
            <a:xfrm>
              <a:off x="5295767" y="2054070"/>
              <a:ext cx="13542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bg1">
                      <a:lumMod val="95000"/>
                    </a:schemeClr>
                  </a:solidFill>
                  <a:latin typeface="Fira Sans Extra Condensed Medium"/>
                  <a:ea typeface="Fira Sans Extra Condensed Medium"/>
                  <a:cs typeface="Fira Sans Extra Condensed Medium"/>
                  <a:sym typeface="Fira Sans Extra Condensed Medium"/>
                </a:rPr>
                <a:t>Demographic Analysis</a:t>
              </a:r>
              <a:endParaRPr sz="1500">
                <a:solidFill>
                  <a:schemeClr val="bg1">
                    <a:lumMod val="95000"/>
                  </a:schemeClr>
                </a:solidFill>
                <a:latin typeface="Fira Sans Extra Condensed Medium"/>
                <a:ea typeface="Fira Sans Extra Condensed Medium"/>
                <a:cs typeface="Fira Sans Extra Condensed Medium"/>
                <a:sym typeface="Fira Sans Extra Condensed Medium"/>
              </a:endParaRPr>
            </a:p>
          </p:txBody>
        </p:sp>
      </p:grpSp>
      <p:grpSp>
        <p:nvGrpSpPr>
          <p:cNvPr id="2" name="Group 1">
            <a:extLst>
              <a:ext uri="{FF2B5EF4-FFF2-40B4-BE49-F238E27FC236}">
                <a16:creationId xmlns:a16="http://schemas.microsoft.com/office/drawing/2014/main" id="{E5E293CF-FE2E-4F52-9446-EAC2EC7F64E6}"/>
              </a:ext>
            </a:extLst>
          </p:cNvPr>
          <p:cNvGrpSpPr/>
          <p:nvPr/>
        </p:nvGrpSpPr>
        <p:grpSpPr>
          <a:xfrm>
            <a:off x="8586957" y="1457279"/>
            <a:ext cx="3240000" cy="4320000"/>
            <a:chOff x="8421455" y="1767190"/>
            <a:chExt cx="2374126" cy="3150400"/>
          </a:xfrm>
        </p:grpSpPr>
        <p:grpSp>
          <p:nvGrpSpPr>
            <p:cNvPr id="32" name="Google Shape;556;p22">
              <a:extLst>
                <a:ext uri="{FF2B5EF4-FFF2-40B4-BE49-F238E27FC236}">
                  <a16:creationId xmlns:a16="http://schemas.microsoft.com/office/drawing/2014/main" id="{1F7176B5-A297-4BDB-B5B9-F691CB8B86C2}"/>
                </a:ext>
              </a:extLst>
            </p:cNvPr>
            <p:cNvGrpSpPr/>
            <p:nvPr/>
          </p:nvGrpSpPr>
          <p:grpSpPr>
            <a:xfrm>
              <a:off x="10136599" y="2771357"/>
              <a:ext cx="658982" cy="1021794"/>
              <a:chOff x="4817850" y="1552725"/>
              <a:chExt cx="417025" cy="646625"/>
            </a:xfrm>
          </p:grpSpPr>
          <p:sp>
            <p:nvSpPr>
              <p:cNvPr id="33" name="Google Shape;557;p22">
                <a:extLst>
                  <a:ext uri="{FF2B5EF4-FFF2-40B4-BE49-F238E27FC236}">
                    <a16:creationId xmlns:a16="http://schemas.microsoft.com/office/drawing/2014/main" id="{09147B7D-3ACB-462E-9D08-DE65ADED41AC}"/>
                  </a:ext>
                </a:extLst>
              </p:cNvPr>
              <p:cNvSpPr/>
              <p:nvPr/>
            </p:nvSpPr>
            <p:spPr>
              <a:xfrm>
                <a:off x="4817850" y="1552725"/>
                <a:ext cx="94675" cy="46850"/>
              </a:xfrm>
              <a:custGeom>
                <a:avLst/>
                <a:gdLst/>
                <a:ahLst/>
                <a:cxnLst/>
                <a:rect l="l" t="t" r="r" b="b"/>
                <a:pathLst>
                  <a:path w="3787" h="1874" extrusionOk="0">
                    <a:moveTo>
                      <a:pt x="3560" y="1068"/>
                    </a:moveTo>
                    <a:cubicBezTo>
                      <a:pt x="3560" y="1080"/>
                      <a:pt x="3560" y="1080"/>
                      <a:pt x="3572" y="1092"/>
                    </a:cubicBezTo>
                    <a:cubicBezTo>
                      <a:pt x="3572" y="1080"/>
                      <a:pt x="3560" y="1080"/>
                      <a:pt x="3560" y="1068"/>
                    </a:cubicBezTo>
                    <a:close/>
                    <a:moveTo>
                      <a:pt x="761" y="1"/>
                    </a:moveTo>
                    <a:cubicBezTo>
                      <a:pt x="692" y="1"/>
                      <a:pt x="622" y="3"/>
                      <a:pt x="548" y="8"/>
                    </a:cubicBezTo>
                    <a:cubicBezTo>
                      <a:pt x="488" y="20"/>
                      <a:pt x="417" y="20"/>
                      <a:pt x="346" y="44"/>
                    </a:cubicBezTo>
                    <a:cubicBezTo>
                      <a:pt x="298" y="56"/>
                      <a:pt x="238" y="104"/>
                      <a:pt x="179" y="104"/>
                    </a:cubicBezTo>
                    <a:cubicBezTo>
                      <a:pt x="72" y="104"/>
                      <a:pt x="0" y="246"/>
                      <a:pt x="84" y="318"/>
                    </a:cubicBezTo>
                    <a:cubicBezTo>
                      <a:pt x="131" y="366"/>
                      <a:pt x="155" y="437"/>
                      <a:pt x="191" y="497"/>
                    </a:cubicBezTo>
                    <a:cubicBezTo>
                      <a:pt x="238" y="556"/>
                      <a:pt x="286" y="616"/>
                      <a:pt x="346" y="663"/>
                    </a:cubicBezTo>
                    <a:cubicBezTo>
                      <a:pt x="453" y="770"/>
                      <a:pt x="548" y="866"/>
                      <a:pt x="679" y="949"/>
                    </a:cubicBezTo>
                    <a:cubicBezTo>
                      <a:pt x="929" y="1116"/>
                      <a:pt x="1179" y="1247"/>
                      <a:pt x="1453" y="1378"/>
                    </a:cubicBezTo>
                    <a:cubicBezTo>
                      <a:pt x="1751" y="1520"/>
                      <a:pt x="2036" y="1640"/>
                      <a:pt x="2346" y="1759"/>
                    </a:cubicBezTo>
                    <a:cubicBezTo>
                      <a:pt x="2524" y="1818"/>
                      <a:pt x="2679" y="1854"/>
                      <a:pt x="2870" y="1866"/>
                    </a:cubicBezTo>
                    <a:cubicBezTo>
                      <a:pt x="2909" y="1871"/>
                      <a:pt x="2949" y="1874"/>
                      <a:pt x="2988" y="1874"/>
                    </a:cubicBezTo>
                    <a:cubicBezTo>
                      <a:pt x="3044" y="1874"/>
                      <a:pt x="3100" y="1868"/>
                      <a:pt x="3155" y="1854"/>
                    </a:cubicBezTo>
                    <a:cubicBezTo>
                      <a:pt x="3252" y="1817"/>
                      <a:pt x="3302" y="1798"/>
                      <a:pt x="3303" y="1798"/>
                    </a:cubicBezTo>
                    <a:lnTo>
                      <a:pt x="3303" y="1798"/>
                    </a:lnTo>
                    <a:cubicBezTo>
                      <a:pt x="3304" y="1798"/>
                      <a:pt x="3286" y="1805"/>
                      <a:pt x="3251" y="1818"/>
                    </a:cubicBezTo>
                    <a:cubicBezTo>
                      <a:pt x="3286" y="1806"/>
                      <a:pt x="3310" y="1794"/>
                      <a:pt x="3346" y="1782"/>
                    </a:cubicBezTo>
                    <a:cubicBezTo>
                      <a:pt x="3417" y="1770"/>
                      <a:pt x="3477" y="1747"/>
                      <a:pt x="3548" y="1711"/>
                    </a:cubicBezTo>
                    <a:cubicBezTo>
                      <a:pt x="3572" y="1699"/>
                      <a:pt x="3596" y="1687"/>
                      <a:pt x="3632" y="1663"/>
                    </a:cubicBezTo>
                    <a:cubicBezTo>
                      <a:pt x="3727" y="1616"/>
                      <a:pt x="3786" y="1485"/>
                      <a:pt x="3727" y="1389"/>
                    </a:cubicBezTo>
                    <a:cubicBezTo>
                      <a:pt x="3691" y="1354"/>
                      <a:pt x="3691" y="1282"/>
                      <a:pt x="3679" y="1235"/>
                    </a:cubicBezTo>
                    <a:cubicBezTo>
                      <a:pt x="3656" y="1175"/>
                      <a:pt x="3608" y="1139"/>
                      <a:pt x="3572" y="1092"/>
                    </a:cubicBezTo>
                    <a:cubicBezTo>
                      <a:pt x="3560" y="1080"/>
                      <a:pt x="3560" y="1080"/>
                      <a:pt x="3560" y="1080"/>
                    </a:cubicBezTo>
                    <a:cubicBezTo>
                      <a:pt x="3548" y="1056"/>
                      <a:pt x="3536" y="1020"/>
                      <a:pt x="3513" y="973"/>
                    </a:cubicBezTo>
                    <a:cubicBezTo>
                      <a:pt x="3441" y="866"/>
                      <a:pt x="3346" y="794"/>
                      <a:pt x="3251" y="723"/>
                    </a:cubicBezTo>
                    <a:cubicBezTo>
                      <a:pt x="3084" y="604"/>
                      <a:pt x="2917" y="532"/>
                      <a:pt x="2739" y="461"/>
                    </a:cubicBezTo>
                    <a:cubicBezTo>
                      <a:pt x="2465" y="354"/>
                      <a:pt x="2191" y="270"/>
                      <a:pt x="1917" y="199"/>
                    </a:cubicBezTo>
                    <a:cubicBezTo>
                      <a:pt x="1596" y="116"/>
                      <a:pt x="1346" y="68"/>
                      <a:pt x="1060" y="20"/>
                    </a:cubicBezTo>
                    <a:cubicBezTo>
                      <a:pt x="955" y="6"/>
                      <a:pt x="859" y="1"/>
                      <a:pt x="76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58;p22">
                <a:extLst>
                  <a:ext uri="{FF2B5EF4-FFF2-40B4-BE49-F238E27FC236}">
                    <a16:creationId xmlns:a16="http://schemas.microsoft.com/office/drawing/2014/main" id="{EFF69B29-A9D7-4D42-96A3-D0D78212173E}"/>
                  </a:ext>
                </a:extLst>
              </p:cNvPr>
              <p:cNvSpPr/>
              <p:nvPr/>
            </p:nvSpPr>
            <p:spPr>
              <a:xfrm>
                <a:off x="5034000" y="1687750"/>
                <a:ext cx="275" cy="1150"/>
              </a:xfrm>
              <a:custGeom>
                <a:avLst/>
                <a:gdLst/>
                <a:ahLst/>
                <a:cxnLst/>
                <a:rect l="l" t="t" r="r" b="b"/>
                <a:pathLst>
                  <a:path w="11" h="46" extrusionOk="0">
                    <a:moveTo>
                      <a:pt x="10" y="1"/>
                    </a:moveTo>
                    <a:cubicBezTo>
                      <a:pt x="3" y="30"/>
                      <a:pt x="0" y="45"/>
                      <a:pt x="2" y="45"/>
                    </a:cubicBezTo>
                    <a:cubicBezTo>
                      <a:pt x="3" y="45"/>
                      <a:pt x="5" y="39"/>
                      <a:pt x="10" y="25"/>
                    </a:cubicBezTo>
                    <a:cubicBezTo>
                      <a:pt x="10" y="13"/>
                      <a:pt x="10" y="13"/>
                      <a:pt x="1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59;p22">
                <a:extLst>
                  <a:ext uri="{FF2B5EF4-FFF2-40B4-BE49-F238E27FC236}">
                    <a16:creationId xmlns:a16="http://schemas.microsoft.com/office/drawing/2014/main" id="{69C373C0-3A3A-43FD-85D2-6928F7A9FC52}"/>
                  </a:ext>
                </a:extLst>
              </p:cNvPr>
              <p:cNvSpPr/>
              <p:nvPr/>
            </p:nvSpPr>
            <p:spPr>
              <a:xfrm>
                <a:off x="5034250" y="1686875"/>
                <a:ext cx="25" cy="900"/>
              </a:xfrm>
              <a:custGeom>
                <a:avLst/>
                <a:gdLst/>
                <a:ahLst/>
                <a:cxnLst/>
                <a:rect l="l" t="t" r="r" b="b"/>
                <a:pathLst>
                  <a:path w="1" h="36" extrusionOk="0">
                    <a:moveTo>
                      <a:pt x="0" y="0"/>
                    </a:moveTo>
                    <a:cubicBezTo>
                      <a:pt x="0" y="12"/>
                      <a:pt x="0" y="24"/>
                      <a:pt x="0" y="24"/>
                    </a:cubicBezTo>
                    <a:cubicBezTo>
                      <a:pt x="0" y="36"/>
                      <a:pt x="0" y="36"/>
                      <a:pt x="0" y="36"/>
                    </a:cubicBezTo>
                    <a:cubicBezTo>
                      <a:pt x="0" y="24"/>
                      <a:pt x="0" y="12"/>
                      <a:pt x="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60;p22">
                <a:extLst>
                  <a:ext uri="{FF2B5EF4-FFF2-40B4-BE49-F238E27FC236}">
                    <a16:creationId xmlns:a16="http://schemas.microsoft.com/office/drawing/2014/main" id="{FB18D2C4-8E96-462D-A9B2-225E197F130E}"/>
                  </a:ext>
                </a:extLst>
              </p:cNvPr>
              <p:cNvSpPr/>
              <p:nvPr/>
            </p:nvSpPr>
            <p:spPr>
              <a:xfrm>
                <a:off x="4952375" y="1617850"/>
                <a:ext cx="82475" cy="86800"/>
              </a:xfrm>
              <a:custGeom>
                <a:avLst/>
                <a:gdLst/>
                <a:ahLst/>
                <a:cxnLst/>
                <a:rect l="l" t="t" r="r" b="b"/>
                <a:pathLst>
                  <a:path w="3299" h="3472" extrusionOk="0">
                    <a:moveTo>
                      <a:pt x="649" y="0"/>
                    </a:moveTo>
                    <a:cubicBezTo>
                      <a:pt x="611" y="0"/>
                      <a:pt x="574" y="3"/>
                      <a:pt x="537" y="11"/>
                    </a:cubicBezTo>
                    <a:cubicBezTo>
                      <a:pt x="441" y="11"/>
                      <a:pt x="346" y="23"/>
                      <a:pt x="251" y="35"/>
                    </a:cubicBezTo>
                    <a:cubicBezTo>
                      <a:pt x="84" y="70"/>
                      <a:pt x="1" y="297"/>
                      <a:pt x="96" y="428"/>
                    </a:cubicBezTo>
                    <a:cubicBezTo>
                      <a:pt x="144" y="511"/>
                      <a:pt x="203" y="582"/>
                      <a:pt x="251" y="654"/>
                    </a:cubicBezTo>
                    <a:cubicBezTo>
                      <a:pt x="310" y="761"/>
                      <a:pt x="406" y="844"/>
                      <a:pt x="501" y="951"/>
                    </a:cubicBezTo>
                    <a:cubicBezTo>
                      <a:pt x="561" y="999"/>
                      <a:pt x="620" y="1059"/>
                      <a:pt x="668" y="1118"/>
                    </a:cubicBezTo>
                    <a:cubicBezTo>
                      <a:pt x="681" y="1131"/>
                      <a:pt x="709" y="1164"/>
                      <a:pt x="717" y="1168"/>
                    </a:cubicBezTo>
                    <a:lnTo>
                      <a:pt x="717" y="1168"/>
                    </a:lnTo>
                    <a:cubicBezTo>
                      <a:pt x="735" y="1193"/>
                      <a:pt x="755" y="1217"/>
                      <a:pt x="775" y="1237"/>
                    </a:cubicBezTo>
                    <a:cubicBezTo>
                      <a:pt x="870" y="1368"/>
                      <a:pt x="1013" y="1475"/>
                      <a:pt x="1120" y="1606"/>
                    </a:cubicBezTo>
                    <a:cubicBezTo>
                      <a:pt x="1180" y="1666"/>
                      <a:pt x="1227" y="1725"/>
                      <a:pt x="1287" y="1785"/>
                    </a:cubicBezTo>
                    <a:cubicBezTo>
                      <a:pt x="1299" y="1809"/>
                      <a:pt x="1323" y="1832"/>
                      <a:pt x="1334" y="1844"/>
                    </a:cubicBezTo>
                    <a:cubicBezTo>
                      <a:pt x="1406" y="1952"/>
                      <a:pt x="1477" y="2047"/>
                      <a:pt x="1549" y="2142"/>
                    </a:cubicBezTo>
                    <a:lnTo>
                      <a:pt x="1561" y="2142"/>
                    </a:lnTo>
                    <a:cubicBezTo>
                      <a:pt x="1573" y="2166"/>
                      <a:pt x="1584" y="2178"/>
                      <a:pt x="1596" y="2202"/>
                    </a:cubicBezTo>
                    <a:cubicBezTo>
                      <a:pt x="1692" y="2321"/>
                      <a:pt x="1763" y="2452"/>
                      <a:pt x="1846" y="2571"/>
                    </a:cubicBezTo>
                    <a:cubicBezTo>
                      <a:pt x="1965" y="2737"/>
                      <a:pt x="2073" y="2904"/>
                      <a:pt x="2215" y="3035"/>
                    </a:cubicBezTo>
                    <a:cubicBezTo>
                      <a:pt x="2275" y="3083"/>
                      <a:pt x="2323" y="3130"/>
                      <a:pt x="2382" y="3166"/>
                    </a:cubicBezTo>
                    <a:cubicBezTo>
                      <a:pt x="2394" y="3166"/>
                      <a:pt x="2406" y="3178"/>
                      <a:pt x="2430" y="3178"/>
                    </a:cubicBezTo>
                    <a:cubicBezTo>
                      <a:pt x="2430" y="3184"/>
                      <a:pt x="2430" y="3184"/>
                      <a:pt x="2431" y="3184"/>
                    </a:cubicBezTo>
                    <a:cubicBezTo>
                      <a:pt x="2433" y="3184"/>
                      <a:pt x="2436" y="3184"/>
                      <a:pt x="2442" y="3190"/>
                    </a:cubicBezTo>
                    <a:cubicBezTo>
                      <a:pt x="2466" y="3214"/>
                      <a:pt x="2501" y="3237"/>
                      <a:pt x="2537" y="3261"/>
                    </a:cubicBezTo>
                    <a:cubicBezTo>
                      <a:pt x="2573" y="3285"/>
                      <a:pt x="2608" y="3309"/>
                      <a:pt x="2644" y="3321"/>
                    </a:cubicBezTo>
                    <a:cubicBezTo>
                      <a:pt x="2725" y="3392"/>
                      <a:pt x="2806" y="3471"/>
                      <a:pt x="2910" y="3471"/>
                    </a:cubicBezTo>
                    <a:cubicBezTo>
                      <a:pt x="2927" y="3471"/>
                      <a:pt x="2946" y="3469"/>
                      <a:pt x="2966" y="3464"/>
                    </a:cubicBezTo>
                    <a:cubicBezTo>
                      <a:pt x="3120" y="3416"/>
                      <a:pt x="3144" y="3261"/>
                      <a:pt x="3180" y="3118"/>
                    </a:cubicBezTo>
                    <a:cubicBezTo>
                      <a:pt x="3228" y="3035"/>
                      <a:pt x="3251" y="2940"/>
                      <a:pt x="3263" y="2821"/>
                    </a:cubicBezTo>
                    <a:cubicBezTo>
                      <a:pt x="3263" y="2809"/>
                      <a:pt x="3275" y="2797"/>
                      <a:pt x="3275" y="2785"/>
                    </a:cubicBezTo>
                    <a:cubicBezTo>
                      <a:pt x="3275" y="2737"/>
                      <a:pt x="3299" y="2654"/>
                      <a:pt x="3299" y="2606"/>
                    </a:cubicBezTo>
                    <a:cubicBezTo>
                      <a:pt x="3299" y="2392"/>
                      <a:pt x="3251" y="2202"/>
                      <a:pt x="3168" y="2011"/>
                    </a:cubicBezTo>
                    <a:cubicBezTo>
                      <a:pt x="3013" y="1642"/>
                      <a:pt x="2751" y="1261"/>
                      <a:pt x="2466" y="987"/>
                    </a:cubicBezTo>
                    <a:cubicBezTo>
                      <a:pt x="2346" y="868"/>
                      <a:pt x="2227" y="761"/>
                      <a:pt x="2096" y="654"/>
                    </a:cubicBezTo>
                    <a:cubicBezTo>
                      <a:pt x="1942" y="535"/>
                      <a:pt x="1775" y="392"/>
                      <a:pt x="1596" y="297"/>
                    </a:cubicBezTo>
                    <a:cubicBezTo>
                      <a:pt x="1442" y="213"/>
                      <a:pt x="1251" y="154"/>
                      <a:pt x="1072" y="94"/>
                    </a:cubicBezTo>
                    <a:cubicBezTo>
                      <a:pt x="931" y="47"/>
                      <a:pt x="790" y="0"/>
                      <a:pt x="649"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61;p22">
                <a:extLst>
                  <a:ext uri="{FF2B5EF4-FFF2-40B4-BE49-F238E27FC236}">
                    <a16:creationId xmlns:a16="http://schemas.microsoft.com/office/drawing/2014/main" id="{A01ADAD7-AFE2-4A5C-B033-F52A038C5FC3}"/>
                  </a:ext>
                </a:extLst>
              </p:cNvPr>
              <p:cNvSpPr/>
              <p:nvPr/>
            </p:nvSpPr>
            <p:spPr>
              <a:xfrm>
                <a:off x="5043975" y="1738725"/>
                <a:ext cx="56375" cy="112300"/>
              </a:xfrm>
              <a:custGeom>
                <a:avLst/>
                <a:gdLst/>
                <a:ahLst/>
                <a:cxnLst/>
                <a:rect l="l" t="t" r="r" b="b"/>
                <a:pathLst>
                  <a:path w="2255" h="4492" extrusionOk="0">
                    <a:moveTo>
                      <a:pt x="1992" y="4296"/>
                    </a:moveTo>
                    <a:lnTo>
                      <a:pt x="1992" y="4296"/>
                    </a:lnTo>
                    <a:cubicBezTo>
                      <a:pt x="1980" y="4296"/>
                      <a:pt x="1969" y="4296"/>
                      <a:pt x="1969" y="4308"/>
                    </a:cubicBezTo>
                    <a:cubicBezTo>
                      <a:pt x="1980" y="4296"/>
                      <a:pt x="1980" y="4296"/>
                      <a:pt x="1992" y="4296"/>
                    </a:cubicBezTo>
                    <a:close/>
                    <a:moveTo>
                      <a:pt x="230" y="1"/>
                    </a:moveTo>
                    <a:cubicBezTo>
                      <a:pt x="113" y="1"/>
                      <a:pt x="1" y="88"/>
                      <a:pt x="52" y="224"/>
                    </a:cubicBezTo>
                    <a:cubicBezTo>
                      <a:pt x="99" y="343"/>
                      <a:pt x="111" y="546"/>
                      <a:pt x="147" y="700"/>
                    </a:cubicBezTo>
                    <a:cubicBezTo>
                      <a:pt x="183" y="891"/>
                      <a:pt x="218" y="1058"/>
                      <a:pt x="278" y="1236"/>
                    </a:cubicBezTo>
                    <a:cubicBezTo>
                      <a:pt x="397" y="1593"/>
                      <a:pt x="528" y="1939"/>
                      <a:pt x="635" y="2284"/>
                    </a:cubicBezTo>
                    <a:cubicBezTo>
                      <a:pt x="742" y="2641"/>
                      <a:pt x="849" y="2998"/>
                      <a:pt x="921" y="3367"/>
                    </a:cubicBezTo>
                    <a:cubicBezTo>
                      <a:pt x="968" y="3594"/>
                      <a:pt x="1028" y="3784"/>
                      <a:pt x="1123" y="3998"/>
                    </a:cubicBezTo>
                    <a:cubicBezTo>
                      <a:pt x="1183" y="4129"/>
                      <a:pt x="1242" y="4248"/>
                      <a:pt x="1373" y="4320"/>
                    </a:cubicBezTo>
                    <a:cubicBezTo>
                      <a:pt x="1409" y="4332"/>
                      <a:pt x="1421" y="4344"/>
                      <a:pt x="1445" y="4344"/>
                    </a:cubicBezTo>
                    <a:cubicBezTo>
                      <a:pt x="1445" y="4356"/>
                      <a:pt x="1457" y="4356"/>
                      <a:pt x="1457" y="4356"/>
                    </a:cubicBezTo>
                    <a:cubicBezTo>
                      <a:pt x="1457" y="4356"/>
                      <a:pt x="1457" y="4356"/>
                      <a:pt x="1457" y="4367"/>
                    </a:cubicBezTo>
                    <a:cubicBezTo>
                      <a:pt x="1480" y="4379"/>
                      <a:pt x="1492" y="4403"/>
                      <a:pt x="1516" y="4415"/>
                    </a:cubicBezTo>
                    <a:lnTo>
                      <a:pt x="1599" y="4451"/>
                    </a:lnTo>
                    <a:cubicBezTo>
                      <a:pt x="1631" y="4476"/>
                      <a:pt x="1672" y="4491"/>
                      <a:pt x="1713" y="4491"/>
                    </a:cubicBezTo>
                    <a:cubicBezTo>
                      <a:pt x="1750" y="4491"/>
                      <a:pt x="1786" y="4479"/>
                      <a:pt x="1814" y="4451"/>
                    </a:cubicBezTo>
                    <a:cubicBezTo>
                      <a:pt x="1826" y="4439"/>
                      <a:pt x="1826" y="4439"/>
                      <a:pt x="1838" y="4427"/>
                    </a:cubicBezTo>
                    <a:cubicBezTo>
                      <a:pt x="1838" y="4427"/>
                      <a:pt x="1850" y="4427"/>
                      <a:pt x="1861" y="4415"/>
                    </a:cubicBezTo>
                    <a:cubicBezTo>
                      <a:pt x="1909" y="4391"/>
                      <a:pt x="1945" y="4344"/>
                      <a:pt x="1969" y="4308"/>
                    </a:cubicBezTo>
                    <a:cubicBezTo>
                      <a:pt x="1969" y="4296"/>
                      <a:pt x="1969" y="4296"/>
                      <a:pt x="1980" y="4296"/>
                    </a:cubicBezTo>
                    <a:cubicBezTo>
                      <a:pt x="1992" y="4272"/>
                      <a:pt x="2016" y="4260"/>
                      <a:pt x="2052" y="4236"/>
                    </a:cubicBezTo>
                    <a:cubicBezTo>
                      <a:pt x="2159" y="4129"/>
                      <a:pt x="2195" y="3998"/>
                      <a:pt x="2219" y="3855"/>
                    </a:cubicBezTo>
                    <a:cubicBezTo>
                      <a:pt x="2254" y="3617"/>
                      <a:pt x="2242" y="3403"/>
                      <a:pt x="2207" y="3165"/>
                    </a:cubicBezTo>
                    <a:cubicBezTo>
                      <a:pt x="2135" y="2832"/>
                      <a:pt x="2052" y="2474"/>
                      <a:pt x="1933" y="2153"/>
                    </a:cubicBezTo>
                    <a:cubicBezTo>
                      <a:pt x="1802" y="1808"/>
                      <a:pt x="1659" y="1439"/>
                      <a:pt x="1469" y="1117"/>
                    </a:cubicBezTo>
                    <a:cubicBezTo>
                      <a:pt x="1302" y="843"/>
                      <a:pt x="1076" y="510"/>
                      <a:pt x="790" y="331"/>
                    </a:cubicBezTo>
                    <a:cubicBezTo>
                      <a:pt x="730" y="284"/>
                      <a:pt x="671" y="224"/>
                      <a:pt x="599" y="176"/>
                    </a:cubicBezTo>
                    <a:cubicBezTo>
                      <a:pt x="528" y="129"/>
                      <a:pt x="433" y="105"/>
                      <a:pt x="361" y="45"/>
                    </a:cubicBezTo>
                    <a:cubicBezTo>
                      <a:pt x="324" y="15"/>
                      <a:pt x="276" y="1"/>
                      <a:pt x="2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62;p22">
                <a:extLst>
                  <a:ext uri="{FF2B5EF4-FFF2-40B4-BE49-F238E27FC236}">
                    <a16:creationId xmlns:a16="http://schemas.microsoft.com/office/drawing/2014/main" id="{4D6288B4-CA65-4A67-8D5F-80C5A11FC60D}"/>
                  </a:ext>
                </a:extLst>
              </p:cNvPr>
              <p:cNvSpPr/>
              <p:nvPr/>
            </p:nvSpPr>
            <p:spPr>
              <a:xfrm>
                <a:off x="5109550" y="1902050"/>
                <a:ext cx="42575" cy="99450"/>
              </a:xfrm>
              <a:custGeom>
                <a:avLst/>
                <a:gdLst/>
                <a:ahLst/>
                <a:cxnLst/>
                <a:rect l="l" t="t" r="r" b="b"/>
                <a:pathLst>
                  <a:path w="1703" h="3978" extrusionOk="0">
                    <a:moveTo>
                      <a:pt x="338" y="0"/>
                    </a:moveTo>
                    <a:cubicBezTo>
                      <a:pt x="263" y="0"/>
                      <a:pt x="191" y="56"/>
                      <a:pt x="191" y="144"/>
                    </a:cubicBezTo>
                    <a:lnTo>
                      <a:pt x="179" y="204"/>
                    </a:lnTo>
                    <a:cubicBezTo>
                      <a:pt x="0" y="406"/>
                      <a:pt x="36" y="787"/>
                      <a:pt x="60" y="1037"/>
                    </a:cubicBezTo>
                    <a:cubicBezTo>
                      <a:pt x="84" y="1359"/>
                      <a:pt x="119" y="1668"/>
                      <a:pt x="191" y="1978"/>
                    </a:cubicBezTo>
                    <a:cubicBezTo>
                      <a:pt x="250" y="2264"/>
                      <a:pt x="310" y="2561"/>
                      <a:pt x="381" y="2835"/>
                    </a:cubicBezTo>
                    <a:cubicBezTo>
                      <a:pt x="465" y="3157"/>
                      <a:pt x="596" y="3454"/>
                      <a:pt x="774" y="3740"/>
                    </a:cubicBezTo>
                    <a:cubicBezTo>
                      <a:pt x="870" y="3905"/>
                      <a:pt x="1023" y="3978"/>
                      <a:pt x="1176" y="3978"/>
                    </a:cubicBezTo>
                    <a:cubicBezTo>
                      <a:pt x="1420" y="3978"/>
                      <a:pt x="1665" y="3790"/>
                      <a:pt x="1679" y="3490"/>
                    </a:cubicBezTo>
                    <a:cubicBezTo>
                      <a:pt x="1703" y="2859"/>
                      <a:pt x="1513" y="2275"/>
                      <a:pt x="1334" y="1668"/>
                    </a:cubicBezTo>
                    <a:cubicBezTo>
                      <a:pt x="1251" y="1359"/>
                      <a:pt x="1132" y="1073"/>
                      <a:pt x="1001" y="787"/>
                    </a:cubicBezTo>
                    <a:cubicBezTo>
                      <a:pt x="893" y="549"/>
                      <a:pt x="751" y="216"/>
                      <a:pt x="500" y="120"/>
                    </a:cubicBezTo>
                    <a:cubicBezTo>
                      <a:pt x="489" y="109"/>
                      <a:pt x="477" y="85"/>
                      <a:pt x="465" y="73"/>
                    </a:cubicBezTo>
                    <a:cubicBezTo>
                      <a:pt x="433" y="22"/>
                      <a:pt x="385" y="0"/>
                      <a:pt x="3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63;p22">
                <a:extLst>
                  <a:ext uri="{FF2B5EF4-FFF2-40B4-BE49-F238E27FC236}">
                    <a16:creationId xmlns:a16="http://schemas.microsoft.com/office/drawing/2014/main" id="{AD229396-9E2D-44FE-A587-72CE428067E4}"/>
                  </a:ext>
                </a:extLst>
              </p:cNvPr>
              <p:cNvSpPr/>
              <p:nvPr/>
            </p:nvSpPr>
            <p:spPr>
              <a:xfrm>
                <a:off x="5143475" y="2028975"/>
                <a:ext cx="43775" cy="89525"/>
              </a:xfrm>
              <a:custGeom>
                <a:avLst/>
                <a:gdLst/>
                <a:ahLst/>
                <a:cxnLst/>
                <a:rect l="l" t="t" r="r" b="b"/>
                <a:pathLst>
                  <a:path w="1751" h="3581" extrusionOk="0">
                    <a:moveTo>
                      <a:pt x="255" y="0"/>
                    </a:moveTo>
                    <a:cubicBezTo>
                      <a:pt x="178" y="0"/>
                      <a:pt x="101" y="52"/>
                      <a:pt x="108" y="139"/>
                    </a:cubicBezTo>
                    <a:cubicBezTo>
                      <a:pt x="120" y="270"/>
                      <a:pt x="96" y="413"/>
                      <a:pt x="72" y="544"/>
                    </a:cubicBezTo>
                    <a:cubicBezTo>
                      <a:pt x="13" y="675"/>
                      <a:pt x="13" y="794"/>
                      <a:pt x="13" y="937"/>
                    </a:cubicBezTo>
                    <a:cubicBezTo>
                      <a:pt x="1" y="1068"/>
                      <a:pt x="1" y="1187"/>
                      <a:pt x="25" y="1318"/>
                    </a:cubicBezTo>
                    <a:cubicBezTo>
                      <a:pt x="72" y="1544"/>
                      <a:pt x="108" y="1770"/>
                      <a:pt x="156" y="1997"/>
                    </a:cubicBezTo>
                    <a:cubicBezTo>
                      <a:pt x="191" y="2211"/>
                      <a:pt x="263" y="2413"/>
                      <a:pt x="322" y="2628"/>
                    </a:cubicBezTo>
                    <a:cubicBezTo>
                      <a:pt x="417" y="2913"/>
                      <a:pt x="489" y="3187"/>
                      <a:pt x="715" y="3414"/>
                    </a:cubicBezTo>
                    <a:cubicBezTo>
                      <a:pt x="823" y="3526"/>
                      <a:pt x="981" y="3581"/>
                      <a:pt x="1138" y="3581"/>
                    </a:cubicBezTo>
                    <a:cubicBezTo>
                      <a:pt x="1398" y="3581"/>
                      <a:pt x="1659" y="3433"/>
                      <a:pt x="1703" y="3152"/>
                    </a:cubicBezTo>
                    <a:cubicBezTo>
                      <a:pt x="1739" y="2961"/>
                      <a:pt x="1751" y="2771"/>
                      <a:pt x="1703" y="2580"/>
                    </a:cubicBezTo>
                    <a:cubicBezTo>
                      <a:pt x="1680" y="2485"/>
                      <a:pt x="1644" y="2378"/>
                      <a:pt x="1608" y="2271"/>
                    </a:cubicBezTo>
                    <a:cubicBezTo>
                      <a:pt x="1525" y="2020"/>
                      <a:pt x="1441" y="1770"/>
                      <a:pt x="1334" y="1520"/>
                    </a:cubicBezTo>
                    <a:cubicBezTo>
                      <a:pt x="1251" y="1330"/>
                      <a:pt x="1168" y="1128"/>
                      <a:pt x="1084" y="937"/>
                    </a:cubicBezTo>
                    <a:cubicBezTo>
                      <a:pt x="1025" y="806"/>
                      <a:pt x="929" y="711"/>
                      <a:pt x="846" y="592"/>
                    </a:cubicBezTo>
                    <a:lnTo>
                      <a:pt x="846" y="592"/>
                    </a:lnTo>
                    <a:cubicBezTo>
                      <a:pt x="847" y="593"/>
                      <a:pt x="848" y="594"/>
                      <a:pt x="849" y="594"/>
                    </a:cubicBezTo>
                    <a:cubicBezTo>
                      <a:pt x="853" y="594"/>
                      <a:pt x="751" y="456"/>
                      <a:pt x="757" y="456"/>
                    </a:cubicBezTo>
                    <a:lnTo>
                      <a:pt x="757" y="456"/>
                    </a:lnTo>
                    <a:cubicBezTo>
                      <a:pt x="758" y="456"/>
                      <a:pt x="760" y="458"/>
                      <a:pt x="763" y="461"/>
                    </a:cubicBezTo>
                    <a:lnTo>
                      <a:pt x="763" y="461"/>
                    </a:lnTo>
                    <a:cubicBezTo>
                      <a:pt x="715" y="413"/>
                      <a:pt x="667" y="389"/>
                      <a:pt x="620" y="366"/>
                    </a:cubicBezTo>
                    <a:cubicBezTo>
                      <a:pt x="537" y="270"/>
                      <a:pt x="441" y="175"/>
                      <a:pt x="382" y="68"/>
                    </a:cubicBezTo>
                    <a:cubicBezTo>
                      <a:pt x="354" y="21"/>
                      <a:pt x="304" y="0"/>
                      <a:pt x="25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64;p22">
                <a:extLst>
                  <a:ext uri="{FF2B5EF4-FFF2-40B4-BE49-F238E27FC236}">
                    <a16:creationId xmlns:a16="http://schemas.microsoft.com/office/drawing/2014/main" id="{C14F8BBC-A4E2-40FB-8195-C9CB1853BC33}"/>
                  </a:ext>
                </a:extLst>
              </p:cNvPr>
              <p:cNvSpPr/>
              <p:nvPr/>
            </p:nvSpPr>
            <p:spPr>
              <a:xfrm>
                <a:off x="5178000" y="2155900"/>
                <a:ext cx="56875" cy="43450"/>
              </a:xfrm>
              <a:custGeom>
                <a:avLst/>
                <a:gdLst/>
                <a:ahLst/>
                <a:cxnLst/>
                <a:rect l="l" t="t" r="r" b="b"/>
                <a:pathLst>
                  <a:path w="2275" h="1738" extrusionOk="0">
                    <a:moveTo>
                      <a:pt x="272" y="0"/>
                    </a:moveTo>
                    <a:cubicBezTo>
                      <a:pt x="181" y="0"/>
                      <a:pt x="86" y="60"/>
                      <a:pt x="48" y="134"/>
                    </a:cubicBezTo>
                    <a:cubicBezTo>
                      <a:pt x="1" y="230"/>
                      <a:pt x="13" y="349"/>
                      <a:pt x="96" y="444"/>
                    </a:cubicBezTo>
                    <a:cubicBezTo>
                      <a:pt x="120" y="468"/>
                      <a:pt x="144" y="503"/>
                      <a:pt x="179" y="527"/>
                    </a:cubicBezTo>
                    <a:cubicBezTo>
                      <a:pt x="191" y="539"/>
                      <a:pt x="203" y="551"/>
                      <a:pt x="215" y="563"/>
                    </a:cubicBezTo>
                    <a:cubicBezTo>
                      <a:pt x="203" y="563"/>
                      <a:pt x="215" y="563"/>
                      <a:pt x="227" y="587"/>
                    </a:cubicBezTo>
                    <a:cubicBezTo>
                      <a:pt x="263" y="646"/>
                      <a:pt x="310" y="706"/>
                      <a:pt x="370" y="765"/>
                    </a:cubicBezTo>
                    <a:cubicBezTo>
                      <a:pt x="418" y="861"/>
                      <a:pt x="501" y="944"/>
                      <a:pt x="572" y="1027"/>
                    </a:cubicBezTo>
                    <a:cubicBezTo>
                      <a:pt x="644" y="1111"/>
                      <a:pt x="715" y="1194"/>
                      <a:pt x="799" y="1265"/>
                    </a:cubicBezTo>
                    <a:cubicBezTo>
                      <a:pt x="1038" y="1471"/>
                      <a:pt x="1322" y="1731"/>
                      <a:pt x="1639" y="1731"/>
                    </a:cubicBezTo>
                    <a:cubicBezTo>
                      <a:pt x="1652" y="1731"/>
                      <a:pt x="1666" y="1731"/>
                      <a:pt x="1680" y="1730"/>
                    </a:cubicBezTo>
                    <a:cubicBezTo>
                      <a:pt x="1719" y="1735"/>
                      <a:pt x="1756" y="1738"/>
                      <a:pt x="1794" y="1738"/>
                    </a:cubicBezTo>
                    <a:cubicBezTo>
                      <a:pt x="1846" y="1738"/>
                      <a:pt x="1898" y="1732"/>
                      <a:pt x="1953" y="1718"/>
                    </a:cubicBezTo>
                    <a:cubicBezTo>
                      <a:pt x="2108" y="1670"/>
                      <a:pt x="2275" y="1492"/>
                      <a:pt x="2251" y="1325"/>
                    </a:cubicBezTo>
                    <a:cubicBezTo>
                      <a:pt x="2239" y="1218"/>
                      <a:pt x="2239" y="1146"/>
                      <a:pt x="2180" y="1051"/>
                    </a:cubicBezTo>
                    <a:cubicBezTo>
                      <a:pt x="2168" y="1039"/>
                      <a:pt x="2156" y="1015"/>
                      <a:pt x="2144" y="1004"/>
                    </a:cubicBezTo>
                    <a:cubicBezTo>
                      <a:pt x="2108" y="884"/>
                      <a:pt x="2049" y="789"/>
                      <a:pt x="1942" y="718"/>
                    </a:cubicBezTo>
                    <a:cubicBezTo>
                      <a:pt x="1882" y="670"/>
                      <a:pt x="1823" y="623"/>
                      <a:pt x="1763" y="575"/>
                    </a:cubicBezTo>
                    <a:cubicBezTo>
                      <a:pt x="1656" y="503"/>
                      <a:pt x="1561" y="456"/>
                      <a:pt x="1453" y="396"/>
                    </a:cubicBezTo>
                    <a:cubicBezTo>
                      <a:pt x="1322" y="325"/>
                      <a:pt x="1180" y="277"/>
                      <a:pt x="1037" y="230"/>
                    </a:cubicBezTo>
                    <a:cubicBezTo>
                      <a:pt x="989" y="218"/>
                      <a:pt x="941" y="194"/>
                      <a:pt x="894" y="182"/>
                    </a:cubicBezTo>
                    <a:cubicBezTo>
                      <a:pt x="846" y="170"/>
                      <a:pt x="799" y="158"/>
                      <a:pt x="751" y="158"/>
                    </a:cubicBezTo>
                    <a:cubicBezTo>
                      <a:pt x="620" y="111"/>
                      <a:pt x="477" y="63"/>
                      <a:pt x="346" y="15"/>
                    </a:cubicBezTo>
                    <a:cubicBezTo>
                      <a:pt x="323" y="5"/>
                      <a:pt x="297" y="0"/>
                      <a:pt x="272"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565;p22">
              <a:extLst>
                <a:ext uri="{FF2B5EF4-FFF2-40B4-BE49-F238E27FC236}">
                  <a16:creationId xmlns:a16="http://schemas.microsoft.com/office/drawing/2014/main" id="{CAFEE196-CAA2-4D39-A48D-DFE63E6F93A2}"/>
                </a:ext>
              </a:extLst>
            </p:cNvPr>
            <p:cNvGrpSpPr/>
            <p:nvPr/>
          </p:nvGrpSpPr>
          <p:grpSpPr>
            <a:xfrm>
              <a:off x="8421455" y="2925611"/>
              <a:ext cx="736608" cy="944682"/>
              <a:chOff x="5827800" y="1577725"/>
              <a:chExt cx="466150" cy="597825"/>
            </a:xfrm>
          </p:grpSpPr>
          <p:sp>
            <p:nvSpPr>
              <p:cNvPr id="42" name="Google Shape;566;p22">
                <a:extLst>
                  <a:ext uri="{FF2B5EF4-FFF2-40B4-BE49-F238E27FC236}">
                    <a16:creationId xmlns:a16="http://schemas.microsoft.com/office/drawing/2014/main" id="{898179A3-4261-4A37-BADA-52D52E691598}"/>
                  </a:ext>
                </a:extLst>
              </p:cNvPr>
              <p:cNvSpPr/>
              <p:nvPr/>
            </p:nvSpPr>
            <p:spPr>
              <a:xfrm>
                <a:off x="6164150" y="1667525"/>
                <a:ext cx="25" cy="25"/>
              </a:xfrm>
              <a:custGeom>
                <a:avLst/>
                <a:gdLst/>
                <a:ahLst/>
                <a:cxnLst/>
                <a:rect l="l" t="t" r="r" b="b"/>
                <a:pathLst>
                  <a:path w="1" h="1" extrusionOk="0">
                    <a:moveTo>
                      <a:pt x="0" y="0"/>
                    </a:moveTo>
                    <a:cubicBezTo>
                      <a:pt x="0" y="0"/>
                      <a:pt x="0" y="0"/>
                      <a:pt x="0" y="0"/>
                    </a:cubicBezTo>
                    <a:cubicBezTo>
                      <a:pt x="0" y="0"/>
                      <a:pt x="0" y="0"/>
                      <a:pt x="0" y="0"/>
                    </a:cubicBezTo>
                    <a:cubicBezTo>
                      <a:pt x="0" y="0"/>
                      <a:pt x="0" y="0"/>
                      <a:pt x="0" y="0"/>
                    </a:cubicBezTo>
                    <a:cubicBezTo>
                      <a:pt x="0" y="0"/>
                      <a:pt x="0" y="0"/>
                      <a:pt x="0" y="0"/>
                    </a:cubicBezTo>
                    <a:close/>
                  </a:path>
                </a:pathLst>
              </a:custGeom>
              <a:solidFill>
                <a:srgbClr val="9A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67;p22">
                <a:extLst>
                  <a:ext uri="{FF2B5EF4-FFF2-40B4-BE49-F238E27FC236}">
                    <a16:creationId xmlns:a16="http://schemas.microsoft.com/office/drawing/2014/main" id="{342C7D7D-0A2B-4362-AA38-2E4BB5AF645A}"/>
                  </a:ext>
                </a:extLst>
              </p:cNvPr>
              <p:cNvSpPr/>
              <p:nvPr/>
            </p:nvSpPr>
            <p:spPr>
              <a:xfrm>
                <a:off x="6169100" y="1659775"/>
                <a:ext cx="1025" cy="1100"/>
              </a:xfrm>
              <a:custGeom>
                <a:avLst/>
                <a:gdLst/>
                <a:ahLst/>
                <a:cxnLst/>
                <a:rect l="l" t="t" r="r" b="b"/>
                <a:pathLst>
                  <a:path w="41" h="44" extrusionOk="0">
                    <a:moveTo>
                      <a:pt x="40" y="1"/>
                    </a:moveTo>
                    <a:lnTo>
                      <a:pt x="40" y="1"/>
                    </a:lnTo>
                    <a:cubicBezTo>
                      <a:pt x="28" y="13"/>
                      <a:pt x="28" y="13"/>
                      <a:pt x="17" y="25"/>
                    </a:cubicBezTo>
                    <a:cubicBezTo>
                      <a:pt x="16" y="25"/>
                      <a:pt x="16" y="26"/>
                      <a:pt x="16" y="27"/>
                    </a:cubicBezTo>
                    <a:lnTo>
                      <a:pt x="16" y="27"/>
                    </a:lnTo>
                    <a:cubicBezTo>
                      <a:pt x="21" y="20"/>
                      <a:pt x="29" y="12"/>
                      <a:pt x="40" y="1"/>
                    </a:cubicBezTo>
                    <a:close/>
                    <a:moveTo>
                      <a:pt x="16" y="27"/>
                    </a:moveTo>
                    <a:cubicBezTo>
                      <a:pt x="4" y="39"/>
                      <a:pt x="1" y="44"/>
                      <a:pt x="2" y="44"/>
                    </a:cubicBezTo>
                    <a:cubicBezTo>
                      <a:pt x="3" y="44"/>
                      <a:pt x="10" y="37"/>
                      <a:pt x="16" y="27"/>
                    </a:cubicBezTo>
                    <a:close/>
                  </a:path>
                </a:pathLst>
              </a:custGeom>
              <a:solidFill>
                <a:srgbClr val="9A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68;p22">
                <a:extLst>
                  <a:ext uri="{FF2B5EF4-FFF2-40B4-BE49-F238E27FC236}">
                    <a16:creationId xmlns:a16="http://schemas.microsoft.com/office/drawing/2014/main" id="{C5202B4A-A6E8-42E4-96BD-5E3284FA22B3}"/>
                  </a:ext>
                </a:extLst>
              </p:cNvPr>
              <p:cNvSpPr/>
              <p:nvPr/>
            </p:nvSpPr>
            <p:spPr>
              <a:xfrm>
                <a:off x="5827800" y="2139100"/>
                <a:ext cx="76800" cy="36450"/>
              </a:xfrm>
              <a:custGeom>
                <a:avLst/>
                <a:gdLst/>
                <a:ahLst/>
                <a:cxnLst/>
                <a:rect l="l" t="t" r="r" b="b"/>
                <a:pathLst>
                  <a:path w="3072" h="1458" extrusionOk="0">
                    <a:moveTo>
                      <a:pt x="2493" y="0"/>
                    </a:moveTo>
                    <a:cubicBezTo>
                      <a:pt x="2342" y="0"/>
                      <a:pt x="2187" y="64"/>
                      <a:pt x="2060" y="128"/>
                    </a:cubicBezTo>
                    <a:cubicBezTo>
                      <a:pt x="2000" y="163"/>
                      <a:pt x="1953" y="187"/>
                      <a:pt x="1893" y="211"/>
                    </a:cubicBezTo>
                    <a:cubicBezTo>
                      <a:pt x="1881" y="211"/>
                      <a:pt x="1822" y="247"/>
                      <a:pt x="1822" y="247"/>
                    </a:cubicBezTo>
                    <a:cubicBezTo>
                      <a:pt x="1691" y="294"/>
                      <a:pt x="1572" y="342"/>
                      <a:pt x="1441" y="390"/>
                    </a:cubicBezTo>
                    <a:cubicBezTo>
                      <a:pt x="1469" y="380"/>
                      <a:pt x="1481" y="377"/>
                      <a:pt x="1482" y="377"/>
                    </a:cubicBezTo>
                    <a:lnTo>
                      <a:pt x="1482" y="377"/>
                    </a:lnTo>
                    <a:cubicBezTo>
                      <a:pt x="1486" y="377"/>
                      <a:pt x="1411" y="405"/>
                      <a:pt x="1393" y="413"/>
                    </a:cubicBezTo>
                    <a:cubicBezTo>
                      <a:pt x="1346" y="425"/>
                      <a:pt x="1286" y="449"/>
                      <a:pt x="1227" y="473"/>
                    </a:cubicBezTo>
                    <a:cubicBezTo>
                      <a:pt x="1119" y="509"/>
                      <a:pt x="1012" y="556"/>
                      <a:pt x="893" y="592"/>
                    </a:cubicBezTo>
                    <a:cubicBezTo>
                      <a:pt x="798" y="628"/>
                      <a:pt x="703" y="652"/>
                      <a:pt x="596" y="675"/>
                    </a:cubicBezTo>
                    <a:cubicBezTo>
                      <a:pt x="488" y="723"/>
                      <a:pt x="393" y="794"/>
                      <a:pt x="274" y="830"/>
                    </a:cubicBezTo>
                    <a:cubicBezTo>
                      <a:pt x="48" y="914"/>
                      <a:pt x="0" y="1283"/>
                      <a:pt x="274" y="1354"/>
                    </a:cubicBezTo>
                    <a:cubicBezTo>
                      <a:pt x="393" y="1378"/>
                      <a:pt x="476" y="1414"/>
                      <a:pt x="596" y="1437"/>
                    </a:cubicBezTo>
                    <a:cubicBezTo>
                      <a:pt x="665" y="1451"/>
                      <a:pt x="739" y="1457"/>
                      <a:pt x="812" y="1457"/>
                    </a:cubicBezTo>
                    <a:cubicBezTo>
                      <a:pt x="864" y="1457"/>
                      <a:pt x="915" y="1454"/>
                      <a:pt x="965" y="1449"/>
                    </a:cubicBezTo>
                    <a:cubicBezTo>
                      <a:pt x="1215" y="1449"/>
                      <a:pt x="1465" y="1414"/>
                      <a:pt x="1703" y="1354"/>
                    </a:cubicBezTo>
                    <a:cubicBezTo>
                      <a:pt x="1953" y="1295"/>
                      <a:pt x="2179" y="1199"/>
                      <a:pt x="2405" y="1092"/>
                    </a:cubicBezTo>
                    <a:cubicBezTo>
                      <a:pt x="2739" y="937"/>
                      <a:pt x="3072" y="687"/>
                      <a:pt x="2941" y="271"/>
                    </a:cubicBezTo>
                    <a:cubicBezTo>
                      <a:pt x="2893" y="152"/>
                      <a:pt x="2751" y="68"/>
                      <a:pt x="2631" y="21"/>
                    </a:cubicBezTo>
                    <a:cubicBezTo>
                      <a:pt x="2586" y="6"/>
                      <a:pt x="2540" y="0"/>
                      <a:pt x="249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69;p22">
                <a:extLst>
                  <a:ext uri="{FF2B5EF4-FFF2-40B4-BE49-F238E27FC236}">
                    <a16:creationId xmlns:a16="http://schemas.microsoft.com/office/drawing/2014/main" id="{C6A91327-347E-4876-8042-F9A830125D6A}"/>
                  </a:ext>
                </a:extLst>
              </p:cNvPr>
              <p:cNvSpPr/>
              <p:nvPr/>
            </p:nvSpPr>
            <p:spPr>
              <a:xfrm>
                <a:off x="5998950" y="2044050"/>
                <a:ext cx="325" cy="925"/>
              </a:xfrm>
              <a:custGeom>
                <a:avLst/>
                <a:gdLst/>
                <a:ahLst/>
                <a:cxnLst/>
                <a:rect l="l" t="t" r="r" b="b"/>
                <a:pathLst>
                  <a:path w="13" h="37" extrusionOk="0">
                    <a:moveTo>
                      <a:pt x="12" y="1"/>
                    </a:moveTo>
                    <a:cubicBezTo>
                      <a:pt x="0" y="13"/>
                      <a:pt x="0" y="24"/>
                      <a:pt x="0" y="36"/>
                    </a:cubicBezTo>
                    <a:cubicBezTo>
                      <a:pt x="0" y="36"/>
                      <a:pt x="0" y="36"/>
                      <a:pt x="0" y="36"/>
                    </a:cubicBezTo>
                    <a:cubicBezTo>
                      <a:pt x="0" y="24"/>
                      <a:pt x="0" y="13"/>
                      <a:pt x="1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70;p22">
                <a:extLst>
                  <a:ext uri="{FF2B5EF4-FFF2-40B4-BE49-F238E27FC236}">
                    <a16:creationId xmlns:a16="http://schemas.microsoft.com/office/drawing/2014/main" id="{1E656AD9-EC27-403D-A453-76AE94C44F07}"/>
                  </a:ext>
                </a:extLst>
              </p:cNvPr>
              <p:cNvSpPr/>
              <p:nvPr/>
            </p:nvSpPr>
            <p:spPr>
              <a:xfrm>
                <a:off x="5951925" y="2017850"/>
                <a:ext cx="84550" cy="91675"/>
              </a:xfrm>
              <a:custGeom>
                <a:avLst/>
                <a:gdLst/>
                <a:ahLst/>
                <a:cxnLst/>
                <a:rect l="l" t="t" r="r" b="b"/>
                <a:pathLst>
                  <a:path w="3382" h="3667" extrusionOk="0">
                    <a:moveTo>
                      <a:pt x="2844" y="0"/>
                    </a:moveTo>
                    <a:cubicBezTo>
                      <a:pt x="2761" y="0"/>
                      <a:pt x="2671" y="44"/>
                      <a:pt x="2619" y="108"/>
                    </a:cubicBezTo>
                    <a:cubicBezTo>
                      <a:pt x="2619" y="120"/>
                      <a:pt x="2608" y="132"/>
                      <a:pt x="2608" y="132"/>
                    </a:cubicBezTo>
                    <a:cubicBezTo>
                      <a:pt x="2536" y="168"/>
                      <a:pt x="2489" y="215"/>
                      <a:pt x="2429" y="275"/>
                    </a:cubicBezTo>
                    <a:cubicBezTo>
                      <a:pt x="2451" y="253"/>
                      <a:pt x="2460" y="243"/>
                      <a:pt x="2459" y="243"/>
                    </a:cubicBezTo>
                    <a:lnTo>
                      <a:pt x="2459" y="243"/>
                    </a:lnTo>
                    <a:cubicBezTo>
                      <a:pt x="2458" y="243"/>
                      <a:pt x="2443" y="256"/>
                      <a:pt x="2417" y="275"/>
                    </a:cubicBezTo>
                    <a:cubicBezTo>
                      <a:pt x="2369" y="299"/>
                      <a:pt x="2334" y="334"/>
                      <a:pt x="2286" y="358"/>
                    </a:cubicBezTo>
                    <a:cubicBezTo>
                      <a:pt x="2167" y="465"/>
                      <a:pt x="2108" y="572"/>
                      <a:pt x="2048" y="715"/>
                    </a:cubicBezTo>
                    <a:cubicBezTo>
                      <a:pt x="1988" y="822"/>
                      <a:pt x="1917" y="930"/>
                      <a:pt x="1893" y="1049"/>
                    </a:cubicBezTo>
                    <a:cubicBezTo>
                      <a:pt x="1898" y="1034"/>
                      <a:pt x="1903" y="1025"/>
                      <a:pt x="1905" y="1025"/>
                    </a:cubicBezTo>
                    <a:lnTo>
                      <a:pt x="1905" y="1025"/>
                    </a:lnTo>
                    <a:cubicBezTo>
                      <a:pt x="1907" y="1025"/>
                      <a:pt x="1902" y="1043"/>
                      <a:pt x="1881" y="1084"/>
                    </a:cubicBezTo>
                    <a:cubicBezTo>
                      <a:pt x="1857" y="1132"/>
                      <a:pt x="1846" y="1168"/>
                      <a:pt x="1822" y="1215"/>
                    </a:cubicBezTo>
                    <a:cubicBezTo>
                      <a:pt x="1786" y="1287"/>
                      <a:pt x="1738" y="1370"/>
                      <a:pt x="1703" y="1442"/>
                    </a:cubicBezTo>
                    <a:cubicBezTo>
                      <a:pt x="1607" y="1596"/>
                      <a:pt x="1500" y="1751"/>
                      <a:pt x="1405" y="1894"/>
                    </a:cubicBezTo>
                    <a:cubicBezTo>
                      <a:pt x="1381" y="1930"/>
                      <a:pt x="1357" y="1965"/>
                      <a:pt x="1334" y="2001"/>
                    </a:cubicBezTo>
                    <a:cubicBezTo>
                      <a:pt x="1329" y="2006"/>
                      <a:pt x="1324" y="2013"/>
                      <a:pt x="1319" y="2020"/>
                    </a:cubicBezTo>
                    <a:lnTo>
                      <a:pt x="1319" y="2020"/>
                    </a:lnTo>
                    <a:cubicBezTo>
                      <a:pt x="1320" y="2017"/>
                      <a:pt x="1321" y="2015"/>
                      <a:pt x="1322" y="2013"/>
                    </a:cubicBezTo>
                    <a:lnTo>
                      <a:pt x="1322" y="2013"/>
                    </a:lnTo>
                    <a:cubicBezTo>
                      <a:pt x="1292" y="2050"/>
                      <a:pt x="1281" y="2069"/>
                      <a:pt x="1282" y="2069"/>
                    </a:cubicBezTo>
                    <a:cubicBezTo>
                      <a:pt x="1283" y="2069"/>
                      <a:pt x="1289" y="2062"/>
                      <a:pt x="1298" y="2049"/>
                    </a:cubicBezTo>
                    <a:cubicBezTo>
                      <a:pt x="1305" y="2042"/>
                      <a:pt x="1312" y="2030"/>
                      <a:pt x="1319" y="2020"/>
                    </a:cubicBezTo>
                    <a:lnTo>
                      <a:pt x="1319" y="2020"/>
                    </a:lnTo>
                    <a:cubicBezTo>
                      <a:pt x="1292" y="2090"/>
                      <a:pt x="1201" y="2169"/>
                      <a:pt x="1155" y="2215"/>
                    </a:cubicBezTo>
                    <a:cubicBezTo>
                      <a:pt x="1036" y="2358"/>
                      <a:pt x="929" y="2501"/>
                      <a:pt x="798" y="2620"/>
                    </a:cubicBezTo>
                    <a:cubicBezTo>
                      <a:pt x="679" y="2751"/>
                      <a:pt x="560" y="2870"/>
                      <a:pt x="441" y="2989"/>
                    </a:cubicBezTo>
                    <a:cubicBezTo>
                      <a:pt x="369" y="3061"/>
                      <a:pt x="322" y="3156"/>
                      <a:pt x="238" y="3227"/>
                    </a:cubicBezTo>
                    <a:cubicBezTo>
                      <a:pt x="179" y="3287"/>
                      <a:pt x="119" y="3335"/>
                      <a:pt x="60" y="3406"/>
                    </a:cubicBezTo>
                    <a:cubicBezTo>
                      <a:pt x="0" y="3489"/>
                      <a:pt x="72" y="3620"/>
                      <a:pt x="155" y="3644"/>
                    </a:cubicBezTo>
                    <a:cubicBezTo>
                      <a:pt x="209" y="3660"/>
                      <a:pt x="267" y="3667"/>
                      <a:pt x="327" y="3667"/>
                    </a:cubicBezTo>
                    <a:cubicBezTo>
                      <a:pt x="401" y="3667"/>
                      <a:pt x="476" y="3657"/>
                      <a:pt x="548" y="3644"/>
                    </a:cubicBezTo>
                    <a:cubicBezTo>
                      <a:pt x="593" y="3651"/>
                      <a:pt x="639" y="3655"/>
                      <a:pt x="685" y="3655"/>
                    </a:cubicBezTo>
                    <a:cubicBezTo>
                      <a:pt x="1019" y="3655"/>
                      <a:pt x="1383" y="3480"/>
                      <a:pt x="1655" y="3323"/>
                    </a:cubicBezTo>
                    <a:cubicBezTo>
                      <a:pt x="1988" y="3132"/>
                      <a:pt x="2298" y="2858"/>
                      <a:pt x="2548" y="2573"/>
                    </a:cubicBezTo>
                    <a:cubicBezTo>
                      <a:pt x="2798" y="2275"/>
                      <a:pt x="3000" y="1930"/>
                      <a:pt x="3155" y="1584"/>
                    </a:cubicBezTo>
                    <a:cubicBezTo>
                      <a:pt x="3274" y="1322"/>
                      <a:pt x="3381" y="989"/>
                      <a:pt x="3310" y="703"/>
                    </a:cubicBezTo>
                    <a:cubicBezTo>
                      <a:pt x="3298" y="632"/>
                      <a:pt x="3262" y="549"/>
                      <a:pt x="3227" y="489"/>
                    </a:cubicBezTo>
                    <a:cubicBezTo>
                      <a:pt x="3219" y="473"/>
                      <a:pt x="3191" y="427"/>
                      <a:pt x="3186" y="427"/>
                    </a:cubicBezTo>
                    <a:lnTo>
                      <a:pt x="3185" y="427"/>
                    </a:lnTo>
                    <a:cubicBezTo>
                      <a:pt x="3183" y="427"/>
                      <a:pt x="3186" y="440"/>
                      <a:pt x="3203" y="477"/>
                    </a:cubicBezTo>
                    <a:lnTo>
                      <a:pt x="3203" y="477"/>
                    </a:lnTo>
                    <a:cubicBezTo>
                      <a:pt x="3155" y="370"/>
                      <a:pt x="3131" y="287"/>
                      <a:pt x="3048" y="203"/>
                    </a:cubicBezTo>
                    <a:cubicBezTo>
                      <a:pt x="3036" y="168"/>
                      <a:pt x="3036" y="144"/>
                      <a:pt x="3012" y="108"/>
                    </a:cubicBezTo>
                    <a:cubicBezTo>
                      <a:pt x="2980" y="32"/>
                      <a:pt x="2914" y="0"/>
                      <a:pt x="2844"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71;p22">
                <a:extLst>
                  <a:ext uri="{FF2B5EF4-FFF2-40B4-BE49-F238E27FC236}">
                    <a16:creationId xmlns:a16="http://schemas.microsoft.com/office/drawing/2014/main" id="{E86B1863-074F-4E52-99BB-425293AFA87B}"/>
                  </a:ext>
                </a:extLst>
              </p:cNvPr>
              <p:cNvSpPr/>
              <p:nvPr/>
            </p:nvSpPr>
            <p:spPr>
              <a:xfrm>
                <a:off x="6036525" y="1877175"/>
                <a:ext cx="43100" cy="106575"/>
              </a:xfrm>
              <a:custGeom>
                <a:avLst/>
                <a:gdLst/>
                <a:ahLst/>
                <a:cxnLst/>
                <a:rect l="l" t="t" r="r" b="b"/>
                <a:pathLst>
                  <a:path w="1724" h="4263" extrusionOk="0">
                    <a:moveTo>
                      <a:pt x="1067" y="1"/>
                    </a:moveTo>
                    <a:cubicBezTo>
                      <a:pt x="1002" y="1"/>
                      <a:pt x="937" y="40"/>
                      <a:pt x="902" y="92"/>
                    </a:cubicBezTo>
                    <a:cubicBezTo>
                      <a:pt x="664" y="413"/>
                      <a:pt x="617" y="687"/>
                      <a:pt x="593" y="1080"/>
                    </a:cubicBezTo>
                    <a:cubicBezTo>
                      <a:pt x="557" y="1449"/>
                      <a:pt x="557" y="1746"/>
                      <a:pt x="498" y="2068"/>
                    </a:cubicBezTo>
                    <a:cubicBezTo>
                      <a:pt x="426" y="2413"/>
                      <a:pt x="355" y="2747"/>
                      <a:pt x="271" y="3092"/>
                    </a:cubicBezTo>
                    <a:cubicBezTo>
                      <a:pt x="236" y="3259"/>
                      <a:pt x="188" y="3413"/>
                      <a:pt x="152" y="3580"/>
                    </a:cubicBezTo>
                    <a:cubicBezTo>
                      <a:pt x="140" y="3663"/>
                      <a:pt x="105" y="3747"/>
                      <a:pt x="93" y="3830"/>
                    </a:cubicBezTo>
                    <a:cubicBezTo>
                      <a:pt x="81" y="3937"/>
                      <a:pt x="105" y="3961"/>
                      <a:pt x="45" y="4068"/>
                    </a:cubicBezTo>
                    <a:cubicBezTo>
                      <a:pt x="1" y="4165"/>
                      <a:pt x="81" y="4262"/>
                      <a:pt x="164" y="4262"/>
                    </a:cubicBezTo>
                    <a:cubicBezTo>
                      <a:pt x="194" y="4262"/>
                      <a:pt x="223" y="4251"/>
                      <a:pt x="248" y="4223"/>
                    </a:cubicBezTo>
                    <a:cubicBezTo>
                      <a:pt x="331" y="4140"/>
                      <a:pt x="414" y="4116"/>
                      <a:pt x="498" y="4068"/>
                    </a:cubicBezTo>
                    <a:cubicBezTo>
                      <a:pt x="581" y="4009"/>
                      <a:pt x="640" y="3937"/>
                      <a:pt x="712" y="3878"/>
                    </a:cubicBezTo>
                    <a:cubicBezTo>
                      <a:pt x="855" y="3747"/>
                      <a:pt x="962" y="3592"/>
                      <a:pt x="1069" y="3425"/>
                    </a:cubicBezTo>
                    <a:cubicBezTo>
                      <a:pt x="1307" y="3080"/>
                      <a:pt x="1462" y="2699"/>
                      <a:pt x="1557" y="2294"/>
                    </a:cubicBezTo>
                    <a:cubicBezTo>
                      <a:pt x="1641" y="1913"/>
                      <a:pt x="1724" y="1485"/>
                      <a:pt x="1700" y="1080"/>
                    </a:cubicBezTo>
                    <a:cubicBezTo>
                      <a:pt x="1664" y="639"/>
                      <a:pt x="1533" y="282"/>
                      <a:pt x="1140" y="20"/>
                    </a:cubicBezTo>
                    <a:cubicBezTo>
                      <a:pt x="1117" y="7"/>
                      <a:pt x="1092" y="1"/>
                      <a:pt x="1067"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72;p22">
                <a:extLst>
                  <a:ext uri="{FF2B5EF4-FFF2-40B4-BE49-F238E27FC236}">
                    <a16:creationId xmlns:a16="http://schemas.microsoft.com/office/drawing/2014/main" id="{D756A34B-0FE9-440E-B46E-5B4A64652E2D}"/>
                  </a:ext>
                </a:extLst>
              </p:cNvPr>
              <p:cNvSpPr/>
              <p:nvPr/>
            </p:nvSpPr>
            <p:spPr>
              <a:xfrm>
                <a:off x="6079600" y="1716925"/>
                <a:ext cx="47050" cy="101725"/>
              </a:xfrm>
              <a:custGeom>
                <a:avLst/>
                <a:gdLst/>
                <a:ahLst/>
                <a:cxnLst/>
                <a:rect l="l" t="t" r="r" b="b"/>
                <a:pathLst>
                  <a:path w="1882" h="4069" extrusionOk="0">
                    <a:moveTo>
                      <a:pt x="977" y="541"/>
                    </a:moveTo>
                    <a:cubicBezTo>
                      <a:pt x="977" y="541"/>
                      <a:pt x="956" y="558"/>
                      <a:pt x="911" y="592"/>
                    </a:cubicBezTo>
                    <a:lnTo>
                      <a:pt x="911" y="592"/>
                    </a:lnTo>
                    <a:cubicBezTo>
                      <a:pt x="955" y="558"/>
                      <a:pt x="977" y="541"/>
                      <a:pt x="977" y="541"/>
                    </a:cubicBezTo>
                    <a:close/>
                    <a:moveTo>
                      <a:pt x="1528" y="1"/>
                    </a:moveTo>
                    <a:cubicBezTo>
                      <a:pt x="1510" y="1"/>
                      <a:pt x="1493" y="5"/>
                      <a:pt x="1477" y="13"/>
                    </a:cubicBezTo>
                    <a:cubicBezTo>
                      <a:pt x="1322" y="96"/>
                      <a:pt x="1227" y="167"/>
                      <a:pt x="1108" y="286"/>
                    </a:cubicBezTo>
                    <a:cubicBezTo>
                      <a:pt x="1049" y="358"/>
                      <a:pt x="1001" y="429"/>
                      <a:pt x="953" y="513"/>
                    </a:cubicBezTo>
                    <a:cubicBezTo>
                      <a:pt x="930" y="536"/>
                      <a:pt x="918" y="572"/>
                      <a:pt x="906" y="596"/>
                    </a:cubicBezTo>
                    <a:lnTo>
                      <a:pt x="906" y="596"/>
                    </a:lnTo>
                    <a:cubicBezTo>
                      <a:pt x="892" y="606"/>
                      <a:pt x="876" y="618"/>
                      <a:pt x="858" y="632"/>
                    </a:cubicBezTo>
                    <a:cubicBezTo>
                      <a:pt x="691" y="798"/>
                      <a:pt x="656" y="1084"/>
                      <a:pt x="596" y="1298"/>
                    </a:cubicBezTo>
                    <a:cubicBezTo>
                      <a:pt x="549" y="1453"/>
                      <a:pt x="501" y="1608"/>
                      <a:pt x="453" y="1763"/>
                    </a:cubicBezTo>
                    <a:cubicBezTo>
                      <a:pt x="370" y="2108"/>
                      <a:pt x="275" y="2441"/>
                      <a:pt x="179" y="2775"/>
                    </a:cubicBezTo>
                    <a:cubicBezTo>
                      <a:pt x="96" y="3108"/>
                      <a:pt x="1" y="3465"/>
                      <a:pt x="25" y="3811"/>
                    </a:cubicBezTo>
                    <a:cubicBezTo>
                      <a:pt x="41" y="3972"/>
                      <a:pt x="161" y="4068"/>
                      <a:pt x="293" y="4068"/>
                    </a:cubicBezTo>
                    <a:cubicBezTo>
                      <a:pt x="355" y="4068"/>
                      <a:pt x="420" y="4047"/>
                      <a:pt x="477" y="4001"/>
                    </a:cubicBezTo>
                    <a:cubicBezTo>
                      <a:pt x="739" y="3775"/>
                      <a:pt x="930" y="3465"/>
                      <a:pt x="1084" y="3156"/>
                    </a:cubicBezTo>
                    <a:cubicBezTo>
                      <a:pt x="1251" y="2811"/>
                      <a:pt x="1394" y="2453"/>
                      <a:pt x="1537" y="2096"/>
                    </a:cubicBezTo>
                    <a:cubicBezTo>
                      <a:pt x="1608" y="1941"/>
                      <a:pt x="1668" y="1775"/>
                      <a:pt x="1715" y="1608"/>
                    </a:cubicBezTo>
                    <a:cubicBezTo>
                      <a:pt x="1775" y="1406"/>
                      <a:pt x="1882" y="1179"/>
                      <a:pt x="1846" y="977"/>
                    </a:cubicBezTo>
                    <a:cubicBezTo>
                      <a:pt x="1834" y="870"/>
                      <a:pt x="1823" y="870"/>
                      <a:pt x="1834" y="787"/>
                    </a:cubicBezTo>
                    <a:cubicBezTo>
                      <a:pt x="1846" y="679"/>
                      <a:pt x="1823" y="572"/>
                      <a:pt x="1799" y="465"/>
                    </a:cubicBezTo>
                    <a:cubicBezTo>
                      <a:pt x="1763" y="310"/>
                      <a:pt x="1715" y="191"/>
                      <a:pt x="1620" y="48"/>
                    </a:cubicBezTo>
                    <a:cubicBezTo>
                      <a:pt x="1596" y="17"/>
                      <a:pt x="1562" y="1"/>
                      <a:pt x="152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73;p22">
                <a:extLst>
                  <a:ext uri="{FF2B5EF4-FFF2-40B4-BE49-F238E27FC236}">
                    <a16:creationId xmlns:a16="http://schemas.microsoft.com/office/drawing/2014/main" id="{F47A8165-9CF8-47C6-BA63-DA05500B3169}"/>
                  </a:ext>
                </a:extLst>
              </p:cNvPr>
              <p:cNvSpPr/>
              <p:nvPr/>
            </p:nvSpPr>
            <p:spPr>
              <a:xfrm>
                <a:off x="6155225" y="1629750"/>
                <a:ext cx="53600" cy="54900"/>
              </a:xfrm>
              <a:custGeom>
                <a:avLst/>
                <a:gdLst/>
                <a:ahLst/>
                <a:cxnLst/>
                <a:rect l="l" t="t" r="r" b="b"/>
                <a:pathLst>
                  <a:path w="2144" h="2196" extrusionOk="0">
                    <a:moveTo>
                      <a:pt x="1712" y="1"/>
                    </a:moveTo>
                    <a:cubicBezTo>
                      <a:pt x="1659" y="1"/>
                      <a:pt x="1613" y="15"/>
                      <a:pt x="1572" y="23"/>
                    </a:cubicBezTo>
                    <a:cubicBezTo>
                      <a:pt x="1536" y="35"/>
                      <a:pt x="1512" y="35"/>
                      <a:pt x="1488" y="47"/>
                    </a:cubicBezTo>
                    <a:cubicBezTo>
                      <a:pt x="1357" y="83"/>
                      <a:pt x="1238" y="178"/>
                      <a:pt x="1179" y="309"/>
                    </a:cubicBezTo>
                    <a:cubicBezTo>
                      <a:pt x="1143" y="368"/>
                      <a:pt x="1107" y="440"/>
                      <a:pt x="1072" y="499"/>
                    </a:cubicBezTo>
                    <a:cubicBezTo>
                      <a:pt x="1000" y="630"/>
                      <a:pt x="917" y="749"/>
                      <a:pt x="834" y="868"/>
                    </a:cubicBezTo>
                    <a:cubicBezTo>
                      <a:pt x="822" y="904"/>
                      <a:pt x="786" y="952"/>
                      <a:pt x="762" y="987"/>
                    </a:cubicBezTo>
                    <a:cubicBezTo>
                      <a:pt x="762" y="987"/>
                      <a:pt x="750" y="999"/>
                      <a:pt x="738" y="1011"/>
                    </a:cubicBezTo>
                    <a:cubicBezTo>
                      <a:pt x="726" y="1023"/>
                      <a:pt x="714" y="1035"/>
                      <a:pt x="703" y="1059"/>
                    </a:cubicBezTo>
                    <a:cubicBezTo>
                      <a:pt x="670" y="1103"/>
                      <a:pt x="637" y="1146"/>
                      <a:pt x="604" y="1190"/>
                    </a:cubicBezTo>
                    <a:lnTo>
                      <a:pt x="604" y="1190"/>
                    </a:lnTo>
                    <a:cubicBezTo>
                      <a:pt x="595" y="1192"/>
                      <a:pt x="595" y="1202"/>
                      <a:pt x="595" y="1202"/>
                    </a:cubicBezTo>
                    <a:lnTo>
                      <a:pt x="583" y="1214"/>
                    </a:lnTo>
                    <a:cubicBezTo>
                      <a:pt x="583" y="1214"/>
                      <a:pt x="583" y="1214"/>
                      <a:pt x="572" y="1226"/>
                    </a:cubicBezTo>
                    <a:cubicBezTo>
                      <a:pt x="548" y="1261"/>
                      <a:pt x="524" y="1285"/>
                      <a:pt x="500" y="1309"/>
                    </a:cubicBezTo>
                    <a:cubicBezTo>
                      <a:pt x="476" y="1345"/>
                      <a:pt x="441" y="1380"/>
                      <a:pt x="405" y="1428"/>
                    </a:cubicBezTo>
                    <a:cubicBezTo>
                      <a:pt x="381" y="1452"/>
                      <a:pt x="369" y="1476"/>
                      <a:pt x="357" y="1511"/>
                    </a:cubicBezTo>
                    <a:cubicBezTo>
                      <a:pt x="372" y="1489"/>
                      <a:pt x="383" y="1480"/>
                      <a:pt x="385" y="1480"/>
                    </a:cubicBezTo>
                    <a:lnTo>
                      <a:pt x="385" y="1480"/>
                    </a:lnTo>
                    <a:cubicBezTo>
                      <a:pt x="387" y="1480"/>
                      <a:pt x="385" y="1483"/>
                      <a:pt x="381" y="1487"/>
                    </a:cubicBezTo>
                    <a:cubicBezTo>
                      <a:pt x="369" y="1499"/>
                      <a:pt x="369" y="1499"/>
                      <a:pt x="357" y="1511"/>
                    </a:cubicBezTo>
                    <a:cubicBezTo>
                      <a:pt x="357" y="1511"/>
                      <a:pt x="357" y="1511"/>
                      <a:pt x="357" y="1523"/>
                    </a:cubicBezTo>
                    <a:cubicBezTo>
                      <a:pt x="333" y="1535"/>
                      <a:pt x="322" y="1559"/>
                      <a:pt x="298" y="1571"/>
                    </a:cubicBezTo>
                    <a:cubicBezTo>
                      <a:pt x="262" y="1618"/>
                      <a:pt x="226" y="1678"/>
                      <a:pt x="214" y="1726"/>
                    </a:cubicBezTo>
                    <a:cubicBezTo>
                      <a:pt x="191" y="1749"/>
                      <a:pt x="167" y="1761"/>
                      <a:pt x="131" y="1785"/>
                    </a:cubicBezTo>
                    <a:cubicBezTo>
                      <a:pt x="48" y="1845"/>
                      <a:pt x="0" y="1952"/>
                      <a:pt x="48" y="2059"/>
                    </a:cubicBezTo>
                    <a:cubicBezTo>
                      <a:pt x="78" y="2140"/>
                      <a:pt x="160" y="2195"/>
                      <a:pt x="250" y="2195"/>
                    </a:cubicBezTo>
                    <a:cubicBezTo>
                      <a:pt x="266" y="2195"/>
                      <a:pt x="282" y="2193"/>
                      <a:pt x="298" y="2190"/>
                    </a:cubicBezTo>
                    <a:cubicBezTo>
                      <a:pt x="345" y="2166"/>
                      <a:pt x="405" y="2154"/>
                      <a:pt x="453" y="2130"/>
                    </a:cubicBezTo>
                    <a:cubicBezTo>
                      <a:pt x="494" y="2139"/>
                      <a:pt x="535" y="2152"/>
                      <a:pt x="576" y="2152"/>
                    </a:cubicBezTo>
                    <a:cubicBezTo>
                      <a:pt x="594" y="2152"/>
                      <a:pt x="613" y="2150"/>
                      <a:pt x="631" y="2142"/>
                    </a:cubicBezTo>
                    <a:cubicBezTo>
                      <a:pt x="679" y="2118"/>
                      <a:pt x="726" y="2107"/>
                      <a:pt x="786" y="2107"/>
                    </a:cubicBezTo>
                    <a:lnTo>
                      <a:pt x="774" y="2107"/>
                    </a:lnTo>
                    <a:cubicBezTo>
                      <a:pt x="810" y="2107"/>
                      <a:pt x="845" y="2071"/>
                      <a:pt x="881" y="2059"/>
                    </a:cubicBezTo>
                    <a:cubicBezTo>
                      <a:pt x="929" y="2035"/>
                      <a:pt x="964" y="2011"/>
                      <a:pt x="1012" y="1976"/>
                    </a:cubicBezTo>
                    <a:cubicBezTo>
                      <a:pt x="1084" y="1940"/>
                      <a:pt x="1143" y="1892"/>
                      <a:pt x="1203" y="1845"/>
                    </a:cubicBezTo>
                    <a:cubicBezTo>
                      <a:pt x="1357" y="1737"/>
                      <a:pt x="1488" y="1618"/>
                      <a:pt x="1607" y="1476"/>
                    </a:cubicBezTo>
                    <a:cubicBezTo>
                      <a:pt x="1738" y="1333"/>
                      <a:pt x="1846" y="1190"/>
                      <a:pt x="1929" y="1023"/>
                    </a:cubicBezTo>
                    <a:cubicBezTo>
                      <a:pt x="1965" y="952"/>
                      <a:pt x="2000" y="880"/>
                      <a:pt x="2036" y="809"/>
                    </a:cubicBezTo>
                    <a:cubicBezTo>
                      <a:pt x="2096" y="678"/>
                      <a:pt x="2143" y="547"/>
                      <a:pt x="2096" y="392"/>
                    </a:cubicBezTo>
                    <a:cubicBezTo>
                      <a:pt x="2084" y="333"/>
                      <a:pt x="2048" y="285"/>
                      <a:pt x="2012" y="237"/>
                    </a:cubicBezTo>
                    <a:cubicBezTo>
                      <a:pt x="2012" y="213"/>
                      <a:pt x="2000" y="190"/>
                      <a:pt x="2000" y="178"/>
                    </a:cubicBezTo>
                    <a:cubicBezTo>
                      <a:pt x="1965" y="106"/>
                      <a:pt x="1857" y="23"/>
                      <a:pt x="1786" y="11"/>
                    </a:cubicBezTo>
                    <a:cubicBezTo>
                      <a:pt x="1760" y="4"/>
                      <a:pt x="1735" y="1"/>
                      <a:pt x="171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74;p22">
                <a:extLst>
                  <a:ext uri="{FF2B5EF4-FFF2-40B4-BE49-F238E27FC236}">
                    <a16:creationId xmlns:a16="http://schemas.microsoft.com/office/drawing/2014/main" id="{9007203B-6184-46D3-B24C-F98BCAAF94DD}"/>
                  </a:ext>
                </a:extLst>
              </p:cNvPr>
              <p:cNvSpPr/>
              <p:nvPr/>
            </p:nvSpPr>
            <p:spPr>
              <a:xfrm>
                <a:off x="6234400" y="1577725"/>
                <a:ext cx="59550" cy="41700"/>
              </a:xfrm>
              <a:custGeom>
                <a:avLst/>
                <a:gdLst/>
                <a:ahLst/>
                <a:cxnLst/>
                <a:rect l="l" t="t" r="r" b="b"/>
                <a:pathLst>
                  <a:path w="2382" h="1668" extrusionOk="0">
                    <a:moveTo>
                      <a:pt x="1927" y="0"/>
                    </a:moveTo>
                    <a:cubicBezTo>
                      <a:pt x="1893" y="0"/>
                      <a:pt x="1858" y="3"/>
                      <a:pt x="1822" y="8"/>
                    </a:cubicBezTo>
                    <a:cubicBezTo>
                      <a:pt x="1631" y="32"/>
                      <a:pt x="1417" y="139"/>
                      <a:pt x="1262" y="247"/>
                    </a:cubicBezTo>
                    <a:cubicBezTo>
                      <a:pt x="1107" y="342"/>
                      <a:pt x="953" y="425"/>
                      <a:pt x="822" y="532"/>
                    </a:cubicBezTo>
                    <a:cubicBezTo>
                      <a:pt x="655" y="651"/>
                      <a:pt x="488" y="759"/>
                      <a:pt x="345" y="901"/>
                    </a:cubicBezTo>
                    <a:cubicBezTo>
                      <a:pt x="203" y="1056"/>
                      <a:pt x="60" y="1211"/>
                      <a:pt x="36" y="1425"/>
                    </a:cubicBezTo>
                    <a:cubicBezTo>
                      <a:pt x="12" y="1473"/>
                      <a:pt x="0" y="1509"/>
                      <a:pt x="0" y="1556"/>
                    </a:cubicBezTo>
                    <a:cubicBezTo>
                      <a:pt x="0" y="1580"/>
                      <a:pt x="12" y="1592"/>
                      <a:pt x="24" y="1604"/>
                    </a:cubicBezTo>
                    <a:cubicBezTo>
                      <a:pt x="72" y="1628"/>
                      <a:pt x="107" y="1628"/>
                      <a:pt x="155" y="1628"/>
                    </a:cubicBezTo>
                    <a:cubicBezTo>
                      <a:pt x="214" y="1663"/>
                      <a:pt x="274" y="1663"/>
                      <a:pt x="345" y="1663"/>
                    </a:cubicBezTo>
                    <a:cubicBezTo>
                      <a:pt x="369" y="1666"/>
                      <a:pt x="394" y="1668"/>
                      <a:pt x="418" y="1668"/>
                    </a:cubicBezTo>
                    <a:cubicBezTo>
                      <a:pt x="596" y="1668"/>
                      <a:pt x="771" y="1595"/>
                      <a:pt x="929" y="1532"/>
                    </a:cubicBezTo>
                    <a:cubicBezTo>
                      <a:pt x="1084" y="1461"/>
                      <a:pt x="1238" y="1390"/>
                      <a:pt x="1381" y="1306"/>
                    </a:cubicBezTo>
                    <a:cubicBezTo>
                      <a:pt x="1524" y="1223"/>
                      <a:pt x="1679" y="1140"/>
                      <a:pt x="1810" y="1044"/>
                    </a:cubicBezTo>
                    <a:cubicBezTo>
                      <a:pt x="1881" y="997"/>
                      <a:pt x="1941" y="949"/>
                      <a:pt x="2000" y="901"/>
                    </a:cubicBezTo>
                    <a:cubicBezTo>
                      <a:pt x="2048" y="866"/>
                      <a:pt x="2108" y="830"/>
                      <a:pt x="2155" y="782"/>
                    </a:cubicBezTo>
                    <a:cubicBezTo>
                      <a:pt x="2203" y="735"/>
                      <a:pt x="2239" y="663"/>
                      <a:pt x="2286" y="604"/>
                    </a:cubicBezTo>
                    <a:cubicBezTo>
                      <a:pt x="2381" y="473"/>
                      <a:pt x="2346" y="270"/>
                      <a:pt x="2250" y="151"/>
                    </a:cubicBezTo>
                    <a:cubicBezTo>
                      <a:pt x="2166" y="39"/>
                      <a:pt x="2053" y="0"/>
                      <a:pt x="1927"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655;p22">
              <a:extLst>
                <a:ext uri="{FF2B5EF4-FFF2-40B4-BE49-F238E27FC236}">
                  <a16:creationId xmlns:a16="http://schemas.microsoft.com/office/drawing/2014/main" id="{CB273B45-E16A-4EAA-BDB7-90CB4733124D}"/>
                </a:ext>
              </a:extLst>
            </p:cNvPr>
            <p:cNvSpPr/>
            <p:nvPr/>
          </p:nvSpPr>
          <p:spPr>
            <a:xfrm>
              <a:off x="8954461" y="2430676"/>
              <a:ext cx="1445406" cy="2486914"/>
            </a:xfrm>
            <a:custGeom>
              <a:avLst/>
              <a:gdLst/>
              <a:ahLst/>
              <a:cxnLst/>
              <a:rect l="l" t="t" r="r" b="b"/>
              <a:pathLst>
                <a:path w="36588" h="62952" extrusionOk="0">
                  <a:moveTo>
                    <a:pt x="22130" y="1"/>
                  </a:moveTo>
                  <a:cubicBezTo>
                    <a:pt x="16987" y="1"/>
                    <a:pt x="11700" y="1162"/>
                    <a:pt x="7025" y="2829"/>
                  </a:cubicBezTo>
                  <a:cubicBezTo>
                    <a:pt x="6048" y="3175"/>
                    <a:pt x="5060" y="3579"/>
                    <a:pt x="4239" y="4258"/>
                  </a:cubicBezTo>
                  <a:cubicBezTo>
                    <a:pt x="3203" y="5115"/>
                    <a:pt x="2500" y="6365"/>
                    <a:pt x="1965" y="7651"/>
                  </a:cubicBezTo>
                  <a:cubicBezTo>
                    <a:pt x="381" y="11449"/>
                    <a:pt x="95" y="15736"/>
                    <a:pt x="72" y="19903"/>
                  </a:cubicBezTo>
                  <a:cubicBezTo>
                    <a:pt x="0" y="30916"/>
                    <a:pt x="1500" y="41870"/>
                    <a:pt x="3143" y="52728"/>
                  </a:cubicBezTo>
                  <a:cubicBezTo>
                    <a:pt x="3477" y="54931"/>
                    <a:pt x="3882" y="57276"/>
                    <a:pt x="5298" y="58896"/>
                  </a:cubicBezTo>
                  <a:cubicBezTo>
                    <a:pt x="6668" y="60467"/>
                    <a:pt x="8727" y="61039"/>
                    <a:pt x="10680" y="61491"/>
                  </a:cubicBezTo>
                  <a:cubicBezTo>
                    <a:pt x="14099" y="62298"/>
                    <a:pt x="17639" y="62952"/>
                    <a:pt x="21125" y="62952"/>
                  </a:cubicBezTo>
                  <a:cubicBezTo>
                    <a:pt x="23710" y="62952"/>
                    <a:pt x="26265" y="62592"/>
                    <a:pt x="28718" y="61670"/>
                  </a:cubicBezTo>
                  <a:cubicBezTo>
                    <a:pt x="29837" y="61241"/>
                    <a:pt x="30968" y="60682"/>
                    <a:pt x="31778" y="59717"/>
                  </a:cubicBezTo>
                  <a:cubicBezTo>
                    <a:pt x="33088" y="58169"/>
                    <a:pt x="33326" y="55895"/>
                    <a:pt x="33504" y="53800"/>
                  </a:cubicBezTo>
                  <a:cubicBezTo>
                    <a:pt x="34052" y="47335"/>
                    <a:pt x="34588" y="40870"/>
                    <a:pt x="35135" y="34416"/>
                  </a:cubicBezTo>
                  <a:cubicBezTo>
                    <a:pt x="35862" y="25701"/>
                    <a:pt x="36588" y="16867"/>
                    <a:pt x="35112" y="8270"/>
                  </a:cubicBezTo>
                  <a:cubicBezTo>
                    <a:pt x="34731" y="6080"/>
                    <a:pt x="34123" y="3770"/>
                    <a:pt x="32528" y="2377"/>
                  </a:cubicBezTo>
                  <a:cubicBezTo>
                    <a:pt x="31564" y="1520"/>
                    <a:pt x="30337" y="1115"/>
                    <a:pt x="29123" y="817"/>
                  </a:cubicBezTo>
                  <a:cubicBezTo>
                    <a:pt x="26873" y="251"/>
                    <a:pt x="24517" y="1"/>
                    <a:pt x="22130" y="1"/>
                  </a:cubicBezTo>
                  <a:close/>
                </a:path>
              </a:pathLst>
            </a:custGeom>
            <a:solidFill>
              <a:srgbClr val="5EB2FC"/>
            </a:solidFill>
            <a:ln>
              <a:noFill/>
            </a:ln>
          </p:spPr>
          <p:txBody>
            <a:bodyPr spcFirstLastPara="1" wrap="square" lIns="91425" tIns="91425" rIns="91425" bIns="91425" anchor="ctr" anchorCtr="0">
              <a:noAutofit/>
            </a:bodyPr>
            <a:lstStyle/>
            <a:p>
              <a:pPr marL="285750" lvl="0" indent="-285750" algn="ctr" rtl="0">
                <a:lnSpc>
                  <a:spcPct val="150000"/>
                </a:lnSpc>
                <a:spcBef>
                  <a:spcPts val="0"/>
                </a:spcBef>
                <a:spcAft>
                  <a:spcPts val="0"/>
                </a:spcAft>
                <a:buFont typeface="Arial" panose="020B0604020202020204" pitchFamily="34" charset="0"/>
                <a:buChar char="•"/>
              </a:pPr>
              <a:r>
                <a:rPr lang="en-IN" sz="1200">
                  <a:solidFill>
                    <a:srgbClr val="FFFFFF"/>
                  </a:solidFill>
                  <a:latin typeface="Roboto" panose="02000000000000000000" pitchFamily="2" charset="0"/>
                  <a:ea typeface="Roboto" panose="02000000000000000000" pitchFamily="2" charset="0"/>
                  <a:cs typeface="Fira Sans Extra Condensed Medium"/>
                  <a:sym typeface="Fira Sans Extra Condensed Medium"/>
                </a:rPr>
                <a:t>Middle Aged (65%)</a:t>
              </a:r>
            </a:p>
            <a:p>
              <a:pPr marL="285750" lvl="0" indent="-285750" algn="ctr" rtl="0">
                <a:lnSpc>
                  <a:spcPct val="150000"/>
                </a:lnSpc>
                <a:spcBef>
                  <a:spcPts val="0"/>
                </a:spcBef>
                <a:spcAft>
                  <a:spcPts val="0"/>
                </a:spcAft>
                <a:buFont typeface="Arial" panose="020B0604020202020204" pitchFamily="34" charset="0"/>
                <a:buChar char="•"/>
              </a:pPr>
              <a:r>
                <a:rPr lang="en-IN" sz="1200">
                  <a:solidFill>
                    <a:srgbClr val="FFFFFF"/>
                  </a:solidFill>
                  <a:latin typeface="Roboto" panose="02000000000000000000" pitchFamily="2" charset="0"/>
                  <a:ea typeface="Roboto" panose="02000000000000000000" pitchFamily="2" charset="0"/>
                  <a:cs typeface="Fira Sans Extra Condensed Medium"/>
                  <a:sym typeface="Fira Sans Extra Condensed Medium"/>
                </a:rPr>
                <a:t>Moderate (65%) or High (30%) Income</a:t>
              </a:r>
            </a:p>
            <a:p>
              <a:pPr marL="285750" lvl="0" indent="-285750" algn="ctr" rtl="0">
                <a:lnSpc>
                  <a:spcPct val="150000"/>
                </a:lnSpc>
                <a:spcBef>
                  <a:spcPts val="0"/>
                </a:spcBef>
                <a:spcAft>
                  <a:spcPts val="0"/>
                </a:spcAft>
                <a:buFont typeface="Arial" panose="020B0604020202020204" pitchFamily="34" charset="0"/>
                <a:buChar char="•"/>
              </a:pPr>
              <a:r>
                <a:rPr lang="en-IN" sz="1200">
                  <a:solidFill>
                    <a:srgbClr val="FFFFFF"/>
                  </a:solidFill>
                  <a:latin typeface="Roboto" panose="02000000000000000000" pitchFamily="2" charset="0"/>
                  <a:ea typeface="Roboto" panose="02000000000000000000" pitchFamily="2" charset="0"/>
                  <a:cs typeface="Fira Sans Extra Condensed Medium"/>
                  <a:sym typeface="Fira Sans Extra Condensed Medium"/>
                </a:rPr>
                <a:t>Daily driving commute (95%)</a:t>
              </a:r>
            </a:p>
            <a:p>
              <a:pPr marL="285750" lvl="0" indent="-285750" algn="ctr" rtl="0">
                <a:lnSpc>
                  <a:spcPct val="150000"/>
                </a:lnSpc>
                <a:spcBef>
                  <a:spcPts val="0"/>
                </a:spcBef>
                <a:spcAft>
                  <a:spcPts val="0"/>
                </a:spcAft>
                <a:buFont typeface="Arial" panose="020B0604020202020204" pitchFamily="34" charset="0"/>
                <a:buChar char="•"/>
              </a:pPr>
              <a:r>
                <a:rPr lang="en-IN" sz="1200">
                  <a:solidFill>
                    <a:srgbClr val="FFFFFF"/>
                  </a:solidFill>
                  <a:latin typeface="Roboto" panose="02000000000000000000" pitchFamily="2" charset="0"/>
                  <a:ea typeface="Roboto" panose="02000000000000000000" pitchFamily="2" charset="0"/>
                  <a:cs typeface="Fira Sans Extra Condensed Medium"/>
                  <a:sym typeface="Fira Sans Extra Condensed Medium"/>
                </a:rPr>
                <a:t>At least two children (65%)</a:t>
              </a:r>
            </a:p>
            <a:p>
              <a:pPr marL="285750" lvl="0" indent="-285750" algn="ctr" rtl="0">
                <a:lnSpc>
                  <a:spcPct val="150000"/>
                </a:lnSpc>
                <a:spcBef>
                  <a:spcPts val="0"/>
                </a:spcBef>
                <a:spcAft>
                  <a:spcPts val="0"/>
                </a:spcAft>
                <a:buFont typeface="Arial" panose="020B0604020202020204" pitchFamily="34" charset="0"/>
                <a:buChar char="•"/>
              </a:pPr>
              <a:r>
                <a:rPr lang="en-IN" sz="1200">
                  <a:solidFill>
                    <a:srgbClr val="FFFFFF"/>
                  </a:solidFill>
                  <a:latin typeface="Roboto" panose="02000000000000000000" pitchFamily="2" charset="0"/>
                  <a:ea typeface="Roboto" panose="02000000000000000000" pitchFamily="2" charset="0"/>
                  <a:cs typeface="Fira Sans Extra Condensed Medium"/>
                  <a:sym typeface="Fira Sans Extra Condensed Medium"/>
                </a:rPr>
                <a:t>Very highly Educated</a:t>
              </a:r>
              <a:endParaRPr sz="1200">
                <a:solidFill>
                  <a:srgbClr val="FFFFFF"/>
                </a:solidFill>
                <a:latin typeface="Roboto" panose="02000000000000000000" pitchFamily="2" charset="0"/>
                <a:ea typeface="Roboto" panose="02000000000000000000" pitchFamily="2" charset="0"/>
                <a:cs typeface="Fira Sans Extra Condensed Medium"/>
                <a:sym typeface="Fira Sans Extra Condensed Medium"/>
              </a:endParaRPr>
            </a:p>
          </p:txBody>
        </p:sp>
        <p:sp>
          <p:nvSpPr>
            <p:cNvPr id="94" name="Google Shape;656;p22">
              <a:extLst>
                <a:ext uri="{FF2B5EF4-FFF2-40B4-BE49-F238E27FC236}">
                  <a16:creationId xmlns:a16="http://schemas.microsoft.com/office/drawing/2014/main" id="{08FA4482-2C09-4FB4-B019-BEB13748F776}"/>
                </a:ext>
              </a:extLst>
            </p:cNvPr>
            <p:cNvSpPr/>
            <p:nvPr/>
          </p:nvSpPr>
          <p:spPr>
            <a:xfrm>
              <a:off x="9210250" y="1767190"/>
              <a:ext cx="877246" cy="565750"/>
            </a:xfrm>
            <a:custGeom>
              <a:avLst/>
              <a:gdLst/>
              <a:ahLst/>
              <a:cxnLst/>
              <a:rect l="l" t="t" r="r" b="b"/>
              <a:pathLst>
                <a:path w="22206" h="14321" extrusionOk="0">
                  <a:moveTo>
                    <a:pt x="12343" y="0"/>
                  </a:moveTo>
                  <a:cubicBezTo>
                    <a:pt x="10214" y="0"/>
                    <a:pt x="8085" y="309"/>
                    <a:pt x="6085" y="971"/>
                  </a:cubicBezTo>
                  <a:cubicBezTo>
                    <a:pt x="4477" y="1507"/>
                    <a:pt x="2715" y="2281"/>
                    <a:pt x="1548" y="3543"/>
                  </a:cubicBezTo>
                  <a:cubicBezTo>
                    <a:pt x="477" y="4698"/>
                    <a:pt x="1" y="6353"/>
                    <a:pt x="286" y="7901"/>
                  </a:cubicBezTo>
                  <a:cubicBezTo>
                    <a:pt x="596" y="9544"/>
                    <a:pt x="1786" y="10961"/>
                    <a:pt x="3310" y="11592"/>
                  </a:cubicBezTo>
                  <a:cubicBezTo>
                    <a:pt x="4263" y="11973"/>
                    <a:pt x="5311" y="12080"/>
                    <a:pt x="6335" y="12151"/>
                  </a:cubicBezTo>
                  <a:cubicBezTo>
                    <a:pt x="6743" y="12178"/>
                    <a:pt x="7153" y="12195"/>
                    <a:pt x="7563" y="12195"/>
                  </a:cubicBezTo>
                  <a:cubicBezTo>
                    <a:pt x="8254" y="12195"/>
                    <a:pt x="8946" y="12147"/>
                    <a:pt x="9633" y="12020"/>
                  </a:cubicBezTo>
                  <a:cubicBezTo>
                    <a:pt x="9716" y="12151"/>
                    <a:pt x="9823" y="12282"/>
                    <a:pt x="9918" y="12401"/>
                  </a:cubicBezTo>
                  <a:cubicBezTo>
                    <a:pt x="10085" y="12616"/>
                    <a:pt x="10252" y="12818"/>
                    <a:pt x="10430" y="13032"/>
                  </a:cubicBezTo>
                  <a:cubicBezTo>
                    <a:pt x="10776" y="13449"/>
                    <a:pt x="11145" y="13842"/>
                    <a:pt x="11514" y="14235"/>
                  </a:cubicBezTo>
                  <a:cubicBezTo>
                    <a:pt x="11568" y="14294"/>
                    <a:pt x="11640" y="14320"/>
                    <a:pt x="11713" y="14320"/>
                  </a:cubicBezTo>
                  <a:cubicBezTo>
                    <a:pt x="11817" y="14320"/>
                    <a:pt x="11922" y="14266"/>
                    <a:pt x="11978" y="14175"/>
                  </a:cubicBezTo>
                  <a:cubicBezTo>
                    <a:pt x="12419" y="13473"/>
                    <a:pt x="12883" y="12770"/>
                    <a:pt x="13359" y="12092"/>
                  </a:cubicBezTo>
                  <a:cubicBezTo>
                    <a:pt x="13399" y="12131"/>
                    <a:pt x="13455" y="12154"/>
                    <a:pt x="13527" y="12154"/>
                  </a:cubicBezTo>
                  <a:cubicBezTo>
                    <a:pt x="13542" y="12154"/>
                    <a:pt x="13557" y="12153"/>
                    <a:pt x="13574" y="12151"/>
                  </a:cubicBezTo>
                  <a:cubicBezTo>
                    <a:pt x="16824" y="11735"/>
                    <a:pt x="20467" y="10472"/>
                    <a:pt x="21706" y="7115"/>
                  </a:cubicBezTo>
                  <a:cubicBezTo>
                    <a:pt x="22206" y="5769"/>
                    <a:pt x="22110" y="4198"/>
                    <a:pt x="21396" y="2936"/>
                  </a:cubicBezTo>
                  <a:cubicBezTo>
                    <a:pt x="20539" y="1459"/>
                    <a:pt x="18943" y="924"/>
                    <a:pt x="17372" y="566"/>
                  </a:cubicBezTo>
                  <a:cubicBezTo>
                    <a:pt x="15739" y="197"/>
                    <a:pt x="14041" y="0"/>
                    <a:pt x="12343" y="0"/>
                  </a:cubicBezTo>
                  <a:close/>
                </a:path>
              </a:pathLst>
            </a:custGeom>
            <a:solidFill>
              <a:srgbClr val="5EB2FC"/>
            </a:solidFill>
            <a:ln>
              <a:noFill/>
            </a:ln>
          </p:spPr>
          <p:txBody>
            <a:bodyPr spcFirstLastPara="1" wrap="square" lIns="91425" tIns="45700" rIns="91425" bIns="91425" anchor="ctr" anchorCtr="0">
              <a:noAutofit/>
            </a:bodyPr>
            <a:lstStyle/>
            <a:p>
              <a:pPr marL="0" lvl="0" indent="0" algn="ctr" rtl="0">
                <a:spcBef>
                  <a:spcPts val="0"/>
                </a:spcBef>
                <a:spcAft>
                  <a:spcPts val="0"/>
                </a:spcAft>
                <a:buNone/>
              </a:pPr>
              <a:r>
                <a:rPr lang="en">
                  <a:solidFill>
                    <a:schemeClr val="bg1"/>
                  </a:solidFill>
                  <a:latin typeface="Fira Sans Extra Condensed Medium"/>
                  <a:ea typeface="Fira Sans Extra Condensed Medium"/>
                  <a:cs typeface="Fira Sans Extra Condensed Medium"/>
                  <a:sym typeface="Fira Sans Extra Condensed Medium"/>
                </a:rPr>
                <a:t>Cohort 3</a:t>
              </a:r>
              <a:endParaRPr>
                <a:solidFill>
                  <a:schemeClr val="bg1"/>
                </a:solidFill>
                <a:latin typeface="Fira Sans Extra Condensed Medium"/>
                <a:ea typeface="Fira Sans Extra Condensed Medium"/>
                <a:cs typeface="Fira Sans Extra Condensed Medium"/>
                <a:sym typeface="Fira Sans Extra Condensed Medium"/>
              </a:endParaRPr>
            </a:p>
          </p:txBody>
        </p:sp>
      </p:grpSp>
      <p:grpSp>
        <p:nvGrpSpPr>
          <p:cNvPr id="3" name="Group 2">
            <a:extLst>
              <a:ext uri="{FF2B5EF4-FFF2-40B4-BE49-F238E27FC236}">
                <a16:creationId xmlns:a16="http://schemas.microsoft.com/office/drawing/2014/main" id="{D97773E7-0720-400C-8345-D37C26F9F65E}"/>
              </a:ext>
            </a:extLst>
          </p:cNvPr>
          <p:cNvGrpSpPr/>
          <p:nvPr/>
        </p:nvGrpSpPr>
        <p:grpSpPr>
          <a:xfrm>
            <a:off x="5664553" y="444319"/>
            <a:ext cx="3240000" cy="4320000"/>
            <a:chOff x="5948200" y="1793824"/>
            <a:chExt cx="2374126" cy="3226328"/>
          </a:xfrm>
        </p:grpSpPr>
        <p:grpSp>
          <p:nvGrpSpPr>
            <p:cNvPr id="302" name="Google Shape;556;p22">
              <a:extLst>
                <a:ext uri="{FF2B5EF4-FFF2-40B4-BE49-F238E27FC236}">
                  <a16:creationId xmlns:a16="http://schemas.microsoft.com/office/drawing/2014/main" id="{D91F0A4F-4515-48B1-8C3F-8B52EB27D60E}"/>
                </a:ext>
              </a:extLst>
            </p:cNvPr>
            <p:cNvGrpSpPr/>
            <p:nvPr/>
          </p:nvGrpSpPr>
          <p:grpSpPr>
            <a:xfrm>
              <a:off x="7663344" y="2773908"/>
              <a:ext cx="658982" cy="1021794"/>
              <a:chOff x="4817850" y="1552725"/>
              <a:chExt cx="417025" cy="646625"/>
            </a:xfrm>
          </p:grpSpPr>
          <p:sp>
            <p:nvSpPr>
              <p:cNvPr id="303" name="Google Shape;557;p22">
                <a:extLst>
                  <a:ext uri="{FF2B5EF4-FFF2-40B4-BE49-F238E27FC236}">
                    <a16:creationId xmlns:a16="http://schemas.microsoft.com/office/drawing/2014/main" id="{F2158347-59E9-49F4-AAD5-08ECBE7A7F20}"/>
                  </a:ext>
                </a:extLst>
              </p:cNvPr>
              <p:cNvSpPr/>
              <p:nvPr/>
            </p:nvSpPr>
            <p:spPr>
              <a:xfrm>
                <a:off x="4817850" y="1552725"/>
                <a:ext cx="94675" cy="46850"/>
              </a:xfrm>
              <a:custGeom>
                <a:avLst/>
                <a:gdLst/>
                <a:ahLst/>
                <a:cxnLst/>
                <a:rect l="l" t="t" r="r" b="b"/>
                <a:pathLst>
                  <a:path w="3787" h="1874" extrusionOk="0">
                    <a:moveTo>
                      <a:pt x="3560" y="1068"/>
                    </a:moveTo>
                    <a:cubicBezTo>
                      <a:pt x="3560" y="1080"/>
                      <a:pt x="3560" y="1080"/>
                      <a:pt x="3572" y="1092"/>
                    </a:cubicBezTo>
                    <a:cubicBezTo>
                      <a:pt x="3572" y="1080"/>
                      <a:pt x="3560" y="1080"/>
                      <a:pt x="3560" y="1068"/>
                    </a:cubicBezTo>
                    <a:close/>
                    <a:moveTo>
                      <a:pt x="761" y="1"/>
                    </a:moveTo>
                    <a:cubicBezTo>
                      <a:pt x="692" y="1"/>
                      <a:pt x="622" y="3"/>
                      <a:pt x="548" y="8"/>
                    </a:cubicBezTo>
                    <a:cubicBezTo>
                      <a:pt x="488" y="20"/>
                      <a:pt x="417" y="20"/>
                      <a:pt x="346" y="44"/>
                    </a:cubicBezTo>
                    <a:cubicBezTo>
                      <a:pt x="298" y="56"/>
                      <a:pt x="238" y="104"/>
                      <a:pt x="179" y="104"/>
                    </a:cubicBezTo>
                    <a:cubicBezTo>
                      <a:pt x="72" y="104"/>
                      <a:pt x="0" y="246"/>
                      <a:pt x="84" y="318"/>
                    </a:cubicBezTo>
                    <a:cubicBezTo>
                      <a:pt x="131" y="366"/>
                      <a:pt x="155" y="437"/>
                      <a:pt x="191" y="497"/>
                    </a:cubicBezTo>
                    <a:cubicBezTo>
                      <a:pt x="238" y="556"/>
                      <a:pt x="286" y="616"/>
                      <a:pt x="346" y="663"/>
                    </a:cubicBezTo>
                    <a:cubicBezTo>
                      <a:pt x="453" y="770"/>
                      <a:pt x="548" y="866"/>
                      <a:pt x="679" y="949"/>
                    </a:cubicBezTo>
                    <a:cubicBezTo>
                      <a:pt x="929" y="1116"/>
                      <a:pt x="1179" y="1247"/>
                      <a:pt x="1453" y="1378"/>
                    </a:cubicBezTo>
                    <a:cubicBezTo>
                      <a:pt x="1751" y="1520"/>
                      <a:pt x="2036" y="1640"/>
                      <a:pt x="2346" y="1759"/>
                    </a:cubicBezTo>
                    <a:cubicBezTo>
                      <a:pt x="2524" y="1818"/>
                      <a:pt x="2679" y="1854"/>
                      <a:pt x="2870" y="1866"/>
                    </a:cubicBezTo>
                    <a:cubicBezTo>
                      <a:pt x="2909" y="1871"/>
                      <a:pt x="2949" y="1874"/>
                      <a:pt x="2988" y="1874"/>
                    </a:cubicBezTo>
                    <a:cubicBezTo>
                      <a:pt x="3044" y="1874"/>
                      <a:pt x="3100" y="1868"/>
                      <a:pt x="3155" y="1854"/>
                    </a:cubicBezTo>
                    <a:cubicBezTo>
                      <a:pt x="3252" y="1817"/>
                      <a:pt x="3302" y="1798"/>
                      <a:pt x="3303" y="1798"/>
                    </a:cubicBezTo>
                    <a:lnTo>
                      <a:pt x="3303" y="1798"/>
                    </a:lnTo>
                    <a:cubicBezTo>
                      <a:pt x="3304" y="1798"/>
                      <a:pt x="3286" y="1805"/>
                      <a:pt x="3251" y="1818"/>
                    </a:cubicBezTo>
                    <a:cubicBezTo>
                      <a:pt x="3286" y="1806"/>
                      <a:pt x="3310" y="1794"/>
                      <a:pt x="3346" y="1782"/>
                    </a:cubicBezTo>
                    <a:cubicBezTo>
                      <a:pt x="3417" y="1770"/>
                      <a:pt x="3477" y="1747"/>
                      <a:pt x="3548" y="1711"/>
                    </a:cubicBezTo>
                    <a:cubicBezTo>
                      <a:pt x="3572" y="1699"/>
                      <a:pt x="3596" y="1687"/>
                      <a:pt x="3632" y="1663"/>
                    </a:cubicBezTo>
                    <a:cubicBezTo>
                      <a:pt x="3727" y="1616"/>
                      <a:pt x="3786" y="1485"/>
                      <a:pt x="3727" y="1389"/>
                    </a:cubicBezTo>
                    <a:cubicBezTo>
                      <a:pt x="3691" y="1354"/>
                      <a:pt x="3691" y="1282"/>
                      <a:pt x="3679" y="1235"/>
                    </a:cubicBezTo>
                    <a:cubicBezTo>
                      <a:pt x="3656" y="1175"/>
                      <a:pt x="3608" y="1139"/>
                      <a:pt x="3572" y="1092"/>
                    </a:cubicBezTo>
                    <a:cubicBezTo>
                      <a:pt x="3560" y="1080"/>
                      <a:pt x="3560" y="1080"/>
                      <a:pt x="3560" y="1080"/>
                    </a:cubicBezTo>
                    <a:cubicBezTo>
                      <a:pt x="3548" y="1056"/>
                      <a:pt x="3536" y="1020"/>
                      <a:pt x="3513" y="973"/>
                    </a:cubicBezTo>
                    <a:cubicBezTo>
                      <a:pt x="3441" y="866"/>
                      <a:pt x="3346" y="794"/>
                      <a:pt x="3251" y="723"/>
                    </a:cubicBezTo>
                    <a:cubicBezTo>
                      <a:pt x="3084" y="604"/>
                      <a:pt x="2917" y="532"/>
                      <a:pt x="2739" y="461"/>
                    </a:cubicBezTo>
                    <a:cubicBezTo>
                      <a:pt x="2465" y="354"/>
                      <a:pt x="2191" y="270"/>
                      <a:pt x="1917" y="199"/>
                    </a:cubicBezTo>
                    <a:cubicBezTo>
                      <a:pt x="1596" y="116"/>
                      <a:pt x="1346" y="68"/>
                      <a:pt x="1060" y="20"/>
                    </a:cubicBezTo>
                    <a:cubicBezTo>
                      <a:pt x="955" y="6"/>
                      <a:pt x="859" y="1"/>
                      <a:pt x="76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558;p22">
                <a:extLst>
                  <a:ext uri="{FF2B5EF4-FFF2-40B4-BE49-F238E27FC236}">
                    <a16:creationId xmlns:a16="http://schemas.microsoft.com/office/drawing/2014/main" id="{8C5BACF4-C545-49D4-9BFD-EC106645E8FD}"/>
                  </a:ext>
                </a:extLst>
              </p:cNvPr>
              <p:cNvSpPr/>
              <p:nvPr/>
            </p:nvSpPr>
            <p:spPr>
              <a:xfrm>
                <a:off x="5034000" y="1687750"/>
                <a:ext cx="275" cy="1150"/>
              </a:xfrm>
              <a:custGeom>
                <a:avLst/>
                <a:gdLst/>
                <a:ahLst/>
                <a:cxnLst/>
                <a:rect l="l" t="t" r="r" b="b"/>
                <a:pathLst>
                  <a:path w="11" h="46" extrusionOk="0">
                    <a:moveTo>
                      <a:pt x="10" y="1"/>
                    </a:moveTo>
                    <a:cubicBezTo>
                      <a:pt x="3" y="30"/>
                      <a:pt x="0" y="45"/>
                      <a:pt x="2" y="45"/>
                    </a:cubicBezTo>
                    <a:cubicBezTo>
                      <a:pt x="3" y="45"/>
                      <a:pt x="5" y="39"/>
                      <a:pt x="10" y="25"/>
                    </a:cubicBezTo>
                    <a:cubicBezTo>
                      <a:pt x="10" y="13"/>
                      <a:pt x="10" y="13"/>
                      <a:pt x="1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559;p22">
                <a:extLst>
                  <a:ext uri="{FF2B5EF4-FFF2-40B4-BE49-F238E27FC236}">
                    <a16:creationId xmlns:a16="http://schemas.microsoft.com/office/drawing/2014/main" id="{5B59A8E8-DF6B-47F0-ACF2-3A283A708367}"/>
                  </a:ext>
                </a:extLst>
              </p:cNvPr>
              <p:cNvSpPr/>
              <p:nvPr/>
            </p:nvSpPr>
            <p:spPr>
              <a:xfrm>
                <a:off x="5034250" y="1686875"/>
                <a:ext cx="25" cy="900"/>
              </a:xfrm>
              <a:custGeom>
                <a:avLst/>
                <a:gdLst/>
                <a:ahLst/>
                <a:cxnLst/>
                <a:rect l="l" t="t" r="r" b="b"/>
                <a:pathLst>
                  <a:path w="1" h="36" extrusionOk="0">
                    <a:moveTo>
                      <a:pt x="0" y="0"/>
                    </a:moveTo>
                    <a:cubicBezTo>
                      <a:pt x="0" y="12"/>
                      <a:pt x="0" y="24"/>
                      <a:pt x="0" y="24"/>
                    </a:cubicBezTo>
                    <a:cubicBezTo>
                      <a:pt x="0" y="36"/>
                      <a:pt x="0" y="36"/>
                      <a:pt x="0" y="36"/>
                    </a:cubicBezTo>
                    <a:cubicBezTo>
                      <a:pt x="0" y="24"/>
                      <a:pt x="0" y="12"/>
                      <a:pt x="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560;p22">
                <a:extLst>
                  <a:ext uri="{FF2B5EF4-FFF2-40B4-BE49-F238E27FC236}">
                    <a16:creationId xmlns:a16="http://schemas.microsoft.com/office/drawing/2014/main" id="{A2794ACC-86B9-4E5A-972C-B97B880D53D1}"/>
                  </a:ext>
                </a:extLst>
              </p:cNvPr>
              <p:cNvSpPr/>
              <p:nvPr/>
            </p:nvSpPr>
            <p:spPr>
              <a:xfrm>
                <a:off x="4952375" y="1617850"/>
                <a:ext cx="82475" cy="86800"/>
              </a:xfrm>
              <a:custGeom>
                <a:avLst/>
                <a:gdLst/>
                <a:ahLst/>
                <a:cxnLst/>
                <a:rect l="l" t="t" r="r" b="b"/>
                <a:pathLst>
                  <a:path w="3299" h="3472" extrusionOk="0">
                    <a:moveTo>
                      <a:pt x="649" y="0"/>
                    </a:moveTo>
                    <a:cubicBezTo>
                      <a:pt x="611" y="0"/>
                      <a:pt x="574" y="3"/>
                      <a:pt x="537" y="11"/>
                    </a:cubicBezTo>
                    <a:cubicBezTo>
                      <a:pt x="441" y="11"/>
                      <a:pt x="346" y="23"/>
                      <a:pt x="251" y="35"/>
                    </a:cubicBezTo>
                    <a:cubicBezTo>
                      <a:pt x="84" y="70"/>
                      <a:pt x="1" y="297"/>
                      <a:pt x="96" y="428"/>
                    </a:cubicBezTo>
                    <a:cubicBezTo>
                      <a:pt x="144" y="511"/>
                      <a:pt x="203" y="582"/>
                      <a:pt x="251" y="654"/>
                    </a:cubicBezTo>
                    <a:cubicBezTo>
                      <a:pt x="310" y="761"/>
                      <a:pt x="406" y="844"/>
                      <a:pt x="501" y="951"/>
                    </a:cubicBezTo>
                    <a:cubicBezTo>
                      <a:pt x="561" y="999"/>
                      <a:pt x="620" y="1059"/>
                      <a:pt x="668" y="1118"/>
                    </a:cubicBezTo>
                    <a:cubicBezTo>
                      <a:pt x="681" y="1131"/>
                      <a:pt x="709" y="1164"/>
                      <a:pt x="717" y="1168"/>
                    </a:cubicBezTo>
                    <a:lnTo>
                      <a:pt x="717" y="1168"/>
                    </a:lnTo>
                    <a:cubicBezTo>
                      <a:pt x="735" y="1193"/>
                      <a:pt x="755" y="1217"/>
                      <a:pt x="775" y="1237"/>
                    </a:cubicBezTo>
                    <a:cubicBezTo>
                      <a:pt x="870" y="1368"/>
                      <a:pt x="1013" y="1475"/>
                      <a:pt x="1120" y="1606"/>
                    </a:cubicBezTo>
                    <a:cubicBezTo>
                      <a:pt x="1180" y="1666"/>
                      <a:pt x="1227" y="1725"/>
                      <a:pt x="1287" y="1785"/>
                    </a:cubicBezTo>
                    <a:cubicBezTo>
                      <a:pt x="1299" y="1809"/>
                      <a:pt x="1323" y="1832"/>
                      <a:pt x="1334" y="1844"/>
                    </a:cubicBezTo>
                    <a:cubicBezTo>
                      <a:pt x="1406" y="1952"/>
                      <a:pt x="1477" y="2047"/>
                      <a:pt x="1549" y="2142"/>
                    </a:cubicBezTo>
                    <a:lnTo>
                      <a:pt x="1561" y="2142"/>
                    </a:lnTo>
                    <a:cubicBezTo>
                      <a:pt x="1573" y="2166"/>
                      <a:pt x="1584" y="2178"/>
                      <a:pt x="1596" y="2202"/>
                    </a:cubicBezTo>
                    <a:cubicBezTo>
                      <a:pt x="1692" y="2321"/>
                      <a:pt x="1763" y="2452"/>
                      <a:pt x="1846" y="2571"/>
                    </a:cubicBezTo>
                    <a:cubicBezTo>
                      <a:pt x="1965" y="2737"/>
                      <a:pt x="2073" y="2904"/>
                      <a:pt x="2215" y="3035"/>
                    </a:cubicBezTo>
                    <a:cubicBezTo>
                      <a:pt x="2275" y="3083"/>
                      <a:pt x="2323" y="3130"/>
                      <a:pt x="2382" y="3166"/>
                    </a:cubicBezTo>
                    <a:cubicBezTo>
                      <a:pt x="2394" y="3166"/>
                      <a:pt x="2406" y="3178"/>
                      <a:pt x="2430" y="3178"/>
                    </a:cubicBezTo>
                    <a:cubicBezTo>
                      <a:pt x="2430" y="3184"/>
                      <a:pt x="2430" y="3184"/>
                      <a:pt x="2431" y="3184"/>
                    </a:cubicBezTo>
                    <a:cubicBezTo>
                      <a:pt x="2433" y="3184"/>
                      <a:pt x="2436" y="3184"/>
                      <a:pt x="2442" y="3190"/>
                    </a:cubicBezTo>
                    <a:cubicBezTo>
                      <a:pt x="2466" y="3214"/>
                      <a:pt x="2501" y="3237"/>
                      <a:pt x="2537" y="3261"/>
                    </a:cubicBezTo>
                    <a:cubicBezTo>
                      <a:pt x="2573" y="3285"/>
                      <a:pt x="2608" y="3309"/>
                      <a:pt x="2644" y="3321"/>
                    </a:cubicBezTo>
                    <a:cubicBezTo>
                      <a:pt x="2725" y="3392"/>
                      <a:pt x="2806" y="3471"/>
                      <a:pt x="2910" y="3471"/>
                    </a:cubicBezTo>
                    <a:cubicBezTo>
                      <a:pt x="2927" y="3471"/>
                      <a:pt x="2946" y="3469"/>
                      <a:pt x="2966" y="3464"/>
                    </a:cubicBezTo>
                    <a:cubicBezTo>
                      <a:pt x="3120" y="3416"/>
                      <a:pt x="3144" y="3261"/>
                      <a:pt x="3180" y="3118"/>
                    </a:cubicBezTo>
                    <a:cubicBezTo>
                      <a:pt x="3228" y="3035"/>
                      <a:pt x="3251" y="2940"/>
                      <a:pt x="3263" y="2821"/>
                    </a:cubicBezTo>
                    <a:cubicBezTo>
                      <a:pt x="3263" y="2809"/>
                      <a:pt x="3275" y="2797"/>
                      <a:pt x="3275" y="2785"/>
                    </a:cubicBezTo>
                    <a:cubicBezTo>
                      <a:pt x="3275" y="2737"/>
                      <a:pt x="3299" y="2654"/>
                      <a:pt x="3299" y="2606"/>
                    </a:cubicBezTo>
                    <a:cubicBezTo>
                      <a:pt x="3299" y="2392"/>
                      <a:pt x="3251" y="2202"/>
                      <a:pt x="3168" y="2011"/>
                    </a:cubicBezTo>
                    <a:cubicBezTo>
                      <a:pt x="3013" y="1642"/>
                      <a:pt x="2751" y="1261"/>
                      <a:pt x="2466" y="987"/>
                    </a:cubicBezTo>
                    <a:cubicBezTo>
                      <a:pt x="2346" y="868"/>
                      <a:pt x="2227" y="761"/>
                      <a:pt x="2096" y="654"/>
                    </a:cubicBezTo>
                    <a:cubicBezTo>
                      <a:pt x="1942" y="535"/>
                      <a:pt x="1775" y="392"/>
                      <a:pt x="1596" y="297"/>
                    </a:cubicBezTo>
                    <a:cubicBezTo>
                      <a:pt x="1442" y="213"/>
                      <a:pt x="1251" y="154"/>
                      <a:pt x="1072" y="94"/>
                    </a:cubicBezTo>
                    <a:cubicBezTo>
                      <a:pt x="931" y="47"/>
                      <a:pt x="790" y="0"/>
                      <a:pt x="649"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561;p22">
                <a:extLst>
                  <a:ext uri="{FF2B5EF4-FFF2-40B4-BE49-F238E27FC236}">
                    <a16:creationId xmlns:a16="http://schemas.microsoft.com/office/drawing/2014/main" id="{1C81D357-39CF-4A5D-92F6-8688256F1C25}"/>
                  </a:ext>
                </a:extLst>
              </p:cNvPr>
              <p:cNvSpPr/>
              <p:nvPr/>
            </p:nvSpPr>
            <p:spPr>
              <a:xfrm>
                <a:off x="5043975" y="1738725"/>
                <a:ext cx="56375" cy="112300"/>
              </a:xfrm>
              <a:custGeom>
                <a:avLst/>
                <a:gdLst/>
                <a:ahLst/>
                <a:cxnLst/>
                <a:rect l="l" t="t" r="r" b="b"/>
                <a:pathLst>
                  <a:path w="2255" h="4492" extrusionOk="0">
                    <a:moveTo>
                      <a:pt x="1992" y="4296"/>
                    </a:moveTo>
                    <a:lnTo>
                      <a:pt x="1992" y="4296"/>
                    </a:lnTo>
                    <a:cubicBezTo>
                      <a:pt x="1980" y="4296"/>
                      <a:pt x="1969" y="4296"/>
                      <a:pt x="1969" y="4308"/>
                    </a:cubicBezTo>
                    <a:cubicBezTo>
                      <a:pt x="1980" y="4296"/>
                      <a:pt x="1980" y="4296"/>
                      <a:pt x="1992" y="4296"/>
                    </a:cubicBezTo>
                    <a:close/>
                    <a:moveTo>
                      <a:pt x="230" y="1"/>
                    </a:moveTo>
                    <a:cubicBezTo>
                      <a:pt x="113" y="1"/>
                      <a:pt x="1" y="88"/>
                      <a:pt x="52" y="224"/>
                    </a:cubicBezTo>
                    <a:cubicBezTo>
                      <a:pt x="99" y="343"/>
                      <a:pt x="111" y="546"/>
                      <a:pt x="147" y="700"/>
                    </a:cubicBezTo>
                    <a:cubicBezTo>
                      <a:pt x="183" y="891"/>
                      <a:pt x="218" y="1058"/>
                      <a:pt x="278" y="1236"/>
                    </a:cubicBezTo>
                    <a:cubicBezTo>
                      <a:pt x="397" y="1593"/>
                      <a:pt x="528" y="1939"/>
                      <a:pt x="635" y="2284"/>
                    </a:cubicBezTo>
                    <a:cubicBezTo>
                      <a:pt x="742" y="2641"/>
                      <a:pt x="849" y="2998"/>
                      <a:pt x="921" y="3367"/>
                    </a:cubicBezTo>
                    <a:cubicBezTo>
                      <a:pt x="968" y="3594"/>
                      <a:pt x="1028" y="3784"/>
                      <a:pt x="1123" y="3998"/>
                    </a:cubicBezTo>
                    <a:cubicBezTo>
                      <a:pt x="1183" y="4129"/>
                      <a:pt x="1242" y="4248"/>
                      <a:pt x="1373" y="4320"/>
                    </a:cubicBezTo>
                    <a:cubicBezTo>
                      <a:pt x="1409" y="4332"/>
                      <a:pt x="1421" y="4344"/>
                      <a:pt x="1445" y="4344"/>
                    </a:cubicBezTo>
                    <a:cubicBezTo>
                      <a:pt x="1445" y="4356"/>
                      <a:pt x="1457" y="4356"/>
                      <a:pt x="1457" y="4356"/>
                    </a:cubicBezTo>
                    <a:cubicBezTo>
                      <a:pt x="1457" y="4356"/>
                      <a:pt x="1457" y="4356"/>
                      <a:pt x="1457" y="4367"/>
                    </a:cubicBezTo>
                    <a:cubicBezTo>
                      <a:pt x="1480" y="4379"/>
                      <a:pt x="1492" y="4403"/>
                      <a:pt x="1516" y="4415"/>
                    </a:cubicBezTo>
                    <a:lnTo>
                      <a:pt x="1599" y="4451"/>
                    </a:lnTo>
                    <a:cubicBezTo>
                      <a:pt x="1631" y="4476"/>
                      <a:pt x="1672" y="4491"/>
                      <a:pt x="1713" y="4491"/>
                    </a:cubicBezTo>
                    <a:cubicBezTo>
                      <a:pt x="1750" y="4491"/>
                      <a:pt x="1786" y="4479"/>
                      <a:pt x="1814" y="4451"/>
                    </a:cubicBezTo>
                    <a:cubicBezTo>
                      <a:pt x="1826" y="4439"/>
                      <a:pt x="1826" y="4439"/>
                      <a:pt x="1838" y="4427"/>
                    </a:cubicBezTo>
                    <a:cubicBezTo>
                      <a:pt x="1838" y="4427"/>
                      <a:pt x="1850" y="4427"/>
                      <a:pt x="1861" y="4415"/>
                    </a:cubicBezTo>
                    <a:cubicBezTo>
                      <a:pt x="1909" y="4391"/>
                      <a:pt x="1945" y="4344"/>
                      <a:pt x="1969" y="4308"/>
                    </a:cubicBezTo>
                    <a:cubicBezTo>
                      <a:pt x="1969" y="4296"/>
                      <a:pt x="1969" y="4296"/>
                      <a:pt x="1980" y="4296"/>
                    </a:cubicBezTo>
                    <a:cubicBezTo>
                      <a:pt x="1992" y="4272"/>
                      <a:pt x="2016" y="4260"/>
                      <a:pt x="2052" y="4236"/>
                    </a:cubicBezTo>
                    <a:cubicBezTo>
                      <a:pt x="2159" y="4129"/>
                      <a:pt x="2195" y="3998"/>
                      <a:pt x="2219" y="3855"/>
                    </a:cubicBezTo>
                    <a:cubicBezTo>
                      <a:pt x="2254" y="3617"/>
                      <a:pt x="2242" y="3403"/>
                      <a:pt x="2207" y="3165"/>
                    </a:cubicBezTo>
                    <a:cubicBezTo>
                      <a:pt x="2135" y="2832"/>
                      <a:pt x="2052" y="2474"/>
                      <a:pt x="1933" y="2153"/>
                    </a:cubicBezTo>
                    <a:cubicBezTo>
                      <a:pt x="1802" y="1808"/>
                      <a:pt x="1659" y="1439"/>
                      <a:pt x="1469" y="1117"/>
                    </a:cubicBezTo>
                    <a:cubicBezTo>
                      <a:pt x="1302" y="843"/>
                      <a:pt x="1076" y="510"/>
                      <a:pt x="790" y="331"/>
                    </a:cubicBezTo>
                    <a:cubicBezTo>
                      <a:pt x="730" y="284"/>
                      <a:pt x="671" y="224"/>
                      <a:pt x="599" y="176"/>
                    </a:cubicBezTo>
                    <a:cubicBezTo>
                      <a:pt x="528" y="129"/>
                      <a:pt x="433" y="105"/>
                      <a:pt x="361" y="45"/>
                    </a:cubicBezTo>
                    <a:cubicBezTo>
                      <a:pt x="324" y="15"/>
                      <a:pt x="276" y="1"/>
                      <a:pt x="2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562;p22">
                <a:extLst>
                  <a:ext uri="{FF2B5EF4-FFF2-40B4-BE49-F238E27FC236}">
                    <a16:creationId xmlns:a16="http://schemas.microsoft.com/office/drawing/2014/main" id="{BE0C9642-CF02-4DC2-B121-E8CAD2BA00CD}"/>
                  </a:ext>
                </a:extLst>
              </p:cNvPr>
              <p:cNvSpPr/>
              <p:nvPr/>
            </p:nvSpPr>
            <p:spPr>
              <a:xfrm>
                <a:off x="5109550" y="1902050"/>
                <a:ext cx="42575" cy="99450"/>
              </a:xfrm>
              <a:custGeom>
                <a:avLst/>
                <a:gdLst/>
                <a:ahLst/>
                <a:cxnLst/>
                <a:rect l="l" t="t" r="r" b="b"/>
                <a:pathLst>
                  <a:path w="1703" h="3978" extrusionOk="0">
                    <a:moveTo>
                      <a:pt x="338" y="0"/>
                    </a:moveTo>
                    <a:cubicBezTo>
                      <a:pt x="263" y="0"/>
                      <a:pt x="191" y="56"/>
                      <a:pt x="191" y="144"/>
                    </a:cubicBezTo>
                    <a:lnTo>
                      <a:pt x="179" y="204"/>
                    </a:lnTo>
                    <a:cubicBezTo>
                      <a:pt x="0" y="406"/>
                      <a:pt x="36" y="787"/>
                      <a:pt x="60" y="1037"/>
                    </a:cubicBezTo>
                    <a:cubicBezTo>
                      <a:pt x="84" y="1359"/>
                      <a:pt x="119" y="1668"/>
                      <a:pt x="191" y="1978"/>
                    </a:cubicBezTo>
                    <a:cubicBezTo>
                      <a:pt x="250" y="2264"/>
                      <a:pt x="310" y="2561"/>
                      <a:pt x="381" y="2835"/>
                    </a:cubicBezTo>
                    <a:cubicBezTo>
                      <a:pt x="465" y="3157"/>
                      <a:pt x="596" y="3454"/>
                      <a:pt x="774" y="3740"/>
                    </a:cubicBezTo>
                    <a:cubicBezTo>
                      <a:pt x="870" y="3905"/>
                      <a:pt x="1023" y="3978"/>
                      <a:pt x="1176" y="3978"/>
                    </a:cubicBezTo>
                    <a:cubicBezTo>
                      <a:pt x="1420" y="3978"/>
                      <a:pt x="1665" y="3790"/>
                      <a:pt x="1679" y="3490"/>
                    </a:cubicBezTo>
                    <a:cubicBezTo>
                      <a:pt x="1703" y="2859"/>
                      <a:pt x="1513" y="2275"/>
                      <a:pt x="1334" y="1668"/>
                    </a:cubicBezTo>
                    <a:cubicBezTo>
                      <a:pt x="1251" y="1359"/>
                      <a:pt x="1132" y="1073"/>
                      <a:pt x="1001" y="787"/>
                    </a:cubicBezTo>
                    <a:cubicBezTo>
                      <a:pt x="893" y="549"/>
                      <a:pt x="751" y="216"/>
                      <a:pt x="500" y="120"/>
                    </a:cubicBezTo>
                    <a:cubicBezTo>
                      <a:pt x="489" y="109"/>
                      <a:pt x="477" y="85"/>
                      <a:pt x="465" y="73"/>
                    </a:cubicBezTo>
                    <a:cubicBezTo>
                      <a:pt x="433" y="22"/>
                      <a:pt x="385" y="0"/>
                      <a:pt x="3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563;p22">
                <a:extLst>
                  <a:ext uri="{FF2B5EF4-FFF2-40B4-BE49-F238E27FC236}">
                    <a16:creationId xmlns:a16="http://schemas.microsoft.com/office/drawing/2014/main" id="{25591364-25B6-4938-8A91-C0CFCD5680E8}"/>
                  </a:ext>
                </a:extLst>
              </p:cNvPr>
              <p:cNvSpPr/>
              <p:nvPr/>
            </p:nvSpPr>
            <p:spPr>
              <a:xfrm>
                <a:off x="5143475" y="2028975"/>
                <a:ext cx="43775" cy="89525"/>
              </a:xfrm>
              <a:custGeom>
                <a:avLst/>
                <a:gdLst/>
                <a:ahLst/>
                <a:cxnLst/>
                <a:rect l="l" t="t" r="r" b="b"/>
                <a:pathLst>
                  <a:path w="1751" h="3581" extrusionOk="0">
                    <a:moveTo>
                      <a:pt x="255" y="0"/>
                    </a:moveTo>
                    <a:cubicBezTo>
                      <a:pt x="178" y="0"/>
                      <a:pt x="101" y="52"/>
                      <a:pt x="108" y="139"/>
                    </a:cubicBezTo>
                    <a:cubicBezTo>
                      <a:pt x="120" y="270"/>
                      <a:pt x="96" y="413"/>
                      <a:pt x="72" y="544"/>
                    </a:cubicBezTo>
                    <a:cubicBezTo>
                      <a:pt x="13" y="675"/>
                      <a:pt x="13" y="794"/>
                      <a:pt x="13" y="937"/>
                    </a:cubicBezTo>
                    <a:cubicBezTo>
                      <a:pt x="1" y="1068"/>
                      <a:pt x="1" y="1187"/>
                      <a:pt x="25" y="1318"/>
                    </a:cubicBezTo>
                    <a:cubicBezTo>
                      <a:pt x="72" y="1544"/>
                      <a:pt x="108" y="1770"/>
                      <a:pt x="156" y="1997"/>
                    </a:cubicBezTo>
                    <a:cubicBezTo>
                      <a:pt x="191" y="2211"/>
                      <a:pt x="263" y="2413"/>
                      <a:pt x="322" y="2628"/>
                    </a:cubicBezTo>
                    <a:cubicBezTo>
                      <a:pt x="417" y="2913"/>
                      <a:pt x="489" y="3187"/>
                      <a:pt x="715" y="3414"/>
                    </a:cubicBezTo>
                    <a:cubicBezTo>
                      <a:pt x="823" y="3526"/>
                      <a:pt x="981" y="3581"/>
                      <a:pt x="1138" y="3581"/>
                    </a:cubicBezTo>
                    <a:cubicBezTo>
                      <a:pt x="1398" y="3581"/>
                      <a:pt x="1659" y="3433"/>
                      <a:pt x="1703" y="3152"/>
                    </a:cubicBezTo>
                    <a:cubicBezTo>
                      <a:pt x="1739" y="2961"/>
                      <a:pt x="1751" y="2771"/>
                      <a:pt x="1703" y="2580"/>
                    </a:cubicBezTo>
                    <a:cubicBezTo>
                      <a:pt x="1680" y="2485"/>
                      <a:pt x="1644" y="2378"/>
                      <a:pt x="1608" y="2271"/>
                    </a:cubicBezTo>
                    <a:cubicBezTo>
                      <a:pt x="1525" y="2020"/>
                      <a:pt x="1441" y="1770"/>
                      <a:pt x="1334" y="1520"/>
                    </a:cubicBezTo>
                    <a:cubicBezTo>
                      <a:pt x="1251" y="1330"/>
                      <a:pt x="1168" y="1128"/>
                      <a:pt x="1084" y="937"/>
                    </a:cubicBezTo>
                    <a:cubicBezTo>
                      <a:pt x="1025" y="806"/>
                      <a:pt x="929" y="711"/>
                      <a:pt x="846" y="592"/>
                    </a:cubicBezTo>
                    <a:lnTo>
                      <a:pt x="846" y="592"/>
                    </a:lnTo>
                    <a:cubicBezTo>
                      <a:pt x="847" y="593"/>
                      <a:pt x="848" y="594"/>
                      <a:pt x="849" y="594"/>
                    </a:cubicBezTo>
                    <a:cubicBezTo>
                      <a:pt x="853" y="594"/>
                      <a:pt x="751" y="456"/>
                      <a:pt x="757" y="456"/>
                    </a:cubicBezTo>
                    <a:lnTo>
                      <a:pt x="757" y="456"/>
                    </a:lnTo>
                    <a:cubicBezTo>
                      <a:pt x="758" y="456"/>
                      <a:pt x="760" y="458"/>
                      <a:pt x="763" y="461"/>
                    </a:cubicBezTo>
                    <a:lnTo>
                      <a:pt x="763" y="461"/>
                    </a:lnTo>
                    <a:cubicBezTo>
                      <a:pt x="715" y="413"/>
                      <a:pt x="667" y="389"/>
                      <a:pt x="620" y="366"/>
                    </a:cubicBezTo>
                    <a:cubicBezTo>
                      <a:pt x="537" y="270"/>
                      <a:pt x="441" y="175"/>
                      <a:pt x="382" y="68"/>
                    </a:cubicBezTo>
                    <a:cubicBezTo>
                      <a:pt x="354" y="21"/>
                      <a:pt x="304" y="0"/>
                      <a:pt x="25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564;p22">
                <a:extLst>
                  <a:ext uri="{FF2B5EF4-FFF2-40B4-BE49-F238E27FC236}">
                    <a16:creationId xmlns:a16="http://schemas.microsoft.com/office/drawing/2014/main" id="{EAD75802-6BA4-4A94-9938-6D51C3991FCA}"/>
                  </a:ext>
                </a:extLst>
              </p:cNvPr>
              <p:cNvSpPr/>
              <p:nvPr/>
            </p:nvSpPr>
            <p:spPr>
              <a:xfrm>
                <a:off x="5178000" y="2155900"/>
                <a:ext cx="56875" cy="43450"/>
              </a:xfrm>
              <a:custGeom>
                <a:avLst/>
                <a:gdLst/>
                <a:ahLst/>
                <a:cxnLst/>
                <a:rect l="l" t="t" r="r" b="b"/>
                <a:pathLst>
                  <a:path w="2275" h="1738" extrusionOk="0">
                    <a:moveTo>
                      <a:pt x="272" y="0"/>
                    </a:moveTo>
                    <a:cubicBezTo>
                      <a:pt x="181" y="0"/>
                      <a:pt x="86" y="60"/>
                      <a:pt x="48" y="134"/>
                    </a:cubicBezTo>
                    <a:cubicBezTo>
                      <a:pt x="1" y="230"/>
                      <a:pt x="13" y="349"/>
                      <a:pt x="96" y="444"/>
                    </a:cubicBezTo>
                    <a:cubicBezTo>
                      <a:pt x="120" y="468"/>
                      <a:pt x="144" y="503"/>
                      <a:pt x="179" y="527"/>
                    </a:cubicBezTo>
                    <a:cubicBezTo>
                      <a:pt x="191" y="539"/>
                      <a:pt x="203" y="551"/>
                      <a:pt x="215" y="563"/>
                    </a:cubicBezTo>
                    <a:cubicBezTo>
                      <a:pt x="203" y="563"/>
                      <a:pt x="215" y="563"/>
                      <a:pt x="227" y="587"/>
                    </a:cubicBezTo>
                    <a:cubicBezTo>
                      <a:pt x="263" y="646"/>
                      <a:pt x="310" y="706"/>
                      <a:pt x="370" y="765"/>
                    </a:cubicBezTo>
                    <a:cubicBezTo>
                      <a:pt x="418" y="861"/>
                      <a:pt x="501" y="944"/>
                      <a:pt x="572" y="1027"/>
                    </a:cubicBezTo>
                    <a:cubicBezTo>
                      <a:pt x="644" y="1111"/>
                      <a:pt x="715" y="1194"/>
                      <a:pt x="799" y="1265"/>
                    </a:cubicBezTo>
                    <a:cubicBezTo>
                      <a:pt x="1038" y="1471"/>
                      <a:pt x="1322" y="1731"/>
                      <a:pt x="1639" y="1731"/>
                    </a:cubicBezTo>
                    <a:cubicBezTo>
                      <a:pt x="1652" y="1731"/>
                      <a:pt x="1666" y="1731"/>
                      <a:pt x="1680" y="1730"/>
                    </a:cubicBezTo>
                    <a:cubicBezTo>
                      <a:pt x="1719" y="1735"/>
                      <a:pt x="1756" y="1738"/>
                      <a:pt x="1794" y="1738"/>
                    </a:cubicBezTo>
                    <a:cubicBezTo>
                      <a:pt x="1846" y="1738"/>
                      <a:pt x="1898" y="1732"/>
                      <a:pt x="1953" y="1718"/>
                    </a:cubicBezTo>
                    <a:cubicBezTo>
                      <a:pt x="2108" y="1670"/>
                      <a:pt x="2275" y="1492"/>
                      <a:pt x="2251" y="1325"/>
                    </a:cubicBezTo>
                    <a:cubicBezTo>
                      <a:pt x="2239" y="1218"/>
                      <a:pt x="2239" y="1146"/>
                      <a:pt x="2180" y="1051"/>
                    </a:cubicBezTo>
                    <a:cubicBezTo>
                      <a:pt x="2168" y="1039"/>
                      <a:pt x="2156" y="1015"/>
                      <a:pt x="2144" y="1004"/>
                    </a:cubicBezTo>
                    <a:cubicBezTo>
                      <a:pt x="2108" y="884"/>
                      <a:pt x="2049" y="789"/>
                      <a:pt x="1942" y="718"/>
                    </a:cubicBezTo>
                    <a:cubicBezTo>
                      <a:pt x="1882" y="670"/>
                      <a:pt x="1823" y="623"/>
                      <a:pt x="1763" y="575"/>
                    </a:cubicBezTo>
                    <a:cubicBezTo>
                      <a:pt x="1656" y="503"/>
                      <a:pt x="1561" y="456"/>
                      <a:pt x="1453" y="396"/>
                    </a:cubicBezTo>
                    <a:cubicBezTo>
                      <a:pt x="1322" y="325"/>
                      <a:pt x="1180" y="277"/>
                      <a:pt x="1037" y="230"/>
                    </a:cubicBezTo>
                    <a:cubicBezTo>
                      <a:pt x="989" y="218"/>
                      <a:pt x="941" y="194"/>
                      <a:pt x="894" y="182"/>
                    </a:cubicBezTo>
                    <a:cubicBezTo>
                      <a:pt x="846" y="170"/>
                      <a:pt x="799" y="158"/>
                      <a:pt x="751" y="158"/>
                    </a:cubicBezTo>
                    <a:cubicBezTo>
                      <a:pt x="620" y="111"/>
                      <a:pt x="477" y="63"/>
                      <a:pt x="346" y="15"/>
                    </a:cubicBezTo>
                    <a:cubicBezTo>
                      <a:pt x="323" y="5"/>
                      <a:pt x="297" y="0"/>
                      <a:pt x="272"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565;p22">
              <a:extLst>
                <a:ext uri="{FF2B5EF4-FFF2-40B4-BE49-F238E27FC236}">
                  <a16:creationId xmlns:a16="http://schemas.microsoft.com/office/drawing/2014/main" id="{66240EF9-5B33-44F3-8D92-1B3BDE8CE9DC}"/>
                </a:ext>
              </a:extLst>
            </p:cNvPr>
            <p:cNvGrpSpPr/>
            <p:nvPr/>
          </p:nvGrpSpPr>
          <p:grpSpPr>
            <a:xfrm>
              <a:off x="5948200" y="2928162"/>
              <a:ext cx="736608" cy="944682"/>
              <a:chOff x="5827800" y="1577725"/>
              <a:chExt cx="466150" cy="597825"/>
            </a:xfrm>
          </p:grpSpPr>
          <p:sp>
            <p:nvSpPr>
              <p:cNvPr id="312" name="Google Shape;566;p22">
                <a:extLst>
                  <a:ext uri="{FF2B5EF4-FFF2-40B4-BE49-F238E27FC236}">
                    <a16:creationId xmlns:a16="http://schemas.microsoft.com/office/drawing/2014/main" id="{C98DF36A-CC01-4F0F-8A79-D60DBB9CA447}"/>
                  </a:ext>
                </a:extLst>
              </p:cNvPr>
              <p:cNvSpPr/>
              <p:nvPr/>
            </p:nvSpPr>
            <p:spPr>
              <a:xfrm>
                <a:off x="6164150" y="1667525"/>
                <a:ext cx="25" cy="25"/>
              </a:xfrm>
              <a:custGeom>
                <a:avLst/>
                <a:gdLst/>
                <a:ahLst/>
                <a:cxnLst/>
                <a:rect l="l" t="t" r="r" b="b"/>
                <a:pathLst>
                  <a:path w="1" h="1" extrusionOk="0">
                    <a:moveTo>
                      <a:pt x="0" y="0"/>
                    </a:moveTo>
                    <a:cubicBezTo>
                      <a:pt x="0" y="0"/>
                      <a:pt x="0" y="0"/>
                      <a:pt x="0" y="0"/>
                    </a:cubicBezTo>
                    <a:cubicBezTo>
                      <a:pt x="0" y="0"/>
                      <a:pt x="0" y="0"/>
                      <a:pt x="0" y="0"/>
                    </a:cubicBezTo>
                    <a:cubicBezTo>
                      <a:pt x="0" y="0"/>
                      <a:pt x="0" y="0"/>
                      <a:pt x="0" y="0"/>
                    </a:cubicBezTo>
                    <a:cubicBezTo>
                      <a:pt x="0" y="0"/>
                      <a:pt x="0" y="0"/>
                      <a:pt x="0" y="0"/>
                    </a:cubicBezTo>
                    <a:close/>
                  </a:path>
                </a:pathLst>
              </a:custGeom>
              <a:solidFill>
                <a:srgbClr val="9A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567;p22">
                <a:extLst>
                  <a:ext uri="{FF2B5EF4-FFF2-40B4-BE49-F238E27FC236}">
                    <a16:creationId xmlns:a16="http://schemas.microsoft.com/office/drawing/2014/main" id="{CD9AC5EF-F024-4150-8DAD-C1DEA5FDE651}"/>
                  </a:ext>
                </a:extLst>
              </p:cNvPr>
              <p:cNvSpPr/>
              <p:nvPr/>
            </p:nvSpPr>
            <p:spPr>
              <a:xfrm>
                <a:off x="6169100" y="1659775"/>
                <a:ext cx="1025" cy="1100"/>
              </a:xfrm>
              <a:custGeom>
                <a:avLst/>
                <a:gdLst/>
                <a:ahLst/>
                <a:cxnLst/>
                <a:rect l="l" t="t" r="r" b="b"/>
                <a:pathLst>
                  <a:path w="41" h="44" extrusionOk="0">
                    <a:moveTo>
                      <a:pt x="40" y="1"/>
                    </a:moveTo>
                    <a:lnTo>
                      <a:pt x="40" y="1"/>
                    </a:lnTo>
                    <a:cubicBezTo>
                      <a:pt x="28" y="13"/>
                      <a:pt x="28" y="13"/>
                      <a:pt x="17" y="25"/>
                    </a:cubicBezTo>
                    <a:cubicBezTo>
                      <a:pt x="16" y="25"/>
                      <a:pt x="16" y="26"/>
                      <a:pt x="16" y="27"/>
                    </a:cubicBezTo>
                    <a:lnTo>
                      <a:pt x="16" y="27"/>
                    </a:lnTo>
                    <a:cubicBezTo>
                      <a:pt x="21" y="20"/>
                      <a:pt x="29" y="12"/>
                      <a:pt x="40" y="1"/>
                    </a:cubicBezTo>
                    <a:close/>
                    <a:moveTo>
                      <a:pt x="16" y="27"/>
                    </a:moveTo>
                    <a:cubicBezTo>
                      <a:pt x="4" y="39"/>
                      <a:pt x="1" y="44"/>
                      <a:pt x="2" y="44"/>
                    </a:cubicBezTo>
                    <a:cubicBezTo>
                      <a:pt x="3" y="44"/>
                      <a:pt x="10" y="37"/>
                      <a:pt x="16" y="27"/>
                    </a:cubicBezTo>
                    <a:close/>
                  </a:path>
                </a:pathLst>
              </a:custGeom>
              <a:solidFill>
                <a:srgbClr val="9A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568;p22">
                <a:extLst>
                  <a:ext uri="{FF2B5EF4-FFF2-40B4-BE49-F238E27FC236}">
                    <a16:creationId xmlns:a16="http://schemas.microsoft.com/office/drawing/2014/main" id="{2354F5C0-851A-4A54-BE97-2E9EE4228B20}"/>
                  </a:ext>
                </a:extLst>
              </p:cNvPr>
              <p:cNvSpPr/>
              <p:nvPr/>
            </p:nvSpPr>
            <p:spPr>
              <a:xfrm>
                <a:off x="5827800" y="2139100"/>
                <a:ext cx="76800" cy="36450"/>
              </a:xfrm>
              <a:custGeom>
                <a:avLst/>
                <a:gdLst/>
                <a:ahLst/>
                <a:cxnLst/>
                <a:rect l="l" t="t" r="r" b="b"/>
                <a:pathLst>
                  <a:path w="3072" h="1458" extrusionOk="0">
                    <a:moveTo>
                      <a:pt x="2493" y="0"/>
                    </a:moveTo>
                    <a:cubicBezTo>
                      <a:pt x="2342" y="0"/>
                      <a:pt x="2187" y="64"/>
                      <a:pt x="2060" y="128"/>
                    </a:cubicBezTo>
                    <a:cubicBezTo>
                      <a:pt x="2000" y="163"/>
                      <a:pt x="1953" y="187"/>
                      <a:pt x="1893" y="211"/>
                    </a:cubicBezTo>
                    <a:cubicBezTo>
                      <a:pt x="1881" y="211"/>
                      <a:pt x="1822" y="247"/>
                      <a:pt x="1822" y="247"/>
                    </a:cubicBezTo>
                    <a:cubicBezTo>
                      <a:pt x="1691" y="294"/>
                      <a:pt x="1572" y="342"/>
                      <a:pt x="1441" y="390"/>
                    </a:cubicBezTo>
                    <a:cubicBezTo>
                      <a:pt x="1469" y="380"/>
                      <a:pt x="1481" y="377"/>
                      <a:pt x="1482" y="377"/>
                    </a:cubicBezTo>
                    <a:lnTo>
                      <a:pt x="1482" y="377"/>
                    </a:lnTo>
                    <a:cubicBezTo>
                      <a:pt x="1486" y="377"/>
                      <a:pt x="1411" y="405"/>
                      <a:pt x="1393" y="413"/>
                    </a:cubicBezTo>
                    <a:cubicBezTo>
                      <a:pt x="1346" y="425"/>
                      <a:pt x="1286" y="449"/>
                      <a:pt x="1227" y="473"/>
                    </a:cubicBezTo>
                    <a:cubicBezTo>
                      <a:pt x="1119" y="509"/>
                      <a:pt x="1012" y="556"/>
                      <a:pt x="893" y="592"/>
                    </a:cubicBezTo>
                    <a:cubicBezTo>
                      <a:pt x="798" y="628"/>
                      <a:pt x="703" y="652"/>
                      <a:pt x="596" y="675"/>
                    </a:cubicBezTo>
                    <a:cubicBezTo>
                      <a:pt x="488" y="723"/>
                      <a:pt x="393" y="794"/>
                      <a:pt x="274" y="830"/>
                    </a:cubicBezTo>
                    <a:cubicBezTo>
                      <a:pt x="48" y="914"/>
                      <a:pt x="0" y="1283"/>
                      <a:pt x="274" y="1354"/>
                    </a:cubicBezTo>
                    <a:cubicBezTo>
                      <a:pt x="393" y="1378"/>
                      <a:pt x="476" y="1414"/>
                      <a:pt x="596" y="1437"/>
                    </a:cubicBezTo>
                    <a:cubicBezTo>
                      <a:pt x="665" y="1451"/>
                      <a:pt x="739" y="1457"/>
                      <a:pt x="812" y="1457"/>
                    </a:cubicBezTo>
                    <a:cubicBezTo>
                      <a:pt x="864" y="1457"/>
                      <a:pt x="915" y="1454"/>
                      <a:pt x="965" y="1449"/>
                    </a:cubicBezTo>
                    <a:cubicBezTo>
                      <a:pt x="1215" y="1449"/>
                      <a:pt x="1465" y="1414"/>
                      <a:pt x="1703" y="1354"/>
                    </a:cubicBezTo>
                    <a:cubicBezTo>
                      <a:pt x="1953" y="1295"/>
                      <a:pt x="2179" y="1199"/>
                      <a:pt x="2405" y="1092"/>
                    </a:cubicBezTo>
                    <a:cubicBezTo>
                      <a:pt x="2739" y="937"/>
                      <a:pt x="3072" y="687"/>
                      <a:pt x="2941" y="271"/>
                    </a:cubicBezTo>
                    <a:cubicBezTo>
                      <a:pt x="2893" y="152"/>
                      <a:pt x="2751" y="68"/>
                      <a:pt x="2631" y="21"/>
                    </a:cubicBezTo>
                    <a:cubicBezTo>
                      <a:pt x="2586" y="6"/>
                      <a:pt x="2540" y="0"/>
                      <a:pt x="249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569;p22">
                <a:extLst>
                  <a:ext uri="{FF2B5EF4-FFF2-40B4-BE49-F238E27FC236}">
                    <a16:creationId xmlns:a16="http://schemas.microsoft.com/office/drawing/2014/main" id="{4380DC58-476D-405E-BAF5-2A062F103632}"/>
                  </a:ext>
                </a:extLst>
              </p:cNvPr>
              <p:cNvSpPr/>
              <p:nvPr/>
            </p:nvSpPr>
            <p:spPr>
              <a:xfrm>
                <a:off x="5998950" y="2044050"/>
                <a:ext cx="325" cy="925"/>
              </a:xfrm>
              <a:custGeom>
                <a:avLst/>
                <a:gdLst/>
                <a:ahLst/>
                <a:cxnLst/>
                <a:rect l="l" t="t" r="r" b="b"/>
                <a:pathLst>
                  <a:path w="13" h="37" extrusionOk="0">
                    <a:moveTo>
                      <a:pt x="12" y="1"/>
                    </a:moveTo>
                    <a:cubicBezTo>
                      <a:pt x="0" y="13"/>
                      <a:pt x="0" y="24"/>
                      <a:pt x="0" y="36"/>
                    </a:cubicBezTo>
                    <a:cubicBezTo>
                      <a:pt x="0" y="36"/>
                      <a:pt x="0" y="36"/>
                      <a:pt x="0" y="36"/>
                    </a:cubicBezTo>
                    <a:cubicBezTo>
                      <a:pt x="0" y="24"/>
                      <a:pt x="0" y="13"/>
                      <a:pt x="1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570;p22">
                <a:extLst>
                  <a:ext uri="{FF2B5EF4-FFF2-40B4-BE49-F238E27FC236}">
                    <a16:creationId xmlns:a16="http://schemas.microsoft.com/office/drawing/2014/main" id="{C6BF836E-03D4-4274-85A5-8C3B9E85927C}"/>
                  </a:ext>
                </a:extLst>
              </p:cNvPr>
              <p:cNvSpPr/>
              <p:nvPr/>
            </p:nvSpPr>
            <p:spPr>
              <a:xfrm>
                <a:off x="5951925" y="2017850"/>
                <a:ext cx="84550" cy="91675"/>
              </a:xfrm>
              <a:custGeom>
                <a:avLst/>
                <a:gdLst/>
                <a:ahLst/>
                <a:cxnLst/>
                <a:rect l="l" t="t" r="r" b="b"/>
                <a:pathLst>
                  <a:path w="3382" h="3667" extrusionOk="0">
                    <a:moveTo>
                      <a:pt x="2844" y="0"/>
                    </a:moveTo>
                    <a:cubicBezTo>
                      <a:pt x="2761" y="0"/>
                      <a:pt x="2671" y="44"/>
                      <a:pt x="2619" y="108"/>
                    </a:cubicBezTo>
                    <a:cubicBezTo>
                      <a:pt x="2619" y="120"/>
                      <a:pt x="2608" y="132"/>
                      <a:pt x="2608" y="132"/>
                    </a:cubicBezTo>
                    <a:cubicBezTo>
                      <a:pt x="2536" y="168"/>
                      <a:pt x="2489" y="215"/>
                      <a:pt x="2429" y="275"/>
                    </a:cubicBezTo>
                    <a:cubicBezTo>
                      <a:pt x="2451" y="253"/>
                      <a:pt x="2460" y="243"/>
                      <a:pt x="2459" y="243"/>
                    </a:cubicBezTo>
                    <a:lnTo>
                      <a:pt x="2459" y="243"/>
                    </a:lnTo>
                    <a:cubicBezTo>
                      <a:pt x="2458" y="243"/>
                      <a:pt x="2443" y="256"/>
                      <a:pt x="2417" y="275"/>
                    </a:cubicBezTo>
                    <a:cubicBezTo>
                      <a:pt x="2369" y="299"/>
                      <a:pt x="2334" y="334"/>
                      <a:pt x="2286" y="358"/>
                    </a:cubicBezTo>
                    <a:cubicBezTo>
                      <a:pt x="2167" y="465"/>
                      <a:pt x="2108" y="572"/>
                      <a:pt x="2048" y="715"/>
                    </a:cubicBezTo>
                    <a:cubicBezTo>
                      <a:pt x="1988" y="822"/>
                      <a:pt x="1917" y="930"/>
                      <a:pt x="1893" y="1049"/>
                    </a:cubicBezTo>
                    <a:cubicBezTo>
                      <a:pt x="1898" y="1034"/>
                      <a:pt x="1903" y="1025"/>
                      <a:pt x="1905" y="1025"/>
                    </a:cubicBezTo>
                    <a:lnTo>
                      <a:pt x="1905" y="1025"/>
                    </a:lnTo>
                    <a:cubicBezTo>
                      <a:pt x="1907" y="1025"/>
                      <a:pt x="1902" y="1043"/>
                      <a:pt x="1881" y="1084"/>
                    </a:cubicBezTo>
                    <a:cubicBezTo>
                      <a:pt x="1857" y="1132"/>
                      <a:pt x="1846" y="1168"/>
                      <a:pt x="1822" y="1215"/>
                    </a:cubicBezTo>
                    <a:cubicBezTo>
                      <a:pt x="1786" y="1287"/>
                      <a:pt x="1738" y="1370"/>
                      <a:pt x="1703" y="1442"/>
                    </a:cubicBezTo>
                    <a:cubicBezTo>
                      <a:pt x="1607" y="1596"/>
                      <a:pt x="1500" y="1751"/>
                      <a:pt x="1405" y="1894"/>
                    </a:cubicBezTo>
                    <a:cubicBezTo>
                      <a:pt x="1381" y="1930"/>
                      <a:pt x="1357" y="1965"/>
                      <a:pt x="1334" y="2001"/>
                    </a:cubicBezTo>
                    <a:cubicBezTo>
                      <a:pt x="1329" y="2006"/>
                      <a:pt x="1324" y="2013"/>
                      <a:pt x="1319" y="2020"/>
                    </a:cubicBezTo>
                    <a:lnTo>
                      <a:pt x="1319" y="2020"/>
                    </a:lnTo>
                    <a:cubicBezTo>
                      <a:pt x="1320" y="2017"/>
                      <a:pt x="1321" y="2015"/>
                      <a:pt x="1322" y="2013"/>
                    </a:cubicBezTo>
                    <a:lnTo>
                      <a:pt x="1322" y="2013"/>
                    </a:lnTo>
                    <a:cubicBezTo>
                      <a:pt x="1292" y="2050"/>
                      <a:pt x="1281" y="2069"/>
                      <a:pt x="1282" y="2069"/>
                    </a:cubicBezTo>
                    <a:cubicBezTo>
                      <a:pt x="1283" y="2069"/>
                      <a:pt x="1289" y="2062"/>
                      <a:pt x="1298" y="2049"/>
                    </a:cubicBezTo>
                    <a:cubicBezTo>
                      <a:pt x="1305" y="2042"/>
                      <a:pt x="1312" y="2030"/>
                      <a:pt x="1319" y="2020"/>
                    </a:cubicBezTo>
                    <a:lnTo>
                      <a:pt x="1319" y="2020"/>
                    </a:lnTo>
                    <a:cubicBezTo>
                      <a:pt x="1292" y="2090"/>
                      <a:pt x="1201" y="2169"/>
                      <a:pt x="1155" y="2215"/>
                    </a:cubicBezTo>
                    <a:cubicBezTo>
                      <a:pt x="1036" y="2358"/>
                      <a:pt x="929" y="2501"/>
                      <a:pt x="798" y="2620"/>
                    </a:cubicBezTo>
                    <a:cubicBezTo>
                      <a:pt x="679" y="2751"/>
                      <a:pt x="560" y="2870"/>
                      <a:pt x="441" y="2989"/>
                    </a:cubicBezTo>
                    <a:cubicBezTo>
                      <a:pt x="369" y="3061"/>
                      <a:pt x="322" y="3156"/>
                      <a:pt x="238" y="3227"/>
                    </a:cubicBezTo>
                    <a:cubicBezTo>
                      <a:pt x="179" y="3287"/>
                      <a:pt x="119" y="3335"/>
                      <a:pt x="60" y="3406"/>
                    </a:cubicBezTo>
                    <a:cubicBezTo>
                      <a:pt x="0" y="3489"/>
                      <a:pt x="72" y="3620"/>
                      <a:pt x="155" y="3644"/>
                    </a:cubicBezTo>
                    <a:cubicBezTo>
                      <a:pt x="209" y="3660"/>
                      <a:pt x="267" y="3667"/>
                      <a:pt x="327" y="3667"/>
                    </a:cubicBezTo>
                    <a:cubicBezTo>
                      <a:pt x="401" y="3667"/>
                      <a:pt x="476" y="3657"/>
                      <a:pt x="548" y="3644"/>
                    </a:cubicBezTo>
                    <a:cubicBezTo>
                      <a:pt x="593" y="3651"/>
                      <a:pt x="639" y="3655"/>
                      <a:pt x="685" y="3655"/>
                    </a:cubicBezTo>
                    <a:cubicBezTo>
                      <a:pt x="1019" y="3655"/>
                      <a:pt x="1383" y="3480"/>
                      <a:pt x="1655" y="3323"/>
                    </a:cubicBezTo>
                    <a:cubicBezTo>
                      <a:pt x="1988" y="3132"/>
                      <a:pt x="2298" y="2858"/>
                      <a:pt x="2548" y="2573"/>
                    </a:cubicBezTo>
                    <a:cubicBezTo>
                      <a:pt x="2798" y="2275"/>
                      <a:pt x="3000" y="1930"/>
                      <a:pt x="3155" y="1584"/>
                    </a:cubicBezTo>
                    <a:cubicBezTo>
                      <a:pt x="3274" y="1322"/>
                      <a:pt x="3381" y="989"/>
                      <a:pt x="3310" y="703"/>
                    </a:cubicBezTo>
                    <a:cubicBezTo>
                      <a:pt x="3298" y="632"/>
                      <a:pt x="3262" y="549"/>
                      <a:pt x="3227" y="489"/>
                    </a:cubicBezTo>
                    <a:cubicBezTo>
                      <a:pt x="3219" y="473"/>
                      <a:pt x="3191" y="427"/>
                      <a:pt x="3186" y="427"/>
                    </a:cubicBezTo>
                    <a:lnTo>
                      <a:pt x="3185" y="427"/>
                    </a:lnTo>
                    <a:cubicBezTo>
                      <a:pt x="3183" y="427"/>
                      <a:pt x="3186" y="440"/>
                      <a:pt x="3203" y="477"/>
                    </a:cubicBezTo>
                    <a:lnTo>
                      <a:pt x="3203" y="477"/>
                    </a:lnTo>
                    <a:cubicBezTo>
                      <a:pt x="3155" y="370"/>
                      <a:pt x="3131" y="287"/>
                      <a:pt x="3048" y="203"/>
                    </a:cubicBezTo>
                    <a:cubicBezTo>
                      <a:pt x="3036" y="168"/>
                      <a:pt x="3036" y="144"/>
                      <a:pt x="3012" y="108"/>
                    </a:cubicBezTo>
                    <a:cubicBezTo>
                      <a:pt x="2980" y="32"/>
                      <a:pt x="2914" y="0"/>
                      <a:pt x="2844"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571;p22">
                <a:extLst>
                  <a:ext uri="{FF2B5EF4-FFF2-40B4-BE49-F238E27FC236}">
                    <a16:creationId xmlns:a16="http://schemas.microsoft.com/office/drawing/2014/main" id="{C29E4779-265F-440E-93A5-A96A33EF0EBD}"/>
                  </a:ext>
                </a:extLst>
              </p:cNvPr>
              <p:cNvSpPr/>
              <p:nvPr/>
            </p:nvSpPr>
            <p:spPr>
              <a:xfrm>
                <a:off x="6036525" y="1877175"/>
                <a:ext cx="43100" cy="106575"/>
              </a:xfrm>
              <a:custGeom>
                <a:avLst/>
                <a:gdLst/>
                <a:ahLst/>
                <a:cxnLst/>
                <a:rect l="l" t="t" r="r" b="b"/>
                <a:pathLst>
                  <a:path w="1724" h="4263" extrusionOk="0">
                    <a:moveTo>
                      <a:pt x="1067" y="1"/>
                    </a:moveTo>
                    <a:cubicBezTo>
                      <a:pt x="1002" y="1"/>
                      <a:pt x="937" y="40"/>
                      <a:pt x="902" y="92"/>
                    </a:cubicBezTo>
                    <a:cubicBezTo>
                      <a:pt x="664" y="413"/>
                      <a:pt x="617" y="687"/>
                      <a:pt x="593" y="1080"/>
                    </a:cubicBezTo>
                    <a:cubicBezTo>
                      <a:pt x="557" y="1449"/>
                      <a:pt x="557" y="1746"/>
                      <a:pt x="498" y="2068"/>
                    </a:cubicBezTo>
                    <a:cubicBezTo>
                      <a:pt x="426" y="2413"/>
                      <a:pt x="355" y="2747"/>
                      <a:pt x="271" y="3092"/>
                    </a:cubicBezTo>
                    <a:cubicBezTo>
                      <a:pt x="236" y="3259"/>
                      <a:pt x="188" y="3413"/>
                      <a:pt x="152" y="3580"/>
                    </a:cubicBezTo>
                    <a:cubicBezTo>
                      <a:pt x="140" y="3663"/>
                      <a:pt x="105" y="3747"/>
                      <a:pt x="93" y="3830"/>
                    </a:cubicBezTo>
                    <a:cubicBezTo>
                      <a:pt x="81" y="3937"/>
                      <a:pt x="105" y="3961"/>
                      <a:pt x="45" y="4068"/>
                    </a:cubicBezTo>
                    <a:cubicBezTo>
                      <a:pt x="1" y="4165"/>
                      <a:pt x="81" y="4262"/>
                      <a:pt x="164" y="4262"/>
                    </a:cubicBezTo>
                    <a:cubicBezTo>
                      <a:pt x="194" y="4262"/>
                      <a:pt x="223" y="4251"/>
                      <a:pt x="248" y="4223"/>
                    </a:cubicBezTo>
                    <a:cubicBezTo>
                      <a:pt x="331" y="4140"/>
                      <a:pt x="414" y="4116"/>
                      <a:pt x="498" y="4068"/>
                    </a:cubicBezTo>
                    <a:cubicBezTo>
                      <a:pt x="581" y="4009"/>
                      <a:pt x="640" y="3937"/>
                      <a:pt x="712" y="3878"/>
                    </a:cubicBezTo>
                    <a:cubicBezTo>
                      <a:pt x="855" y="3747"/>
                      <a:pt x="962" y="3592"/>
                      <a:pt x="1069" y="3425"/>
                    </a:cubicBezTo>
                    <a:cubicBezTo>
                      <a:pt x="1307" y="3080"/>
                      <a:pt x="1462" y="2699"/>
                      <a:pt x="1557" y="2294"/>
                    </a:cubicBezTo>
                    <a:cubicBezTo>
                      <a:pt x="1641" y="1913"/>
                      <a:pt x="1724" y="1485"/>
                      <a:pt x="1700" y="1080"/>
                    </a:cubicBezTo>
                    <a:cubicBezTo>
                      <a:pt x="1664" y="639"/>
                      <a:pt x="1533" y="282"/>
                      <a:pt x="1140" y="20"/>
                    </a:cubicBezTo>
                    <a:cubicBezTo>
                      <a:pt x="1117" y="7"/>
                      <a:pt x="1092" y="1"/>
                      <a:pt x="1067"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572;p22">
                <a:extLst>
                  <a:ext uri="{FF2B5EF4-FFF2-40B4-BE49-F238E27FC236}">
                    <a16:creationId xmlns:a16="http://schemas.microsoft.com/office/drawing/2014/main" id="{C219EC72-90EA-462E-9F70-B5C8A9C0A547}"/>
                  </a:ext>
                </a:extLst>
              </p:cNvPr>
              <p:cNvSpPr/>
              <p:nvPr/>
            </p:nvSpPr>
            <p:spPr>
              <a:xfrm>
                <a:off x="6079600" y="1716925"/>
                <a:ext cx="47050" cy="101725"/>
              </a:xfrm>
              <a:custGeom>
                <a:avLst/>
                <a:gdLst/>
                <a:ahLst/>
                <a:cxnLst/>
                <a:rect l="l" t="t" r="r" b="b"/>
                <a:pathLst>
                  <a:path w="1882" h="4069" extrusionOk="0">
                    <a:moveTo>
                      <a:pt x="977" y="541"/>
                    </a:moveTo>
                    <a:cubicBezTo>
                      <a:pt x="977" y="541"/>
                      <a:pt x="956" y="558"/>
                      <a:pt x="911" y="592"/>
                    </a:cubicBezTo>
                    <a:lnTo>
                      <a:pt x="911" y="592"/>
                    </a:lnTo>
                    <a:cubicBezTo>
                      <a:pt x="955" y="558"/>
                      <a:pt x="977" y="541"/>
                      <a:pt x="977" y="541"/>
                    </a:cubicBezTo>
                    <a:close/>
                    <a:moveTo>
                      <a:pt x="1528" y="1"/>
                    </a:moveTo>
                    <a:cubicBezTo>
                      <a:pt x="1510" y="1"/>
                      <a:pt x="1493" y="5"/>
                      <a:pt x="1477" y="13"/>
                    </a:cubicBezTo>
                    <a:cubicBezTo>
                      <a:pt x="1322" y="96"/>
                      <a:pt x="1227" y="167"/>
                      <a:pt x="1108" y="286"/>
                    </a:cubicBezTo>
                    <a:cubicBezTo>
                      <a:pt x="1049" y="358"/>
                      <a:pt x="1001" y="429"/>
                      <a:pt x="953" y="513"/>
                    </a:cubicBezTo>
                    <a:cubicBezTo>
                      <a:pt x="930" y="536"/>
                      <a:pt x="918" y="572"/>
                      <a:pt x="906" y="596"/>
                    </a:cubicBezTo>
                    <a:lnTo>
                      <a:pt x="906" y="596"/>
                    </a:lnTo>
                    <a:cubicBezTo>
                      <a:pt x="892" y="606"/>
                      <a:pt x="876" y="618"/>
                      <a:pt x="858" y="632"/>
                    </a:cubicBezTo>
                    <a:cubicBezTo>
                      <a:pt x="691" y="798"/>
                      <a:pt x="656" y="1084"/>
                      <a:pt x="596" y="1298"/>
                    </a:cubicBezTo>
                    <a:cubicBezTo>
                      <a:pt x="549" y="1453"/>
                      <a:pt x="501" y="1608"/>
                      <a:pt x="453" y="1763"/>
                    </a:cubicBezTo>
                    <a:cubicBezTo>
                      <a:pt x="370" y="2108"/>
                      <a:pt x="275" y="2441"/>
                      <a:pt x="179" y="2775"/>
                    </a:cubicBezTo>
                    <a:cubicBezTo>
                      <a:pt x="96" y="3108"/>
                      <a:pt x="1" y="3465"/>
                      <a:pt x="25" y="3811"/>
                    </a:cubicBezTo>
                    <a:cubicBezTo>
                      <a:pt x="41" y="3972"/>
                      <a:pt x="161" y="4068"/>
                      <a:pt x="293" y="4068"/>
                    </a:cubicBezTo>
                    <a:cubicBezTo>
                      <a:pt x="355" y="4068"/>
                      <a:pt x="420" y="4047"/>
                      <a:pt x="477" y="4001"/>
                    </a:cubicBezTo>
                    <a:cubicBezTo>
                      <a:pt x="739" y="3775"/>
                      <a:pt x="930" y="3465"/>
                      <a:pt x="1084" y="3156"/>
                    </a:cubicBezTo>
                    <a:cubicBezTo>
                      <a:pt x="1251" y="2811"/>
                      <a:pt x="1394" y="2453"/>
                      <a:pt x="1537" y="2096"/>
                    </a:cubicBezTo>
                    <a:cubicBezTo>
                      <a:pt x="1608" y="1941"/>
                      <a:pt x="1668" y="1775"/>
                      <a:pt x="1715" y="1608"/>
                    </a:cubicBezTo>
                    <a:cubicBezTo>
                      <a:pt x="1775" y="1406"/>
                      <a:pt x="1882" y="1179"/>
                      <a:pt x="1846" y="977"/>
                    </a:cubicBezTo>
                    <a:cubicBezTo>
                      <a:pt x="1834" y="870"/>
                      <a:pt x="1823" y="870"/>
                      <a:pt x="1834" y="787"/>
                    </a:cubicBezTo>
                    <a:cubicBezTo>
                      <a:pt x="1846" y="679"/>
                      <a:pt x="1823" y="572"/>
                      <a:pt x="1799" y="465"/>
                    </a:cubicBezTo>
                    <a:cubicBezTo>
                      <a:pt x="1763" y="310"/>
                      <a:pt x="1715" y="191"/>
                      <a:pt x="1620" y="48"/>
                    </a:cubicBezTo>
                    <a:cubicBezTo>
                      <a:pt x="1596" y="17"/>
                      <a:pt x="1562" y="1"/>
                      <a:pt x="152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573;p22">
                <a:extLst>
                  <a:ext uri="{FF2B5EF4-FFF2-40B4-BE49-F238E27FC236}">
                    <a16:creationId xmlns:a16="http://schemas.microsoft.com/office/drawing/2014/main" id="{70A0E0CD-9662-4397-9388-14381C19465F}"/>
                  </a:ext>
                </a:extLst>
              </p:cNvPr>
              <p:cNvSpPr/>
              <p:nvPr/>
            </p:nvSpPr>
            <p:spPr>
              <a:xfrm>
                <a:off x="6155225" y="1629750"/>
                <a:ext cx="53600" cy="54900"/>
              </a:xfrm>
              <a:custGeom>
                <a:avLst/>
                <a:gdLst/>
                <a:ahLst/>
                <a:cxnLst/>
                <a:rect l="l" t="t" r="r" b="b"/>
                <a:pathLst>
                  <a:path w="2144" h="2196" extrusionOk="0">
                    <a:moveTo>
                      <a:pt x="1712" y="1"/>
                    </a:moveTo>
                    <a:cubicBezTo>
                      <a:pt x="1659" y="1"/>
                      <a:pt x="1613" y="15"/>
                      <a:pt x="1572" y="23"/>
                    </a:cubicBezTo>
                    <a:cubicBezTo>
                      <a:pt x="1536" y="35"/>
                      <a:pt x="1512" y="35"/>
                      <a:pt x="1488" y="47"/>
                    </a:cubicBezTo>
                    <a:cubicBezTo>
                      <a:pt x="1357" y="83"/>
                      <a:pt x="1238" y="178"/>
                      <a:pt x="1179" y="309"/>
                    </a:cubicBezTo>
                    <a:cubicBezTo>
                      <a:pt x="1143" y="368"/>
                      <a:pt x="1107" y="440"/>
                      <a:pt x="1072" y="499"/>
                    </a:cubicBezTo>
                    <a:cubicBezTo>
                      <a:pt x="1000" y="630"/>
                      <a:pt x="917" y="749"/>
                      <a:pt x="834" y="868"/>
                    </a:cubicBezTo>
                    <a:cubicBezTo>
                      <a:pt x="822" y="904"/>
                      <a:pt x="786" y="952"/>
                      <a:pt x="762" y="987"/>
                    </a:cubicBezTo>
                    <a:cubicBezTo>
                      <a:pt x="762" y="987"/>
                      <a:pt x="750" y="999"/>
                      <a:pt x="738" y="1011"/>
                    </a:cubicBezTo>
                    <a:cubicBezTo>
                      <a:pt x="726" y="1023"/>
                      <a:pt x="714" y="1035"/>
                      <a:pt x="703" y="1059"/>
                    </a:cubicBezTo>
                    <a:cubicBezTo>
                      <a:pt x="670" y="1103"/>
                      <a:pt x="637" y="1146"/>
                      <a:pt x="604" y="1190"/>
                    </a:cubicBezTo>
                    <a:lnTo>
                      <a:pt x="604" y="1190"/>
                    </a:lnTo>
                    <a:cubicBezTo>
                      <a:pt x="595" y="1192"/>
                      <a:pt x="595" y="1202"/>
                      <a:pt x="595" y="1202"/>
                    </a:cubicBezTo>
                    <a:lnTo>
                      <a:pt x="583" y="1214"/>
                    </a:lnTo>
                    <a:cubicBezTo>
                      <a:pt x="583" y="1214"/>
                      <a:pt x="583" y="1214"/>
                      <a:pt x="572" y="1226"/>
                    </a:cubicBezTo>
                    <a:cubicBezTo>
                      <a:pt x="548" y="1261"/>
                      <a:pt x="524" y="1285"/>
                      <a:pt x="500" y="1309"/>
                    </a:cubicBezTo>
                    <a:cubicBezTo>
                      <a:pt x="476" y="1345"/>
                      <a:pt x="441" y="1380"/>
                      <a:pt x="405" y="1428"/>
                    </a:cubicBezTo>
                    <a:cubicBezTo>
                      <a:pt x="381" y="1452"/>
                      <a:pt x="369" y="1476"/>
                      <a:pt x="357" y="1511"/>
                    </a:cubicBezTo>
                    <a:cubicBezTo>
                      <a:pt x="372" y="1489"/>
                      <a:pt x="383" y="1480"/>
                      <a:pt x="385" y="1480"/>
                    </a:cubicBezTo>
                    <a:lnTo>
                      <a:pt x="385" y="1480"/>
                    </a:lnTo>
                    <a:cubicBezTo>
                      <a:pt x="387" y="1480"/>
                      <a:pt x="385" y="1483"/>
                      <a:pt x="381" y="1487"/>
                    </a:cubicBezTo>
                    <a:cubicBezTo>
                      <a:pt x="369" y="1499"/>
                      <a:pt x="369" y="1499"/>
                      <a:pt x="357" y="1511"/>
                    </a:cubicBezTo>
                    <a:cubicBezTo>
                      <a:pt x="357" y="1511"/>
                      <a:pt x="357" y="1511"/>
                      <a:pt x="357" y="1523"/>
                    </a:cubicBezTo>
                    <a:cubicBezTo>
                      <a:pt x="333" y="1535"/>
                      <a:pt x="322" y="1559"/>
                      <a:pt x="298" y="1571"/>
                    </a:cubicBezTo>
                    <a:cubicBezTo>
                      <a:pt x="262" y="1618"/>
                      <a:pt x="226" y="1678"/>
                      <a:pt x="214" y="1726"/>
                    </a:cubicBezTo>
                    <a:cubicBezTo>
                      <a:pt x="191" y="1749"/>
                      <a:pt x="167" y="1761"/>
                      <a:pt x="131" y="1785"/>
                    </a:cubicBezTo>
                    <a:cubicBezTo>
                      <a:pt x="48" y="1845"/>
                      <a:pt x="0" y="1952"/>
                      <a:pt x="48" y="2059"/>
                    </a:cubicBezTo>
                    <a:cubicBezTo>
                      <a:pt x="78" y="2140"/>
                      <a:pt x="160" y="2195"/>
                      <a:pt x="250" y="2195"/>
                    </a:cubicBezTo>
                    <a:cubicBezTo>
                      <a:pt x="266" y="2195"/>
                      <a:pt x="282" y="2193"/>
                      <a:pt x="298" y="2190"/>
                    </a:cubicBezTo>
                    <a:cubicBezTo>
                      <a:pt x="345" y="2166"/>
                      <a:pt x="405" y="2154"/>
                      <a:pt x="453" y="2130"/>
                    </a:cubicBezTo>
                    <a:cubicBezTo>
                      <a:pt x="494" y="2139"/>
                      <a:pt x="535" y="2152"/>
                      <a:pt x="576" y="2152"/>
                    </a:cubicBezTo>
                    <a:cubicBezTo>
                      <a:pt x="594" y="2152"/>
                      <a:pt x="613" y="2150"/>
                      <a:pt x="631" y="2142"/>
                    </a:cubicBezTo>
                    <a:cubicBezTo>
                      <a:pt x="679" y="2118"/>
                      <a:pt x="726" y="2107"/>
                      <a:pt x="786" y="2107"/>
                    </a:cubicBezTo>
                    <a:lnTo>
                      <a:pt x="774" y="2107"/>
                    </a:lnTo>
                    <a:cubicBezTo>
                      <a:pt x="810" y="2107"/>
                      <a:pt x="845" y="2071"/>
                      <a:pt x="881" y="2059"/>
                    </a:cubicBezTo>
                    <a:cubicBezTo>
                      <a:pt x="929" y="2035"/>
                      <a:pt x="964" y="2011"/>
                      <a:pt x="1012" y="1976"/>
                    </a:cubicBezTo>
                    <a:cubicBezTo>
                      <a:pt x="1084" y="1940"/>
                      <a:pt x="1143" y="1892"/>
                      <a:pt x="1203" y="1845"/>
                    </a:cubicBezTo>
                    <a:cubicBezTo>
                      <a:pt x="1357" y="1737"/>
                      <a:pt x="1488" y="1618"/>
                      <a:pt x="1607" y="1476"/>
                    </a:cubicBezTo>
                    <a:cubicBezTo>
                      <a:pt x="1738" y="1333"/>
                      <a:pt x="1846" y="1190"/>
                      <a:pt x="1929" y="1023"/>
                    </a:cubicBezTo>
                    <a:cubicBezTo>
                      <a:pt x="1965" y="952"/>
                      <a:pt x="2000" y="880"/>
                      <a:pt x="2036" y="809"/>
                    </a:cubicBezTo>
                    <a:cubicBezTo>
                      <a:pt x="2096" y="678"/>
                      <a:pt x="2143" y="547"/>
                      <a:pt x="2096" y="392"/>
                    </a:cubicBezTo>
                    <a:cubicBezTo>
                      <a:pt x="2084" y="333"/>
                      <a:pt x="2048" y="285"/>
                      <a:pt x="2012" y="237"/>
                    </a:cubicBezTo>
                    <a:cubicBezTo>
                      <a:pt x="2012" y="213"/>
                      <a:pt x="2000" y="190"/>
                      <a:pt x="2000" y="178"/>
                    </a:cubicBezTo>
                    <a:cubicBezTo>
                      <a:pt x="1965" y="106"/>
                      <a:pt x="1857" y="23"/>
                      <a:pt x="1786" y="11"/>
                    </a:cubicBezTo>
                    <a:cubicBezTo>
                      <a:pt x="1760" y="4"/>
                      <a:pt x="1735" y="1"/>
                      <a:pt x="171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574;p22">
                <a:extLst>
                  <a:ext uri="{FF2B5EF4-FFF2-40B4-BE49-F238E27FC236}">
                    <a16:creationId xmlns:a16="http://schemas.microsoft.com/office/drawing/2014/main" id="{C7421392-C8A4-467D-AFAA-35DBC4BD0DB4}"/>
                  </a:ext>
                </a:extLst>
              </p:cNvPr>
              <p:cNvSpPr/>
              <p:nvPr/>
            </p:nvSpPr>
            <p:spPr>
              <a:xfrm>
                <a:off x="6234400" y="1577725"/>
                <a:ext cx="59550" cy="41700"/>
              </a:xfrm>
              <a:custGeom>
                <a:avLst/>
                <a:gdLst/>
                <a:ahLst/>
                <a:cxnLst/>
                <a:rect l="l" t="t" r="r" b="b"/>
                <a:pathLst>
                  <a:path w="2382" h="1668" extrusionOk="0">
                    <a:moveTo>
                      <a:pt x="1927" y="0"/>
                    </a:moveTo>
                    <a:cubicBezTo>
                      <a:pt x="1893" y="0"/>
                      <a:pt x="1858" y="3"/>
                      <a:pt x="1822" y="8"/>
                    </a:cubicBezTo>
                    <a:cubicBezTo>
                      <a:pt x="1631" y="32"/>
                      <a:pt x="1417" y="139"/>
                      <a:pt x="1262" y="247"/>
                    </a:cubicBezTo>
                    <a:cubicBezTo>
                      <a:pt x="1107" y="342"/>
                      <a:pt x="953" y="425"/>
                      <a:pt x="822" y="532"/>
                    </a:cubicBezTo>
                    <a:cubicBezTo>
                      <a:pt x="655" y="651"/>
                      <a:pt x="488" y="759"/>
                      <a:pt x="345" y="901"/>
                    </a:cubicBezTo>
                    <a:cubicBezTo>
                      <a:pt x="203" y="1056"/>
                      <a:pt x="60" y="1211"/>
                      <a:pt x="36" y="1425"/>
                    </a:cubicBezTo>
                    <a:cubicBezTo>
                      <a:pt x="12" y="1473"/>
                      <a:pt x="0" y="1509"/>
                      <a:pt x="0" y="1556"/>
                    </a:cubicBezTo>
                    <a:cubicBezTo>
                      <a:pt x="0" y="1580"/>
                      <a:pt x="12" y="1592"/>
                      <a:pt x="24" y="1604"/>
                    </a:cubicBezTo>
                    <a:cubicBezTo>
                      <a:pt x="72" y="1628"/>
                      <a:pt x="107" y="1628"/>
                      <a:pt x="155" y="1628"/>
                    </a:cubicBezTo>
                    <a:cubicBezTo>
                      <a:pt x="214" y="1663"/>
                      <a:pt x="274" y="1663"/>
                      <a:pt x="345" y="1663"/>
                    </a:cubicBezTo>
                    <a:cubicBezTo>
                      <a:pt x="369" y="1666"/>
                      <a:pt x="394" y="1668"/>
                      <a:pt x="418" y="1668"/>
                    </a:cubicBezTo>
                    <a:cubicBezTo>
                      <a:pt x="596" y="1668"/>
                      <a:pt x="771" y="1595"/>
                      <a:pt x="929" y="1532"/>
                    </a:cubicBezTo>
                    <a:cubicBezTo>
                      <a:pt x="1084" y="1461"/>
                      <a:pt x="1238" y="1390"/>
                      <a:pt x="1381" y="1306"/>
                    </a:cubicBezTo>
                    <a:cubicBezTo>
                      <a:pt x="1524" y="1223"/>
                      <a:pt x="1679" y="1140"/>
                      <a:pt x="1810" y="1044"/>
                    </a:cubicBezTo>
                    <a:cubicBezTo>
                      <a:pt x="1881" y="997"/>
                      <a:pt x="1941" y="949"/>
                      <a:pt x="2000" y="901"/>
                    </a:cubicBezTo>
                    <a:cubicBezTo>
                      <a:pt x="2048" y="866"/>
                      <a:pt x="2108" y="830"/>
                      <a:pt x="2155" y="782"/>
                    </a:cubicBezTo>
                    <a:cubicBezTo>
                      <a:pt x="2203" y="735"/>
                      <a:pt x="2239" y="663"/>
                      <a:pt x="2286" y="604"/>
                    </a:cubicBezTo>
                    <a:cubicBezTo>
                      <a:pt x="2381" y="473"/>
                      <a:pt x="2346" y="270"/>
                      <a:pt x="2250" y="151"/>
                    </a:cubicBezTo>
                    <a:cubicBezTo>
                      <a:pt x="2166" y="39"/>
                      <a:pt x="2053" y="0"/>
                      <a:pt x="1927"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614;p22">
              <a:extLst>
                <a:ext uri="{FF2B5EF4-FFF2-40B4-BE49-F238E27FC236}">
                  <a16:creationId xmlns:a16="http://schemas.microsoft.com/office/drawing/2014/main" id="{82E14856-E127-41D5-81B8-40C1CDEF0DA1}"/>
                </a:ext>
              </a:extLst>
            </p:cNvPr>
            <p:cNvSpPr/>
            <p:nvPr/>
          </p:nvSpPr>
          <p:spPr>
            <a:xfrm>
              <a:off x="6547604" y="2533317"/>
              <a:ext cx="1445445" cy="2486835"/>
            </a:xfrm>
            <a:custGeom>
              <a:avLst/>
              <a:gdLst/>
              <a:ahLst/>
              <a:cxnLst/>
              <a:rect l="l" t="t" r="r" b="b"/>
              <a:pathLst>
                <a:path w="36589" h="62950" extrusionOk="0">
                  <a:moveTo>
                    <a:pt x="22154" y="0"/>
                  </a:moveTo>
                  <a:cubicBezTo>
                    <a:pt x="17005" y="0"/>
                    <a:pt x="11706" y="1166"/>
                    <a:pt x="7025" y="2827"/>
                  </a:cubicBezTo>
                  <a:cubicBezTo>
                    <a:pt x="6049" y="3184"/>
                    <a:pt x="5061" y="3589"/>
                    <a:pt x="4239" y="4267"/>
                  </a:cubicBezTo>
                  <a:cubicBezTo>
                    <a:pt x="3203" y="5125"/>
                    <a:pt x="2501" y="6363"/>
                    <a:pt x="1965" y="7661"/>
                  </a:cubicBezTo>
                  <a:cubicBezTo>
                    <a:pt x="382" y="11459"/>
                    <a:pt x="96" y="15733"/>
                    <a:pt x="72" y="19912"/>
                  </a:cubicBezTo>
                  <a:cubicBezTo>
                    <a:pt x="1" y="30925"/>
                    <a:pt x="1501" y="41867"/>
                    <a:pt x="3156" y="52738"/>
                  </a:cubicBezTo>
                  <a:cubicBezTo>
                    <a:pt x="3489" y="54940"/>
                    <a:pt x="3882" y="57286"/>
                    <a:pt x="5299" y="58893"/>
                  </a:cubicBezTo>
                  <a:cubicBezTo>
                    <a:pt x="6668" y="60465"/>
                    <a:pt x="8728" y="61036"/>
                    <a:pt x="10680" y="61501"/>
                  </a:cubicBezTo>
                  <a:cubicBezTo>
                    <a:pt x="14096" y="62300"/>
                    <a:pt x="17633" y="62950"/>
                    <a:pt x="21116" y="62950"/>
                  </a:cubicBezTo>
                  <a:cubicBezTo>
                    <a:pt x="23704" y="62950"/>
                    <a:pt x="26262" y="62591"/>
                    <a:pt x="28718" y="61667"/>
                  </a:cubicBezTo>
                  <a:cubicBezTo>
                    <a:pt x="29849" y="61250"/>
                    <a:pt x="30969" y="60679"/>
                    <a:pt x="31778" y="59726"/>
                  </a:cubicBezTo>
                  <a:cubicBezTo>
                    <a:pt x="33088" y="58167"/>
                    <a:pt x="33326" y="55905"/>
                    <a:pt x="33505" y="53797"/>
                  </a:cubicBezTo>
                  <a:cubicBezTo>
                    <a:pt x="34052" y="47344"/>
                    <a:pt x="34588" y="40879"/>
                    <a:pt x="35136" y="34414"/>
                  </a:cubicBezTo>
                  <a:cubicBezTo>
                    <a:pt x="35862" y="25710"/>
                    <a:pt x="36588" y="16864"/>
                    <a:pt x="35112" y="8268"/>
                  </a:cubicBezTo>
                  <a:cubicBezTo>
                    <a:pt x="34731" y="6089"/>
                    <a:pt x="34124" y="3767"/>
                    <a:pt x="32528" y="2374"/>
                  </a:cubicBezTo>
                  <a:cubicBezTo>
                    <a:pt x="31564" y="1529"/>
                    <a:pt x="30338" y="1124"/>
                    <a:pt x="29123" y="814"/>
                  </a:cubicBezTo>
                  <a:cubicBezTo>
                    <a:pt x="26883" y="250"/>
                    <a:pt x="24534" y="0"/>
                    <a:pt x="22154" y="0"/>
                  </a:cubicBezTo>
                  <a:close/>
                </a:path>
              </a:pathLst>
            </a:custGeom>
            <a:solidFill>
              <a:srgbClr val="69E781"/>
            </a:solidFill>
            <a:ln>
              <a:noFill/>
            </a:ln>
          </p:spPr>
          <p:txBody>
            <a:bodyPr spcFirstLastPara="1" wrap="square" lIns="91425" tIns="91425" rIns="91425" bIns="91425" anchor="ctr" anchorCtr="0">
              <a:noAutofit/>
            </a:bodyPr>
            <a:lstStyle/>
            <a:p>
              <a:pPr marL="285750" lvl="0" indent="-285750" rtl="0">
                <a:lnSpc>
                  <a:spcPct val="150000"/>
                </a:lnSpc>
                <a:spcBef>
                  <a:spcPts val="0"/>
                </a:spcBef>
                <a:spcAft>
                  <a:spcPts val="0"/>
                </a:spcAft>
                <a:buFont typeface="Arial" panose="020B0604020202020204" pitchFamily="34" charset="0"/>
                <a:buChar char="•"/>
              </a:pPr>
              <a:r>
                <a:rPr lang="en-IN" sz="1200">
                  <a:solidFill>
                    <a:srgbClr val="FFFFFF"/>
                  </a:solidFill>
                  <a:latin typeface="Roboto" panose="02000000000000000000" pitchFamily="2" charset="0"/>
                  <a:ea typeface="Roboto" panose="02000000000000000000" pitchFamily="2" charset="0"/>
                  <a:cs typeface="Fira Sans Extra Condensed Medium"/>
                  <a:sym typeface="Fira Sans Extra Condensed Medium"/>
                </a:rPr>
                <a:t>Young (65%)</a:t>
              </a:r>
            </a:p>
            <a:p>
              <a:pPr marL="285750" lvl="0" indent="-285750" rtl="0">
                <a:lnSpc>
                  <a:spcPct val="150000"/>
                </a:lnSpc>
                <a:spcBef>
                  <a:spcPts val="0"/>
                </a:spcBef>
                <a:spcAft>
                  <a:spcPts val="0"/>
                </a:spcAft>
                <a:buFont typeface="Arial" panose="020B0604020202020204" pitchFamily="34" charset="0"/>
                <a:buChar char="•"/>
              </a:pPr>
              <a:r>
                <a:rPr lang="en-IN" sz="1200">
                  <a:solidFill>
                    <a:srgbClr val="FFFFFF"/>
                  </a:solidFill>
                  <a:latin typeface="Roboto" panose="02000000000000000000" pitchFamily="2" charset="0"/>
                  <a:ea typeface="Roboto" panose="02000000000000000000" pitchFamily="2" charset="0"/>
                  <a:cs typeface="Fira Sans Extra Condensed Medium"/>
                  <a:sym typeface="Fira Sans Extra Condensed Medium"/>
                </a:rPr>
                <a:t>Low Income (60%)</a:t>
              </a:r>
            </a:p>
            <a:p>
              <a:pPr marL="285750" lvl="0" indent="-285750" rtl="0">
                <a:lnSpc>
                  <a:spcPct val="150000"/>
                </a:lnSpc>
                <a:spcBef>
                  <a:spcPts val="0"/>
                </a:spcBef>
                <a:spcAft>
                  <a:spcPts val="0"/>
                </a:spcAft>
                <a:buFont typeface="Arial" panose="020B0604020202020204" pitchFamily="34" charset="0"/>
                <a:buChar char="•"/>
              </a:pPr>
              <a:r>
                <a:rPr lang="en-IN" sz="1200">
                  <a:solidFill>
                    <a:srgbClr val="FFFFFF"/>
                  </a:solidFill>
                  <a:latin typeface="Roboto" panose="02000000000000000000" pitchFamily="2" charset="0"/>
                  <a:ea typeface="Roboto" panose="02000000000000000000" pitchFamily="2" charset="0"/>
                  <a:cs typeface="Fira Sans Extra Condensed Medium"/>
                  <a:sym typeface="Fira Sans Extra Condensed Medium"/>
                </a:rPr>
                <a:t>Drive less miles (55%)</a:t>
              </a:r>
            </a:p>
            <a:p>
              <a:pPr marL="285750" lvl="0" indent="-285750" rtl="0">
                <a:lnSpc>
                  <a:spcPct val="150000"/>
                </a:lnSpc>
                <a:spcBef>
                  <a:spcPts val="0"/>
                </a:spcBef>
                <a:spcAft>
                  <a:spcPts val="0"/>
                </a:spcAft>
                <a:buFont typeface="Arial" panose="020B0604020202020204" pitchFamily="34" charset="0"/>
                <a:buChar char="•"/>
              </a:pPr>
              <a:r>
                <a:rPr lang="en-IN" sz="1200">
                  <a:solidFill>
                    <a:srgbClr val="FFFFFF"/>
                  </a:solidFill>
                  <a:latin typeface="Roboto" panose="02000000000000000000" pitchFamily="2" charset="0"/>
                  <a:ea typeface="Roboto" panose="02000000000000000000" pitchFamily="2" charset="0"/>
                  <a:cs typeface="Fira Sans Extra Condensed Medium"/>
                  <a:sym typeface="Fira Sans Extra Condensed Medium"/>
                </a:rPr>
                <a:t>One child or no children (90%)</a:t>
              </a:r>
            </a:p>
            <a:p>
              <a:pPr marL="285750" lvl="0" indent="-285750" rtl="0">
                <a:lnSpc>
                  <a:spcPct val="150000"/>
                </a:lnSpc>
                <a:spcBef>
                  <a:spcPts val="0"/>
                </a:spcBef>
                <a:spcAft>
                  <a:spcPts val="0"/>
                </a:spcAft>
                <a:buFont typeface="Arial" panose="020B0604020202020204" pitchFamily="34" charset="0"/>
                <a:buChar char="•"/>
              </a:pPr>
              <a:r>
                <a:rPr lang="en-IN" sz="1200">
                  <a:solidFill>
                    <a:srgbClr val="FFFFFF"/>
                  </a:solidFill>
                  <a:latin typeface="Roboto" panose="02000000000000000000" pitchFamily="2" charset="0"/>
                  <a:ea typeface="Roboto" panose="02000000000000000000" pitchFamily="2" charset="0"/>
                  <a:cs typeface="Fira Sans Extra Condensed Medium"/>
                  <a:sym typeface="Fira Sans Extra Condensed Medium"/>
                </a:rPr>
                <a:t>Primarily till Secondary education </a:t>
              </a:r>
              <a:endParaRPr sz="1200">
                <a:solidFill>
                  <a:srgbClr val="FFFFFF"/>
                </a:solidFill>
                <a:latin typeface="Roboto" panose="02000000000000000000" pitchFamily="2" charset="0"/>
                <a:ea typeface="Roboto" panose="02000000000000000000" pitchFamily="2" charset="0"/>
                <a:cs typeface="Fira Sans Extra Condensed Medium"/>
                <a:sym typeface="Fira Sans Extra Condensed Medium"/>
              </a:endParaRPr>
            </a:p>
          </p:txBody>
        </p:sp>
        <p:sp>
          <p:nvSpPr>
            <p:cNvPr id="53" name="Google Shape;615;p22">
              <a:extLst>
                <a:ext uri="{FF2B5EF4-FFF2-40B4-BE49-F238E27FC236}">
                  <a16:creationId xmlns:a16="http://schemas.microsoft.com/office/drawing/2014/main" id="{01E510C7-7656-42F1-96DC-21C333C9617E}"/>
                </a:ext>
              </a:extLst>
            </p:cNvPr>
            <p:cNvSpPr/>
            <p:nvPr/>
          </p:nvSpPr>
          <p:spPr>
            <a:xfrm>
              <a:off x="6786056" y="1793824"/>
              <a:ext cx="877285" cy="566185"/>
            </a:xfrm>
            <a:custGeom>
              <a:avLst/>
              <a:gdLst/>
              <a:ahLst/>
              <a:cxnLst/>
              <a:rect l="l" t="t" r="r" b="b"/>
              <a:pathLst>
                <a:path w="22207" h="14332" extrusionOk="0">
                  <a:moveTo>
                    <a:pt x="12347" y="1"/>
                  </a:moveTo>
                  <a:cubicBezTo>
                    <a:pt x="10220" y="1"/>
                    <a:pt x="8092" y="309"/>
                    <a:pt x="6085" y="972"/>
                  </a:cubicBezTo>
                  <a:cubicBezTo>
                    <a:pt x="4478" y="1507"/>
                    <a:pt x="2716" y="2281"/>
                    <a:pt x="1549" y="3543"/>
                  </a:cubicBezTo>
                  <a:cubicBezTo>
                    <a:pt x="477" y="4710"/>
                    <a:pt x="1" y="6353"/>
                    <a:pt x="287" y="7913"/>
                  </a:cubicBezTo>
                  <a:cubicBezTo>
                    <a:pt x="596" y="9544"/>
                    <a:pt x="1787" y="10973"/>
                    <a:pt x="3323" y="11592"/>
                  </a:cubicBezTo>
                  <a:cubicBezTo>
                    <a:pt x="4263" y="11985"/>
                    <a:pt x="5323" y="12080"/>
                    <a:pt x="6335" y="12152"/>
                  </a:cubicBezTo>
                  <a:cubicBezTo>
                    <a:pt x="6769" y="12180"/>
                    <a:pt x="7205" y="12199"/>
                    <a:pt x="7641" y="12199"/>
                  </a:cubicBezTo>
                  <a:cubicBezTo>
                    <a:pt x="8306" y="12199"/>
                    <a:pt x="8972" y="12155"/>
                    <a:pt x="9633" y="12033"/>
                  </a:cubicBezTo>
                  <a:cubicBezTo>
                    <a:pt x="9728" y="12164"/>
                    <a:pt x="9824" y="12283"/>
                    <a:pt x="9919" y="12414"/>
                  </a:cubicBezTo>
                  <a:cubicBezTo>
                    <a:pt x="10086" y="12616"/>
                    <a:pt x="10264" y="12830"/>
                    <a:pt x="10431" y="13033"/>
                  </a:cubicBezTo>
                  <a:cubicBezTo>
                    <a:pt x="10776" y="13449"/>
                    <a:pt x="11145" y="13854"/>
                    <a:pt x="11514" y="14247"/>
                  </a:cubicBezTo>
                  <a:cubicBezTo>
                    <a:pt x="11567" y="14305"/>
                    <a:pt x="11638" y="14332"/>
                    <a:pt x="11710" y="14332"/>
                  </a:cubicBezTo>
                  <a:cubicBezTo>
                    <a:pt x="11815" y="14332"/>
                    <a:pt x="11922" y="14275"/>
                    <a:pt x="11979" y="14176"/>
                  </a:cubicBezTo>
                  <a:cubicBezTo>
                    <a:pt x="12419" y="13473"/>
                    <a:pt x="12884" y="12783"/>
                    <a:pt x="13360" y="12092"/>
                  </a:cubicBezTo>
                  <a:cubicBezTo>
                    <a:pt x="13401" y="12133"/>
                    <a:pt x="13460" y="12166"/>
                    <a:pt x="13538" y="12166"/>
                  </a:cubicBezTo>
                  <a:cubicBezTo>
                    <a:pt x="13549" y="12166"/>
                    <a:pt x="13562" y="12165"/>
                    <a:pt x="13574" y="12164"/>
                  </a:cubicBezTo>
                  <a:cubicBezTo>
                    <a:pt x="16825" y="11747"/>
                    <a:pt x="20468" y="10485"/>
                    <a:pt x="21706" y="7127"/>
                  </a:cubicBezTo>
                  <a:cubicBezTo>
                    <a:pt x="22206" y="5770"/>
                    <a:pt x="22111" y="4198"/>
                    <a:pt x="21397" y="2948"/>
                  </a:cubicBezTo>
                  <a:cubicBezTo>
                    <a:pt x="20539" y="1460"/>
                    <a:pt x="18944" y="936"/>
                    <a:pt x="17372" y="567"/>
                  </a:cubicBezTo>
                  <a:cubicBezTo>
                    <a:pt x="15740" y="197"/>
                    <a:pt x="14044" y="1"/>
                    <a:pt x="12347" y="1"/>
                  </a:cubicBezTo>
                  <a:close/>
                </a:path>
              </a:pathLst>
            </a:custGeom>
            <a:solidFill>
              <a:srgbClr val="69E781"/>
            </a:solidFill>
            <a:ln>
              <a:noFill/>
            </a:ln>
          </p:spPr>
          <p:txBody>
            <a:bodyPr spcFirstLastPara="1" wrap="square" lIns="91425" tIns="45700" rIns="91425" bIns="91425" anchor="ctr" anchorCtr="0">
              <a:noAutofit/>
            </a:bodyPr>
            <a:lstStyle/>
            <a:p>
              <a:pPr marL="0" lvl="0" indent="0" algn="ctr" rtl="0">
                <a:spcBef>
                  <a:spcPts val="0"/>
                </a:spcBef>
                <a:spcAft>
                  <a:spcPts val="0"/>
                </a:spcAft>
                <a:buNone/>
              </a:pPr>
              <a:r>
                <a:rPr lang="en">
                  <a:solidFill>
                    <a:schemeClr val="bg1"/>
                  </a:solidFill>
                  <a:latin typeface="Fira Sans Extra Condensed Medium"/>
                  <a:ea typeface="Fira Sans Extra Condensed Medium"/>
                  <a:cs typeface="Fira Sans Extra Condensed Medium"/>
                  <a:sym typeface="Fira Sans Extra Condensed Medium"/>
                </a:rPr>
                <a:t>Cohort 2</a:t>
              </a:r>
              <a:endParaRPr>
                <a:solidFill>
                  <a:schemeClr val="bg1"/>
                </a:solidFill>
                <a:latin typeface="Fira Sans Extra Condensed Medium"/>
                <a:ea typeface="Fira Sans Extra Condensed Medium"/>
                <a:cs typeface="Fira Sans Extra Condensed Medium"/>
                <a:sym typeface="Fira Sans Extra Condensed Medium"/>
              </a:endParaRPr>
            </a:p>
          </p:txBody>
        </p:sp>
      </p:grpSp>
      <p:grpSp>
        <p:nvGrpSpPr>
          <p:cNvPr id="6" name="Group 5">
            <a:extLst>
              <a:ext uri="{FF2B5EF4-FFF2-40B4-BE49-F238E27FC236}">
                <a16:creationId xmlns:a16="http://schemas.microsoft.com/office/drawing/2014/main" id="{7E1EAF0F-737B-4B35-814F-B37749B0E817}"/>
              </a:ext>
            </a:extLst>
          </p:cNvPr>
          <p:cNvGrpSpPr/>
          <p:nvPr/>
        </p:nvGrpSpPr>
        <p:grpSpPr>
          <a:xfrm>
            <a:off x="2710131" y="1686707"/>
            <a:ext cx="3240000" cy="4320000"/>
            <a:chOff x="3366868" y="1773442"/>
            <a:chExt cx="2374126" cy="3195198"/>
          </a:xfrm>
        </p:grpSpPr>
        <p:sp>
          <p:nvSpPr>
            <p:cNvPr id="69" name="Google Shape;631;p22">
              <a:extLst>
                <a:ext uri="{FF2B5EF4-FFF2-40B4-BE49-F238E27FC236}">
                  <a16:creationId xmlns:a16="http://schemas.microsoft.com/office/drawing/2014/main" id="{74B2DA1C-22FC-444D-8145-E185E8A0E7B2}"/>
                </a:ext>
              </a:extLst>
            </p:cNvPr>
            <p:cNvSpPr/>
            <p:nvPr/>
          </p:nvSpPr>
          <p:spPr>
            <a:xfrm>
              <a:off x="4147955" y="1773442"/>
              <a:ext cx="876772" cy="566145"/>
            </a:xfrm>
            <a:custGeom>
              <a:avLst/>
              <a:gdLst/>
              <a:ahLst/>
              <a:cxnLst/>
              <a:rect l="l" t="t" r="r" b="b"/>
              <a:pathLst>
                <a:path w="22194" h="14331" extrusionOk="0">
                  <a:moveTo>
                    <a:pt x="12315" y="0"/>
                  </a:moveTo>
                  <a:cubicBezTo>
                    <a:pt x="10197" y="0"/>
                    <a:pt x="8078" y="309"/>
                    <a:pt x="6085" y="969"/>
                  </a:cubicBezTo>
                  <a:cubicBezTo>
                    <a:pt x="4466" y="1505"/>
                    <a:pt x="2703" y="2279"/>
                    <a:pt x="1537" y="3553"/>
                  </a:cubicBezTo>
                  <a:cubicBezTo>
                    <a:pt x="465" y="4708"/>
                    <a:pt x="1" y="6363"/>
                    <a:pt x="286" y="7911"/>
                  </a:cubicBezTo>
                  <a:cubicBezTo>
                    <a:pt x="584" y="9542"/>
                    <a:pt x="1775" y="10970"/>
                    <a:pt x="3311" y="11590"/>
                  </a:cubicBezTo>
                  <a:cubicBezTo>
                    <a:pt x="4263" y="11982"/>
                    <a:pt x="5311" y="12090"/>
                    <a:pt x="6323" y="12149"/>
                  </a:cubicBezTo>
                  <a:cubicBezTo>
                    <a:pt x="6761" y="12177"/>
                    <a:pt x="7200" y="12196"/>
                    <a:pt x="7637" y="12196"/>
                  </a:cubicBezTo>
                  <a:cubicBezTo>
                    <a:pt x="8304" y="12196"/>
                    <a:pt x="8967" y="12152"/>
                    <a:pt x="9621" y="12030"/>
                  </a:cubicBezTo>
                  <a:cubicBezTo>
                    <a:pt x="9716" y="12161"/>
                    <a:pt x="9811" y="12280"/>
                    <a:pt x="9907" y="12411"/>
                  </a:cubicBezTo>
                  <a:cubicBezTo>
                    <a:pt x="10073" y="12614"/>
                    <a:pt x="10252" y="12828"/>
                    <a:pt x="10419" y="13030"/>
                  </a:cubicBezTo>
                  <a:cubicBezTo>
                    <a:pt x="10776" y="13447"/>
                    <a:pt x="11133" y="13852"/>
                    <a:pt x="11502" y="14245"/>
                  </a:cubicBezTo>
                  <a:cubicBezTo>
                    <a:pt x="11561" y="14304"/>
                    <a:pt x="11634" y="14330"/>
                    <a:pt x="11707" y="14330"/>
                  </a:cubicBezTo>
                  <a:cubicBezTo>
                    <a:pt x="11811" y="14330"/>
                    <a:pt x="11915" y="14276"/>
                    <a:pt x="11978" y="14185"/>
                  </a:cubicBezTo>
                  <a:cubicBezTo>
                    <a:pt x="12419" y="13471"/>
                    <a:pt x="12871" y="12780"/>
                    <a:pt x="13348" y="12090"/>
                  </a:cubicBezTo>
                  <a:cubicBezTo>
                    <a:pt x="13389" y="12131"/>
                    <a:pt x="13448" y="12163"/>
                    <a:pt x="13533" y="12163"/>
                  </a:cubicBezTo>
                  <a:cubicBezTo>
                    <a:pt x="13546" y="12163"/>
                    <a:pt x="13560" y="12163"/>
                    <a:pt x="13574" y="12161"/>
                  </a:cubicBezTo>
                  <a:cubicBezTo>
                    <a:pt x="16824" y="11744"/>
                    <a:pt x="20468" y="10482"/>
                    <a:pt x="21706" y="7125"/>
                  </a:cubicBezTo>
                  <a:cubicBezTo>
                    <a:pt x="22194" y="5767"/>
                    <a:pt x="22111" y="4196"/>
                    <a:pt x="21384" y="2946"/>
                  </a:cubicBezTo>
                  <a:cubicBezTo>
                    <a:pt x="20527" y="1469"/>
                    <a:pt x="18944" y="934"/>
                    <a:pt x="17360" y="576"/>
                  </a:cubicBezTo>
                  <a:cubicBezTo>
                    <a:pt x="15721" y="200"/>
                    <a:pt x="14018" y="0"/>
                    <a:pt x="12315" y="0"/>
                  </a:cubicBezTo>
                  <a:close/>
                </a:path>
              </a:pathLst>
            </a:custGeom>
            <a:solidFill>
              <a:srgbClr val="EC3A3B"/>
            </a:solidFill>
            <a:ln>
              <a:noFill/>
            </a:ln>
          </p:spPr>
          <p:txBody>
            <a:bodyPr spcFirstLastPara="1" wrap="square" lIns="91425" tIns="45700" rIns="91425" bIns="91425" anchor="ctr" anchorCtr="0">
              <a:noAutofit/>
            </a:bodyPr>
            <a:lstStyle/>
            <a:p>
              <a:pPr marL="0" lvl="0" indent="0" algn="ctr" rtl="0">
                <a:spcBef>
                  <a:spcPts val="0"/>
                </a:spcBef>
                <a:spcAft>
                  <a:spcPts val="0"/>
                </a:spcAft>
                <a:buNone/>
              </a:pPr>
              <a:r>
                <a:rPr lang="en">
                  <a:solidFill>
                    <a:schemeClr val="bg1"/>
                  </a:solidFill>
                  <a:latin typeface="Fira Sans Extra Condensed Medium"/>
                  <a:ea typeface="Fira Sans Extra Condensed Medium"/>
                  <a:cs typeface="Fira Sans Extra Condensed Medium"/>
                  <a:sym typeface="Fira Sans Extra Condensed Medium"/>
                </a:rPr>
                <a:t>Cohort 1</a:t>
              </a:r>
              <a:endParaRPr>
                <a:solidFill>
                  <a:schemeClr val="bg1"/>
                </a:solidFill>
                <a:latin typeface="Fira Sans Extra Condensed Medium"/>
                <a:ea typeface="Fira Sans Extra Condensed Medium"/>
                <a:cs typeface="Fira Sans Extra Condensed Medium"/>
                <a:sym typeface="Fira Sans Extra Condensed Medium"/>
              </a:endParaRPr>
            </a:p>
          </p:txBody>
        </p:sp>
        <p:grpSp>
          <p:nvGrpSpPr>
            <p:cNvPr id="114" name="Google Shape;556;p22">
              <a:extLst>
                <a:ext uri="{FF2B5EF4-FFF2-40B4-BE49-F238E27FC236}">
                  <a16:creationId xmlns:a16="http://schemas.microsoft.com/office/drawing/2014/main" id="{3EEF23CA-1C65-42F8-8A75-86D634440B52}"/>
                </a:ext>
              </a:extLst>
            </p:cNvPr>
            <p:cNvGrpSpPr/>
            <p:nvPr/>
          </p:nvGrpSpPr>
          <p:grpSpPr>
            <a:xfrm>
              <a:off x="5082012" y="2870963"/>
              <a:ext cx="658982" cy="1021794"/>
              <a:chOff x="4817850" y="1552725"/>
              <a:chExt cx="417025" cy="646625"/>
            </a:xfrm>
          </p:grpSpPr>
          <p:sp>
            <p:nvSpPr>
              <p:cNvPr id="115" name="Google Shape;557;p22">
                <a:extLst>
                  <a:ext uri="{FF2B5EF4-FFF2-40B4-BE49-F238E27FC236}">
                    <a16:creationId xmlns:a16="http://schemas.microsoft.com/office/drawing/2014/main" id="{5D5A9435-9681-44EB-B872-7CDB31700249}"/>
                  </a:ext>
                </a:extLst>
              </p:cNvPr>
              <p:cNvSpPr/>
              <p:nvPr/>
            </p:nvSpPr>
            <p:spPr>
              <a:xfrm>
                <a:off x="4817850" y="1552725"/>
                <a:ext cx="94675" cy="46850"/>
              </a:xfrm>
              <a:custGeom>
                <a:avLst/>
                <a:gdLst/>
                <a:ahLst/>
                <a:cxnLst/>
                <a:rect l="l" t="t" r="r" b="b"/>
                <a:pathLst>
                  <a:path w="3787" h="1874" extrusionOk="0">
                    <a:moveTo>
                      <a:pt x="3560" y="1068"/>
                    </a:moveTo>
                    <a:cubicBezTo>
                      <a:pt x="3560" y="1080"/>
                      <a:pt x="3560" y="1080"/>
                      <a:pt x="3572" y="1092"/>
                    </a:cubicBezTo>
                    <a:cubicBezTo>
                      <a:pt x="3572" y="1080"/>
                      <a:pt x="3560" y="1080"/>
                      <a:pt x="3560" y="1068"/>
                    </a:cubicBezTo>
                    <a:close/>
                    <a:moveTo>
                      <a:pt x="761" y="1"/>
                    </a:moveTo>
                    <a:cubicBezTo>
                      <a:pt x="692" y="1"/>
                      <a:pt x="622" y="3"/>
                      <a:pt x="548" y="8"/>
                    </a:cubicBezTo>
                    <a:cubicBezTo>
                      <a:pt x="488" y="20"/>
                      <a:pt x="417" y="20"/>
                      <a:pt x="346" y="44"/>
                    </a:cubicBezTo>
                    <a:cubicBezTo>
                      <a:pt x="298" y="56"/>
                      <a:pt x="238" y="104"/>
                      <a:pt x="179" y="104"/>
                    </a:cubicBezTo>
                    <a:cubicBezTo>
                      <a:pt x="72" y="104"/>
                      <a:pt x="0" y="246"/>
                      <a:pt x="84" y="318"/>
                    </a:cubicBezTo>
                    <a:cubicBezTo>
                      <a:pt x="131" y="366"/>
                      <a:pt x="155" y="437"/>
                      <a:pt x="191" y="497"/>
                    </a:cubicBezTo>
                    <a:cubicBezTo>
                      <a:pt x="238" y="556"/>
                      <a:pt x="286" y="616"/>
                      <a:pt x="346" y="663"/>
                    </a:cubicBezTo>
                    <a:cubicBezTo>
                      <a:pt x="453" y="770"/>
                      <a:pt x="548" y="866"/>
                      <a:pt x="679" y="949"/>
                    </a:cubicBezTo>
                    <a:cubicBezTo>
                      <a:pt x="929" y="1116"/>
                      <a:pt x="1179" y="1247"/>
                      <a:pt x="1453" y="1378"/>
                    </a:cubicBezTo>
                    <a:cubicBezTo>
                      <a:pt x="1751" y="1520"/>
                      <a:pt x="2036" y="1640"/>
                      <a:pt x="2346" y="1759"/>
                    </a:cubicBezTo>
                    <a:cubicBezTo>
                      <a:pt x="2524" y="1818"/>
                      <a:pt x="2679" y="1854"/>
                      <a:pt x="2870" y="1866"/>
                    </a:cubicBezTo>
                    <a:cubicBezTo>
                      <a:pt x="2909" y="1871"/>
                      <a:pt x="2949" y="1874"/>
                      <a:pt x="2988" y="1874"/>
                    </a:cubicBezTo>
                    <a:cubicBezTo>
                      <a:pt x="3044" y="1874"/>
                      <a:pt x="3100" y="1868"/>
                      <a:pt x="3155" y="1854"/>
                    </a:cubicBezTo>
                    <a:cubicBezTo>
                      <a:pt x="3252" y="1817"/>
                      <a:pt x="3302" y="1798"/>
                      <a:pt x="3303" y="1798"/>
                    </a:cubicBezTo>
                    <a:lnTo>
                      <a:pt x="3303" y="1798"/>
                    </a:lnTo>
                    <a:cubicBezTo>
                      <a:pt x="3304" y="1798"/>
                      <a:pt x="3286" y="1805"/>
                      <a:pt x="3251" y="1818"/>
                    </a:cubicBezTo>
                    <a:cubicBezTo>
                      <a:pt x="3286" y="1806"/>
                      <a:pt x="3310" y="1794"/>
                      <a:pt x="3346" y="1782"/>
                    </a:cubicBezTo>
                    <a:cubicBezTo>
                      <a:pt x="3417" y="1770"/>
                      <a:pt x="3477" y="1747"/>
                      <a:pt x="3548" y="1711"/>
                    </a:cubicBezTo>
                    <a:cubicBezTo>
                      <a:pt x="3572" y="1699"/>
                      <a:pt x="3596" y="1687"/>
                      <a:pt x="3632" y="1663"/>
                    </a:cubicBezTo>
                    <a:cubicBezTo>
                      <a:pt x="3727" y="1616"/>
                      <a:pt x="3786" y="1485"/>
                      <a:pt x="3727" y="1389"/>
                    </a:cubicBezTo>
                    <a:cubicBezTo>
                      <a:pt x="3691" y="1354"/>
                      <a:pt x="3691" y="1282"/>
                      <a:pt x="3679" y="1235"/>
                    </a:cubicBezTo>
                    <a:cubicBezTo>
                      <a:pt x="3656" y="1175"/>
                      <a:pt x="3608" y="1139"/>
                      <a:pt x="3572" y="1092"/>
                    </a:cubicBezTo>
                    <a:cubicBezTo>
                      <a:pt x="3560" y="1080"/>
                      <a:pt x="3560" y="1080"/>
                      <a:pt x="3560" y="1080"/>
                    </a:cubicBezTo>
                    <a:cubicBezTo>
                      <a:pt x="3548" y="1056"/>
                      <a:pt x="3536" y="1020"/>
                      <a:pt x="3513" y="973"/>
                    </a:cubicBezTo>
                    <a:cubicBezTo>
                      <a:pt x="3441" y="866"/>
                      <a:pt x="3346" y="794"/>
                      <a:pt x="3251" y="723"/>
                    </a:cubicBezTo>
                    <a:cubicBezTo>
                      <a:pt x="3084" y="604"/>
                      <a:pt x="2917" y="532"/>
                      <a:pt x="2739" y="461"/>
                    </a:cubicBezTo>
                    <a:cubicBezTo>
                      <a:pt x="2465" y="354"/>
                      <a:pt x="2191" y="270"/>
                      <a:pt x="1917" y="199"/>
                    </a:cubicBezTo>
                    <a:cubicBezTo>
                      <a:pt x="1596" y="116"/>
                      <a:pt x="1346" y="68"/>
                      <a:pt x="1060" y="20"/>
                    </a:cubicBezTo>
                    <a:cubicBezTo>
                      <a:pt x="955" y="6"/>
                      <a:pt x="859" y="1"/>
                      <a:pt x="76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58;p22">
                <a:extLst>
                  <a:ext uri="{FF2B5EF4-FFF2-40B4-BE49-F238E27FC236}">
                    <a16:creationId xmlns:a16="http://schemas.microsoft.com/office/drawing/2014/main" id="{F9823A89-B821-487A-9343-8D912B0FC1FF}"/>
                  </a:ext>
                </a:extLst>
              </p:cNvPr>
              <p:cNvSpPr/>
              <p:nvPr/>
            </p:nvSpPr>
            <p:spPr>
              <a:xfrm>
                <a:off x="5034000" y="1687750"/>
                <a:ext cx="275" cy="1150"/>
              </a:xfrm>
              <a:custGeom>
                <a:avLst/>
                <a:gdLst/>
                <a:ahLst/>
                <a:cxnLst/>
                <a:rect l="l" t="t" r="r" b="b"/>
                <a:pathLst>
                  <a:path w="11" h="46" extrusionOk="0">
                    <a:moveTo>
                      <a:pt x="10" y="1"/>
                    </a:moveTo>
                    <a:cubicBezTo>
                      <a:pt x="3" y="30"/>
                      <a:pt x="0" y="45"/>
                      <a:pt x="2" y="45"/>
                    </a:cubicBezTo>
                    <a:cubicBezTo>
                      <a:pt x="3" y="45"/>
                      <a:pt x="5" y="39"/>
                      <a:pt x="10" y="25"/>
                    </a:cubicBezTo>
                    <a:cubicBezTo>
                      <a:pt x="10" y="13"/>
                      <a:pt x="10" y="13"/>
                      <a:pt x="1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59;p22">
                <a:extLst>
                  <a:ext uri="{FF2B5EF4-FFF2-40B4-BE49-F238E27FC236}">
                    <a16:creationId xmlns:a16="http://schemas.microsoft.com/office/drawing/2014/main" id="{22F78E2F-3C4C-4D58-9E6B-0B6AB9D0893D}"/>
                  </a:ext>
                </a:extLst>
              </p:cNvPr>
              <p:cNvSpPr/>
              <p:nvPr/>
            </p:nvSpPr>
            <p:spPr>
              <a:xfrm>
                <a:off x="5034250" y="1686875"/>
                <a:ext cx="25" cy="900"/>
              </a:xfrm>
              <a:custGeom>
                <a:avLst/>
                <a:gdLst/>
                <a:ahLst/>
                <a:cxnLst/>
                <a:rect l="l" t="t" r="r" b="b"/>
                <a:pathLst>
                  <a:path w="1" h="36" extrusionOk="0">
                    <a:moveTo>
                      <a:pt x="0" y="0"/>
                    </a:moveTo>
                    <a:cubicBezTo>
                      <a:pt x="0" y="12"/>
                      <a:pt x="0" y="24"/>
                      <a:pt x="0" y="24"/>
                    </a:cubicBezTo>
                    <a:cubicBezTo>
                      <a:pt x="0" y="36"/>
                      <a:pt x="0" y="36"/>
                      <a:pt x="0" y="36"/>
                    </a:cubicBezTo>
                    <a:cubicBezTo>
                      <a:pt x="0" y="24"/>
                      <a:pt x="0" y="12"/>
                      <a:pt x="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60;p22">
                <a:extLst>
                  <a:ext uri="{FF2B5EF4-FFF2-40B4-BE49-F238E27FC236}">
                    <a16:creationId xmlns:a16="http://schemas.microsoft.com/office/drawing/2014/main" id="{758F46CC-A1D7-42D9-95AD-2E63C8925F18}"/>
                  </a:ext>
                </a:extLst>
              </p:cNvPr>
              <p:cNvSpPr/>
              <p:nvPr/>
            </p:nvSpPr>
            <p:spPr>
              <a:xfrm>
                <a:off x="4952375" y="1617850"/>
                <a:ext cx="82475" cy="86800"/>
              </a:xfrm>
              <a:custGeom>
                <a:avLst/>
                <a:gdLst/>
                <a:ahLst/>
                <a:cxnLst/>
                <a:rect l="l" t="t" r="r" b="b"/>
                <a:pathLst>
                  <a:path w="3299" h="3472" extrusionOk="0">
                    <a:moveTo>
                      <a:pt x="649" y="0"/>
                    </a:moveTo>
                    <a:cubicBezTo>
                      <a:pt x="611" y="0"/>
                      <a:pt x="574" y="3"/>
                      <a:pt x="537" y="11"/>
                    </a:cubicBezTo>
                    <a:cubicBezTo>
                      <a:pt x="441" y="11"/>
                      <a:pt x="346" y="23"/>
                      <a:pt x="251" y="35"/>
                    </a:cubicBezTo>
                    <a:cubicBezTo>
                      <a:pt x="84" y="70"/>
                      <a:pt x="1" y="297"/>
                      <a:pt x="96" y="428"/>
                    </a:cubicBezTo>
                    <a:cubicBezTo>
                      <a:pt x="144" y="511"/>
                      <a:pt x="203" y="582"/>
                      <a:pt x="251" y="654"/>
                    </a:cubicBezTo>
                    <a:cubicBezTo>
                      <a:pt x="310" y="761"/>
                      <a:pt x="406" y="844"/>
                      <a:pt x="501" y="951"/>
                    </a:cubicBezTo>
                    <a:cubicBezTo>
                      <a:pt x="561" y="999"/>
                      <a:pt x="620" y="1059"/>
                      <a:pt x="668" y="1118"/>
                    </a:cubicBezTo>
                    <a:cubicBezTo>
                      <a:pt x="681" y="1131"/>
                      <a:pt x="709" y="1164"/>
                      <a:pt x="717" y="1168"/>
                    </a:cubicBezTo>
                    <a:lnTo>
                      <a:pt x="717" y="1168"/>
                    </a:lnTo>
                    <a:cubicBezTo>
                      <a:pt x="735" y="1193"/>
                      <a:pt x="755" y="1217"/>
                      <a:pt x="775" y="1237"/>
                    </a:cubicBezTo>
                    <a:cubicBezTo>
                      <a:pt x="870" y="1368"/>
                      <a:pt x="1013" y="1475"/>
                      <a:pt x="1120" y="1606"/>
                    </a:cubicBezTo>
                    <a:cubicBezTo>
                      <a:pt x="1180" y="1666"/>
                      <a:pt x="1227" y="1725"/>
                      <a:pt x="1287" y="1785"/>
                    </a:cubicBezTo>
                    <a:cubicBezTo>
                      <a:pt x="1299" y="1809"/>
                      <a:pt x="1323" y="1832"/>
                      <a:pt x="1334" y="1844"/>
                    </a:cubicBezTo>
                    <a:cubicBezTo>
                      <a:pt x="1406" y="1952"/>
                      <a:pt x="1477" y="2047"/>
                      <a:pt x="1549" y="2142"/>
                    </a:cubicBezTo>
                    <a:lnTo>
                      <a:pt x="1561" y="2142"/>
                    </a:lnTo>
                    <a:cubicBezTo>
                      <a:pt x="1573" y="2166"/>
                      <a:pt x="1584" y="2178"/>
                      <a:pt x="1596" y="2202"/>
                    </a:cubicBezTo>
                    <a:cubicBezTo>
                      <a:pt x="1692" y="2321"/>
                      <a:pt x="1763" y="2452"/>
                      <a:pt x="1846" y="2571"/>
                    </a:cubicBezTo>
                    <a:cubicBezTo>
                      <a:pt x="1965" y="2737"/>
                      <a:pt x="2073" y="2904"/>
                      <a:pt x="2215" y="3035"/>
                    </a:cubicBezTo>
                    <a:cubicBezTo>
                      <a:pt x="2275" y="3083"/>
                      <a:pt x="2323" y="3130"/>
                      <a:pt x="2382" y="3166"/>
                    </a:cubicBezTo>
                    <a:cubicBezTo>
                      <a:pt x="2394" y="3166"/>
                      <a:pt x="2406" y="3178"/>
                      <a:pt x="2430" y="3178"/>
                    </a:cubicBezTo>
                    <a:cubicBezTo>
                      <a:pt x="2430" y="3184"/>
                      <a:pt x="2430" y="3184"/>
                      <a:pt x="2431" y="3184"/>
                    </a:cubicBezTo>
                    <a:cubicBezTo>
                      <a:pt x="2433" y="3184"/>
                      <a:pt x="2436" y="3184"/>
                      <a:pt x="2442" y="3190"/>
                    </a:cubicBezTo>
                    <a:cubicBezTo>
                      <a:pt x="2466" y="3214"/>
                      <a:pt x="2501" y="3237"/>
                      <a:pt x="2537" y="3261"/>
                    </a:cubicBezTo>
                    <a:cubicBezTo>
                      <a:pt x="2573" y="3285"/>
                      <a:pt x="2608" y="3309"/>
                      <a:pt x="2644" y="3321"/>
                    </a:cubicBezTo>
                    <a:cubicBezTo>
                      <a:pt x="2725" y="3392"/>
                      <a:pt x="2806" y="3471"/>
                      <a:pt x="2910" y="3471"/>
                    </a:cubicBezTo>
                    <a:cubicBezTo>
                      <a:pt x="2927" y="3471"/>
                      <a:pt x="2946" y="3469"/>
                      <a:pt x="2966" y="3464"/>
                    </a:cubicBezTo>
                    <a:cubicBezTo>
                      <a:pt x="3120" y="3416"/>
                      <a:pt x="3144" y="3261"/>
                      <a:pt x="3180" y="3118"/>
                    </a:cubicBezTo>
                    <a:cubicBezTo>
                      <a:pt x="3228" y="3035"/>
                      <a:pt x="3251" y="2940"/>
                      <a:pt x="3263" y="2821"/>
                    </a:cubicBezTo>
                    <a:cubicBezTo>
                      <a:pt x="3263" y="2809"/>
                      <a:pt x="3275" y="2797"/>
                      <a:pt x="3275" y="2785"/>
                    </a:cubicBezTo>
                    <a:cubicBezTo>
                      <a:pt x="3275" y="2737"/>
                      <a:pt x="3299" y="2654"/>
                      <a:pt x="3299" y="2606"/>
                    </a:cubicBezTo>
                    <a:cubicBezTo>
                      <a:pt x="3299" y="2392"/>
                      <a:pt x="3251" y="2202"/>
                      <a:pt x="3168" y="2011"/>
                    </a:cubicBezTo>
                    <a:cubicBezTo>
                      <a:pt x="3013" y="1642"/>
                      <a:pt x="2751" y="1261"/>
                      <a:pt x="2466" y="987"/>
                    </a:cubicBezTo>
                    <a:cubicBezTo>
                      <a:pt x="2346" y="868"/>
                      <a:pt x="2227" y="761"/>
                      <a:pt x="2096" y="654"/>
                    </a:cubicBezTo>
                    <a:cubicBezTo>
                      <a:pt x="1942" y="535"/>
                      <a:pt x="1775" y="392"/>
                      <a:pt x="1596" y="297"/>
                    </a:cubicBezTo>
                    <a:cubicBezTo>
                      <a:pt x="1442" y="213"/>
                      <a:pt x="1251" y="154"/>
                      <a:pt x="1072" y="94"/>
                    </a:cubicBezTo>
                    <a:cubicBezTo>
                      <a:pt x="931" y="47"/>
                      <a:pt x="790" y="0"/>
                      <a:pt x="649"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61;p22">
                <a:extLst>
                  <a:ext uri="{FF2B5EF4-FFF2-40B4-BE49-F238E27FC236}">
                    <a16:creationId xmlns:a16="http://schemas.microsoft.com/office/drawing/2014/main" id="{3DE06D82-A4BC-4E07-81B1-0D646952EA19}"/>
                  </a:ext>
                </a:extLst>
              </p:cNvPr>
              <p:cNvSpPr/>
              <p:nvPr/>
            </p:nvSpPr>
            <p:spPr>
              <a:xfrm>
                <a:off x="5043975" y="1738725"/>
                <a:ext cx="56375" cy="112300"/>
              </a:xfrm>
              <a:custGeom>
                <a:avLst/>
                <a:gdLst/>
                <a:ahLst/>
                <a:cxnLst/>
                <a:rect l="l" t="t" r="r" b="b"/>
                <a:pathLst>
                  <a:path w="2255" h="4492" extrusionOk="0">
                    <a:moveTo>
                      <a:pt x="1992" y="4296"/>
                    </a:moveTo>
                    <a:lnTo>
                      <a:pt x="1992" y="4296"/>
                    </a:lnTo>
                    <a:cubicBezTo>
                      <a:pt x="1980" y="4296"/>
                      <a:pt x="1969" y="4296"/>
                      <a:pt x="1969" y="4308"/>
                    </a:cubicBezTo>
                    <a:cubicBezTo>
                      <a:pt x="1980" y="4296"/>
                      <a:pt x="1980" y="4296"/>
                      <a:pt x="1992" y="4296"/>
                    </a:cubicBezTo>
                    <a:close/>
                    <a:moveTo>
                      <a:pt x="230" y="1"/>
                    </a:moveTo>
                    <a:cubicBezTo>
                      <a:pt x="113" y="1"/>
                      <a:pt x="1" y="88"/>
                      <a:pt x="52" y="224"/>
                    </a:cubicBezTo>
                    <a:cubicBezTo>
                      <a:pt x="99" y="343"/>
                      <a:pt x="111" y="546"/>
                      <a:pt x="147" y="700"/>
                    </a:cubicBezTo>
                    <a:cubicBezTo>
                      <a:pt x="183" y="891"/>
                      <a:pt x="218" y="1058"/>
                      <a:pt x="278" y="1236"/>
                    </a:cubicBezTo>
                    <a:cubicBezTo>
                      <a:pt x="397" y="1593"/>
                      <a:pt x="528" y="1939"/>
                      <a:pt x="635" y="2284"/>
                    </a:cubicBezTo>
                    <a:cubicBezTo>
                      <a:pt x="742" y="2641"/>
                      <a:pt x="849" y="2998"/>
                      <a:pt x="921" y="3367"/>
                    </a:cubicBezTo>
                    <a:cubicBezTo>
                      <a:pt x="968" y="3594"/>
                      <a:pt x="1028" y="3784"/>
                      <a:pt x="1123" y="3998"/>
                    </a:cubicBezTo>
                    <a:cubicBezTo>
                      <a:pt x="1183" y="4129"/>
                      <a:pt x="1242" y="4248"/>
                      <a:pt x="1373" y="4320"/>
                    </a:cubicBezTo>
                    <a:cubicBezTo>
                      <a:pt x="1409" y="4332"/>
                      <a:pt x="1421" y="4344"/>
                      <a:pt x="1445" y="4344"/>
                    </a:cubicBezTo>
                    <a:cubicBezTo>
                      <a:pt x="1445" y="4356"/>
                      <a:pt x="1457" y="4356"/>
                      <a:pt x="1457" y="4356"/>
                    </a:cubicBezTo>
                    <a:cubicBezTo>
                      <a:pt x="1457" y="4356"/>
                      <a:pt x="1457" y="4356"/>
                      <a:pt x="1457" y="4367"/>
                    </a:cubicBezTo>
                    <a:cubicBezTo>
                      <a:pt x="1480" y="4379"/>
                      <a:pt x="1492" y="4403"/>
                      <a:pt x="1516" y="4415"/>
                    </a:cubicBezTo>
                    <a:lnTo>
                      <a:pt x="1599" y="4451"/>
                    </a:lnTo>
                    <a:cubicBezTo>
                      <a:pt x="1631" y="4476"/>
                      <a:pt x="1672" y="4491"/>
                      <a:pt x="1713" y="4491"/>
                    </a:cubicBezTo>
                    <a:cubicBezTo>
                      <a:pt x="1750" y="4491"/>
                      <a:pt x="1786" y="4479"/>
                      <a:pt x="1814" y="4451"/>
                    </a:cubicBezTo>
                    <a:cubicBezTo>
                      <a:pt x="1826" y="4439"/>
                      <a:pt x="1826" y="4439"/>
                      <a:pt x="1838" y="4427"/>
                    </a:cubicBezTo>
                    <a:cubicBezTo>
                      <a:pt x="1838" y="4427"/>
                      <a:pt x="1850" y="4427"/>
                      <a:pt x="1861" y="4415"/>
                    </a:cubicBezTo>
                    <a:cubicBezTo>
                      <a:pt x="1909" y="4391"/>
                      <a:pt x="1945" y="4344"/>
                      <a:pt x="1969" y="4308"/>
                    </a:cubicBezTo>
                    <a:cubicBezTo>
                      <a:pt x="1969" y="4296"/>
                      <a:pt x="1969" y="4296"/>
                      <a:pt x="1980" y="4296"/>
                    </a:cubicBezTo>
                    <a:cubicBezTo>
                      <a:pt x="1992" y="4272"/>
                      <a:pt x="2016" y="4260"/>
                      <a:pt x="2052" y="4236"/>
                    </a:cubicBezTo>
                    <a:cubicBezTo>
                      <a:pt x="2159" y="4129"/>
                      <a:pt x="2195" y="3998"/>
                      <a:pt x="2219" y="3855"/>
                    </a:cubicBezTo>
                    <a:cubicBezTo>
                      <a:pt x="2254" y="3617"/>
                      <a:pt x="2242" y="3403"/>
                      <a:pt x="2207" y="3165"/>
                    </a:cubicBezTo>
                    <a:cubicBezTo>
                      <a:pt x="2135" y="2832"/>
                      <a:pt x="2052" y="2474"/>
                      <a:pt x="1933" y="2153"/>
                    </a:cubicBezTo>
                    <a:cubicBezTo>
                      <a:pt x="1802" y="1808"/>
                      <a:pt x="1659" y="1439"/>
                      <a:pt x="1469" y="1117"/>
                    </a:cubicBezTo>
                    <a:cubicBezTo>
                      <a:pt x="1302" y="843"/>
                      <a:pt x="1076" y="510"/>
                      <a:pt x="790" y="331"/>
                    </a:cubicBezTo>
                    <a:cubicBezTo>
                      <a:pt x="730" y="284"/>
                      <a:pt x="671" y="224"/>
                      <a:pt x="599" y="176"/>
                    </a:cubicBezTo>
                    <a:cubicBezTo>
                      <a:pt x="528" y="129"/>
                      <a:pt x="433" y="105"/>
                      <a:pt x="361" y="45"/>
                    </a:cubicBezTo>
                    <a:cubicBezTo>
                      <a:pt x="324" y="15"/>
                      <a:pt x="276" y="1"/>
                      <a:pt x="2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62;p22">
                <a:extLst>
                  <a:ext uri="{FF2B5EF4-FFF2-40B4-BE49-F238E27FC236}">
                    <a16:creationId xmlns:a16="http://schemas.microsoft.com/office/drawing/2014/main" id="{82342494-5A95-47DA-9F4D-93623DE63DA5}"/>
                  </a:ext>
                </a:extLst>
              </p:cNvPr>
              <p:cNvSpPr/>
              <p:nvPr/>
            </p:nvSpPr>
            <p:spPr>
              <a:xfrm>
                <a:off x="5109550" y="1902050"/>
                <a:ext cx="42575" cy="99450"/>
              </a:xfrm>
              <a:custGeom>
                <a:avLst/>
                <a:gdLst/>
                <a:ahLst/>
                <a:cxnLst/>
                <a:rect l="l" t="t" r="r" b="b"/>
                <a:pathLst>
                  <a:path w="1703" h="3978" extrusionOk="0">
                    <a:moveTo>
                      <a:pt x="338" y="0"/>
                    </a:moveTo>
                    <a:cubicBezTo>
                      <a:pt x="263" y="0"/>
                      <a:pt x="191" y="56"/>
                      <a:pt x="191" y="144"/>
                    </a:cubicBezTo>
                    <a:lnTo>
                      <a:pt x="179" y="204"/>
                    </a:lnTo>
                    <a:cubicBezTo>
                      <a:pt x="0" y="406"/>
                      <a:pt x="36" y="787"/>
                      <a:pt x="60" y="1037"/>
                    </a:cubicBezTo>
                    <a:cubicBezTo>
                      <a:pt x="84" y="1359"/>
                      <a:pt x="119" y="1668"/>
                      <a:pt x="191" y="1978"/>
                    </a:cubicBezTo>
                    <a:cubicBezTo>
                      <a:pt x="250" y="2264"/>
                      <a:pt x="310" y="2561"/>
                      <a:pt x="381" y="2835"/>
                    </a:cubicBezTo>
                    <a:cubicBezTo>
                      <a:pt x="465" y="3157"/>
                      <a:pt x="596" y="3454"/>
                      <a:pt x="774" y="3740"/>
                    </a:cubicBezTo>
                    <a:cubicBezTo>
                      <a:pt x="870" y="3905"/>
                      <a:pt x="1023" y="3978"/>
                      <a:pt x="1176" y="3978"/>
                    </a:cubicBezTo>
                    <a:cubicBezTo>
                      <a:pt x="1420" y="3978"/>
                      <a:pt x="1665" y="3790"/>
                      <a:pt x="1679" y="3490"/>
                    </a:cubicBezTo>
                    <a:cubicBezTo>
                      <a:pt x="1703" y="2859"/>
                      <a:pt x="1513" y="2275"/>
                      <a:pt x="1334" y="1668"/>
                    </a:cubicBezTo>
                    <a:cubicBezTo>
                      <a:pt x="1251" y="1359"/>
                      <a:pt x="1132" y="1073"/>
                      <a:pt x="1001" y="787"/>
                    </a:cubicBezTo>
                    <a:cubicBezTo>
                      <a:pt x="893" y="549"/>
                      <a:pt x="751" y="216"/>
                      <a:pt x="500" y="120"/>
                    </a:cubicBezTo>
                    <a:cubicBezTo>
                      <a:pt x="489" y="109"/>
                      <a:pt x="477" y="85"/>
                      <a:pt x="465" y="73"/>
                    </a:cubicBezTo>
                    <a:cubicBezTo>
                      <a:pt x="433" y="22"/>
                      <a:pt x="385" y="0"/>
                      <a:pt x="3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63;p22">
                <a:extLst>
                  <a:ext uri="{FF2B5EF4-FFF2-40B4-BE49-F238E27FC236}">
                    <a16:creationId xmlns:a16="http://schemas.microsoft.com/office/drawing/2014/main" id="{0C610BDD-E832-4F41-95D4-FF891D00F1DC}"/>
                  </a:ext>
                </a:extLst>
              </p:cNvPr>
              <p:cNvSpPr/>
              <p:nvPr/>
            </p:nvSpPr>
            <p:spPr>
              <a:xfrm>
                <a:off x="5143475" y="2028975"/>
                <a:ext cx="43775" cy="89525"/>
              </a:xfrm>
              <a:custGeom>
                <a:avLst/>
                <a:gdLst/>
                <a:ahLst/>
                <a:cxnLst/>
                <a:rect l="l" t="t" r="r" b="b"/>
                <a:pathLst>
                  <a:path w="1751" h="3581" extrusionOk="0">
                    <a:moveTo>
                      <a:pt x="255" y="0"/>
                    </a:moveTo>
                    <a:cubicBezTo>
                      <a:pt x="178" y="0"/>
                      <a:pt x="101" y="52"/>
                      <a:pt x="108" y="139"/>
                    </a:cubicBezTo>
                    <a:cubicBezTo>
                      <a:pt x="120" y="270"/>
                      <a:pt x="96" y="413"/>
                      <a:pt x="72" y="544"/>
                    </a:cubicBezTo>
                    <a:cubicBezTo>
                      <a:pt x="13" y="675"/>
                      <a:pt x="13" y="794"/>
                      <a:pt x="13" y="937"/>
                    </a:cubicBezTo>
                    <a:cubicBezTo>
                      <a:pt x="1" y="1068"/>
                      <a:pt x="1" y="1187"/>
                      <a:pt x="25" y="1318"/>
                    </a:cubicBezTo>
                    <a:cubicBezTo>
                      <a:pt x="72" y="1544"/>
                      <a:pt x="108" y="1770"/>
                      <a:pt x="156" y="1997"/>
                    </a:cubicBezTo>
                    <a:cubicBezTo>
                      <a:pt x="191" y="2211"/>
                      <a:pt x="263" y="2413"/>
                      <a:pt x="322" y="2628"/>
                    </a:cubicBezTo>
                    <a:cubicBezTo>
                      <a:pt x="417" y="2913"/>
                      <a:pt x="489" y="3187"/>
                      <a:pt x="715" y="3414"/>
                    </a:cubicBezTo>
                    <a:cubicBezTo>
                      <a:pt x="823" y="3526"/>
                      <a:pt x="981" y="3581"/>
                      <a:pt x="1138" y="3581"/>
                    </a:cubicBezTo>
                    <a:cubicBezTo>
                      <a:pt x="1398" y="3581"/>
                      <a:pt x="1659" y="3433"/>
                      <a:pt x="1703" y="3152"/>
                    </a:cubicBezTo>
                    <a:cubicBezTo>
                      <a:pt x="1739" y="2961"/>
                      <a:pt x="1751" y="2771"/>
                      <a:pt x="1703" y="2580"/>
                    </a:cubicBezTo>
                    <a:cubicBezTo>
                      <a:pt x="1680" y="2485"/>
                      <a:pt x="1644" y="2378"/>
                      <a:pt x="1608" y="2271"/>
                    </a:cubicBezTo>
                    <a:cubicBezTo>
                      <a:pt x="1525" y="2020"/>
                      <a:pt x="1441" y="1770"/>
                      <a:pt x="1334" y="1520"/>
                    </a:cubicBezTo>
                    <a:cubicBezTo>
                      <a:pt x="1251" y="1330"/>
                      <a:pt x="1168" y="1128"/>
                      <a:pt x="1084" y="937"/>
                    </a:cubicBezTo>
                    <a:cubicBezTo>
                      <a:pt x="1025" y="806"/>
                      <a:pt x="929" y="711"/>
                      <a:pt x="846" y="592"/>
                    </a:cubicBezTo>
                    <a:lnTo>
                      <a:pt x="846" y="592"/>
                    </a:lnTo>
                    <a:cubicBezTo>
                      <a:pt x="847" y="593"/>
                      <a:pt x="848" y="594"/>
                      <a:pt x="849" y="594"/>
                    </a:cubicBezTo>
                    <a:cubicBezTo>
                      <a:pt x="853" y="594"/>
                      <a:pt x="751" y="456"/>
                      <a:pt x="757" y="456"/>
                    </a:cubicBezTo>
                    <a:lnTo>
                      <a:pt x="757" y="456"/>
                    </a:lnTo>
                    <a:cubicBezTo>
                      <a:pt x="758" y="456"/>
                      <a:pt x="760" y="458"/>
                      <a:pt x="763" y="461"/>
                    </a:cubicBezTo>
                    <a:lnTo>
                      <a:pt x="763" y="461"/>
                    </a:lnTo>
                    <a:cubicBezTo>
                      <a:pt x="715" y="413"/>
                      <a:pt x="667" y="389"/>
                      <a:pt x="620" y="366"/>
                    </a:cubicBezTo>
                    <a:cubicBezTo>
                      <a:pt x="537" y="270"/>
                      <a:pt x="441" y="175"/>
                      <a:pt x="382" y="68"/>
                    </a:cubicBezTo>
                    <a:cubicBezTo>
                      <a:pt x="354" y="21"/>
                      <a:pt x="304" y="0"/>
                      <a:pt x="25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64;p22">
                <a:extLst>
                  <a:ext uri="{FF2B5EF4-FFF2-40B4-BE49-F238E27FC236}">
                    <a16:creationId xmlns:a16="http://schemas.microsoft.com/office/drawing/2014/main" id="{4613B5A8-B3A8-4C69-98B8-69FA1A474C89}"/>
                  </a:ext>
                </a:extLst>
              </p:cNvPr>
              <p:cNvSpPr/>
              <p:nvPr/>
            </p:nvSpPr>
            <p:spPr>
              <a:xfrm>
                <a:off x="5178000" y="2155900"/>
                <a:ext cx="56875" cy="43450"/>
              </a:xfrm>
              <a:custGeom>
                <a:avLst/>
                <a:gdLst/>
                <a:ahLst/>
                <a:cxnLst/>
                <a:rect l="l" t="t" r="r" b="b"/>
                <a:pathLst>
                  <a:path w="2275" h="1738" extrusionOk="0">
                    <a:moveTo>
                      <a:pt x="272" y="0"/>
                    </a:moveTo>
                    <a:cubicBezTo>
                      <a:pt x="181" y="0"/>
                      <a:pt x="86" y="60"/>
                      <a:pt x="48" y="134"/>
                    </a:cubicBezTo>
                    <a:cubicBezTo>
                      <a:pt x="1" y="230"/>
                      <a:pt x="13" y="349"/>
                      <a:pt x="96" y="444"/>
                    </a:cubicBezTo>
                    <a:cubicBezTo>
                      <a:pt x="120" y="468"/>
                      <a:pt x="144" y="503"/>
                      <a:pt x="179" y="527"/>
                    </a:cubicBezTo>
                    <a:cubicBezTo>
                      <a:pt x="191" y="539"/>
                      <a:pt x="203" y="551"/>
                      <a:pt x="215" y="563"/>
                    </a:cubicBezTo>
                    <a:cubicBezTo>
                      <a:pt x="203" y="563"/>
                      <a:pt x="215" y="563"/>
                      <a:pt x="227" y="587"/>
                    </a:cubicBezTo>
                    <a:cubicBezTo>
                      <a:pt x="263" y="646"/>
                      <a:pt x="310" y="706"/>
                      <a:pt x="370" y="765"/>
                    </a:cubicBezTo>
                    <a:cubicBezTo>
                      <a:pt x="418" y="861"/>
                      <a:pt x="501" y="944"/>
                      <a:pt x="572" y="1027"/>
                    </a:cubicBezTo>
                    <a:cubicBezTo>
                      <a:pt x="644" y="1111"/>
                      <a:pt x="715" y="1194"/>
                      <a:pt x="799" y="1265"/>
                    </a:cubicBezTo>
                    <a:cubicBezTo>
                      <a:pt x="1038" y="1471"/>
                      <a:pt x="1322" y="1731"/>
                      <a:pt x="1639" y="1731"/>
                    </a:cubicBezTo>
                    <a:cubicBezTo>
                      <a:pt x="1652" y="1731"/>
                      <a:pt x="1666" y="1731"/>
                      <a:pt x="1680" y="1730"/>
                    </a:cubicBezTo>
                    <a:cubicBezTo>
                      <a:pt x="1719" y="1735"/>
                      <a:pt x="1756" y="1738"/>
                      <a:pt x="1794" y="1738"/>
                    </a:cubicBezTo>
                    <a:cubicBezTo>
                      <a:pt x="1846" y="1738"/>
                      <a:pt x="1898" y="1732"/>
                      <a:pt x="1953" y="1718"/>
                    </a:cubicBezTo>
                    <a:cubicBezTo>
                      <a:pt x="2108" y="1670"/>
                      <a:pt x="2275" y="1492"/>
                      <a:pt x="2251" y="1325"/>
                    </a:cubicBezTo>
                    <a:cubicBezTo>
                      <a:pt x="2239" y="1218"/>
                      <a:pt x="2239" y="1146"/>
                      <a:pt x="2180" y="1051"/>
                    </a:cubicBezTo>
                    <a:cubicBezTo>
                      <a:pt x="2168" y="1039"/>
                      <a:pt x="2156" y="1015"/>
                      <a:pt x="2144" y="1004"/>
                    </a:cubicBezTo>
                    <a:cubicBezTo>
                      <a:pt x="2108" y="884"/>
                      <a:pt x="2049" y="789"/>
                      <a:pt x="1942" y="718"/>
                    </a:cubicBezTo>
                    <a:cubicBezTo>
                      <a:pt x="1882" y="670"/>
                      <a:pt x="1823" y="623"/>
                      <a:pt x="1763" y="575"/>
                    </a:cubicBezTo>
                    <a:cubicBezTo>
                      <a:pt x="1656" y="503"/>
                      <a:pt x="1561" y="456"/>
                      <a:pt x="1453" y="396"/>
                    </a:cubicBezTo>
                    <a:cubicBezTo>
                      <a:pt x="1322" y="325"/>
                      <a:pt x="1180" y="277"/>
                      <a:pt x="1037" y="230"/>
                    </a:cubicBezTo>
                    <a:cubicBezTo>
                      <a:pt x="989" y="218"/>
                      <a:pt x="941" y="194"/>
                      <a:pt x="894" y="182"/>
                    </a:cubicBezTo>
                    <a:cubicBezTo>
                      <a:pt x="846" y="170"/>
                      <a:pt x="799" y="158"/>
                      <a:pt x="751" y="158"/>
                    </a:cubicBezTo>
                    <a:cubicBezTo>
                      <a:pt x="620" y="111"/>
                      <a:pt x="477" y="63"/>
                      <a:pt x="346" y="15"/>
                    </a:cubicBezTo>
                    <a:cubicBezTo>
                      <a:pt x="323" y="5"/>
                      <a:pt x="297" y="0"/>
                      <a:pt x="272"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565;p22">
              <a:extLst>
                <a:ext uri="{FF2B5EF4-FFF2-40B4-BE49-F238E27FC236}">
                  <a16:creationId xmlns:a16="http://schemas.microsoft.com/office/drawing/2014/main" id="{52EFB844-3444-4CCE-AB7D-ED685E67E681}"/>
                </a:ext>
              </a:extLst>
            </p:cNvPr>
            <p:cNvGrpSpPr/>
            <p:nvPr/>
          </p:nvGrpSpPr>
          <p:grpSpPr>
            <a:xfrm>
              <a:off x="3366868" y="3025217"/>
              <a:ext cx="736608" cy="944682"/>
              <a:chOff x="5827800" y="1577725"/>
              <a:chExt cx="466150" cy="597825"/>
            </a:xfrm>
          </p:grpSpPr>
          <p:sp>
            <p:nvSpPr>
              <p:cNvPr id="124" name="Google Shape;566;p22">
                <a:extLst>
                  <a:ext uri="{FF2B5EF4-FFF2-40B4-BE49-F238E27FC236}">
                    <a16:creationId xmlns:a16="http://schemas.microsoft.com/office/drawing/2014/main" id="{232A3F69-EC5B-4BD5-97AB-BAED2AFE2F52}"/>
                  </a:ext>
                </a:extLst>
              </p:cNvPr>
              <p:cNvSpPr/>
              <p:nvPr/>
            </p:nvSpPr>
            <p:spPr>
              <a:xfrm>
                <a:off x="6164150" y="1667525"/>
                <a:ext cx="25" cy="25"/>
              </a:xfrm>
              <a:custGeom>
                <a:avLst/>
                <a:gdLst/>
                <a:ahLst/>
                <a:cxnLst/>
                <a:rect l="l" t="t" r="r" b="b"/>
                <a:pathLst>
                  <a:path w="1" h="1" extrusionOk="0">
                    <a:moveTo>
                      <a:pt x="0" y="0"/>
                    </a:moveTo>
                    <a:cubicBezTo>
                      <a:pt x="0" y="0"/>
                      <a:pt x="0" y="0"/>
                      <a:pt x="0" y="0"/>
                    </a:cubicBezTo>
                    <a:cubicBezTo>
                      <a:pt x="0" y="0"/>
                      <a:pt x="0" y="0"/>
                      <a:pt x="0" y="0"/>
                    </a:cubicBezTo>
                    <a:cubicBezTo>
                      <a:pt x="0" y="0"/>
                      <a:pt x="0" y="0"/>
                      <a:pt x="0" y="0"/>
                    </a:cubicBezTo>
                    <a:cubicBezTo>
                      <a:pt x="0" y="0"/>
                      <a:pt x="0" y="0"/>
                      <a:pt x="0" y="0"/>
                    </a:cubicBezTo>
                    <a:close/>
                  </a:path>
                </a:pathLst>
              </a:custGeom>
              <a:solidFill>
                <a:srgbClr val="9A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67;p22">
                <a:extLst>
                  <a:ext uri="{FF2B5EF4-FFF2-40B4-BE49-F238E27FC236}">
                    <a16:creationId xmlns:a16="http://schemas.microsoft.com/office/drawing/2014/main" id="{1767CF30-0A9E-4679-A713-4AE00BFE95F7}"/>
                  </a:ext>
                </a:extLst>
              </p:cNvPr>
              <p:cNvSpPr/>
              <p:nvPr/>
            </p:nvSpPr>
            <p:spPr>
              <a:xfrm>
                <a:off x="6169100" y="1659775"/>
                <a:ext cx="1025" cy="1100"/>
              </a:xfrm>
              <a:custGeom>
                <a:avLst/>
                <a:gdLst/>
                <a:ahLst/>
                <a:cxnLst/>
                <a:rect l="l" t="t" r="r" b="b"/>
                <a:pathLst>
                  <a:path w="41" h="44" extrusionOk="0">
                    <a:moveTo>
                      <a:pt x="40" y="1"/>
                    </a:moveTo>
                    <a:lnTo>
                      <a:pt x="40" y="1"/>
                    </a:lnTo>
                    <a:cubicBezTo>
                      <a:pt x="28" y="13"/>
                      <a:pt x="28" y="13"/>
                      <a:pt x="17" y="25"/>
                    </a:cubicBezTo>
                    <a:cubicBezTo>
                      <a:pt x="16" y="25"/>
                      <a:pt x="16" y="26"/>
                      <a:pt x="16" y="27"/>
                    </a:cubicBezTo>
                    <a:lnTo>
                      <a:pt x="16" y="27"/>
                    </a:lnTo>
                    <a:cubicBezTo>
                      <a:pt x="21" y="20"/>
                      <a:pt x="29" y="12"/>
                      <a:pt x="40" y="1"/>
                    </a:cubicBezTo>
                    <a:close/>
                    <a:moveTo>
                      <a:pt x="16" y="27"/>
                    </a:moveTo>
                    <a:cubicBezTo>
                      <a:pt x="4" y="39"/>
                      <a:pt x="1" y="44"/>
                      <a:pt x="2" y="44"/>
                    </a:cubicBezTo>
                    <a:cubicBezTo>
                      <a:pt x="3" y="44"/>
                      <a:pt x="10" y="37"/>
                      <a:pt x="16" y="27"/>
                    </a:cubicBezTo>
                    <a:close/>
                  </a:path>
                </a:pathLst>
              </a:custGeom>
              <a:solidFill>
                <a:srgbClr val="9A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68;p22">
                <a:extLst>
                  <a:ext uri="{FF2B5EF4-FFF2-40B4-BE49-F238E27FC236}">
                    <a16:creationId xmlns:a16="http://schemas.microsoft.com/office/drawing/2014/main" id="{E8066DE3-CECC-4935-8F7E-A12B17B402D8}"/>
                  </a:ext>
                </a:extLst>
              </p:cNvPr>
              <p:cNvSpPr/>
              <p:nvPr/>
            </p:nvSpPr>
            <p:spPr>
              <a:xfrm>
                <a:off x="5827800" y="2139100"/>
                <a:ext cx="76800" cy="36450"/>
              </a:xfrm>
              <a:custGeom>
                <a:avLst/>
                <a:gdLst/>
                <a:ahLst/>
                <a:cxnLst/>
                <a:rect l="l" t="t" r="r" b="b"/>
                <a:pathLst>
                  <a:path w="3072" h="1458" extrusionOk="0">
                    <a:moveTo>
                      <a:pt x="2493" y="0"/>
                    </a:moveTo>
                    <a:cubicBezTo>
                      <a:pt x="2342" y="0"/>
                      <a:pt x="2187" y="64"/>
                      <a:pt x="2060" y="128"/>
                    </a:cubicBezTo>
                    <a:cubicBezTo>
                      <a:pt x="2000" y="163"/>
                      <a:pt x="1953" y="187"/>
                      <a:pt x="1893" y="211"/>
                    </a:cubicBezTo>
                    <a:cubicBezTo>
                      <a:pt x="1881" y="211"/>
                      <a:pt x="1822" y="247"/>
                      <a:pt x="1822" y="247"/>
                    </a:cubicBezTo>
                    <a:cubicBezTo>
                      <a:pt x="1691" y="294"/>
                      <a:pt x="1572" y="342"/>
                      <a:pt x="1441" y="390"/>
                    </a:cubicBezTo>
                    <a:cubicBezTo>
                      <a:pt x="1469" y="380"/>
                      <a:pt x="1481" y="377"/>
                      <a:pt x="1482" y="377"/>
                    </a:cubicBezTo>
                    <a:lnTo>
                      <a:pt x="1482" y="377"/>
                    </a:lnTo>
                    <a:cubicBezTo>
                      <a:pt x="1486" y="377"/>
                      <a:pt x="1411" y="405"/>
                      <a:pt x="1393" y="413"/>
                    </a:cubicBezTo>
                    <a:cubicBezTo>
                      <a:pt x="1346" y="425"/>
                      <a:pt x="1286" y="449"/>
                      <a:pt x="1227" y="473"/>
                    </a:cubicBezTo>
                    <a:cubicBezTo>
                      <a:pt x="1119" y="509"/>
                      <a:pt x="1012" y="556"/>
                      <a:pt x="893" y="592"/>
                    </a:cubicBezTo>
                    <a:cubicBezTo>
                      <a:pt x="798" y="628"/>
                      <a:pt x="703" y="652"/>
                      <a:pt x="596" y="675"/>
                    </a:cubicBezTo>
                    <a:cubicBezTo>
                      <a:pt x="488" y="723"/>
                      <a:pt x="393" y="794"/>
                      <a:pt x="274" y="830"/>
                    </a:cubicBezTo>
                    <a:cubicBezTo>
                      <a:pt x="48" y="914"/>
                      <a:pt x="0" y="1283"/>
                      <a:pt x="274" y="1354"/>
                    </a:cubicBezTo>
                    <a:cubicBezTo>
                      <a:pt x="393" y="1378"/>
                      <a:pt x="476" y="1414"/>
                      <a:pt x="596" y="1437"/>
                    </a:cubicBezTo>
                    <a:cubicBezTo>
                      <a:pt x="665" y="1451"/>
                      <a:pt x="739" y="1457"/>
                      <a:pt x="812" y="1457"/>
                    </a:cubicBezTo>
                    <a:cubicBezTo>
                      <a:pt x="864" y="1457"/>
                      <a:pt x="915" y="1454"/>
                      <a:pt x="965" y="1449"/>
                    </a:cubicBezTo>
                    <a:cubicBezTo>
                      <a:pt x="1215" y="1449"/>
                      <a:pt x="1465" y="1414"/>
                      <a:pt x="1703" y="1354"/>
                    </a:cubicBezTo>
                    <a:cubicBezTo>
                      <a:pt x="1953" y="1295"/>
                      <a:pt x="2179" y="1199"/>
                      <a:pt x="2405" y="1092"/>
                    </a:cubicBezTo>
                    <a:cubicBezTo>
                      <a:pt x="2739" y="937"/>
                      <a:pt x="3072" y="687"/>
                      <a:pt x="2941" y="271"/>
                    </a:cubicBezTo>
                    <a:cubicBezTo>
                      <a:pt x="2893" y="152"/>
                      <a:pt x="2751" y="68"/>
                      <a:pt x="2631" y="21"/>
                    </a:cubicBezTo>
                    <a:cubicBezTo>
                      <a:pt x="2586" y="6"/>
                      <a:pt x="2540" y="0"/>
                      <a:pt x="249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69;p22">
                <a:extLst>
                  <a:ext uri="{FF2B5EF4-FFF2-40B4-BE49-F238E27FC236}">
                    <a16:creationId xmlns:a16="http://schemas.microsoft.com/office/drawing/2014/main" id="{CB698CD6-0E2D-418A-B35B-23F045A4DCE6}"/>
                  </a:ext>
                </a:extLst>
              </p:cNvPr>
              <p:cNvSpPr/>
              <p:nvPr/>
            </p:nvSpPr>
            <p:spPr>
              <a:xfrm>
                <a:off x="5998950" y="2044050"/>
                <a:ext cx="325" cy="925"/>
              </a:xfrm>
              <a:custGeom>
                <a:avLst/>
                <a:gdLst/>
                <a:ahLst/>
                <a:cxnLst/>
                <a:rect l="l" t="t" r="r" b="b"/>
                <a:pathLst>
                  <a:path w="13" h="37" extrusionOk="0">
                    <a:moveTo>
                      <a:pt x="12" y="1"/>
                    </a:moveTo>
                    <a:cubicBezTo>
                      <a:pt x="0" y="13"/>
                      <a:pt x="0" y="24"/>
                      <a:pt x="0" y="36"/>
                    </a:cubicBezTo>
                    <a:cubicBezTo>
                      <a:pt x="0" y="36"/>
                      <a:pt x="0" y="36"/>
                      <a:pt x="0" y="36"/>
                    </a:cubicBezTo>
                    <a:cubicBezTo>
                      <a:pt x="0" y="24"/>
                      <a:pt x="0" y="13"/>
                      <a:pt x="1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570;p22">
                <a:extLst>
                  <a:ext uri="{FF2B5EF4-FFF2-40B4-BE49-F238E27FC236}">
                    <a16:creationId xmlns:a16="http://schemas.microsoft.com/office/drawing/2014/main" id="{8269973F-12B4-45B1-8138-B2CBB977FAEE}"/>
                  </a:ext>
                </a:extLst>
              </p:cNvPr>
              <p:cNvSpPr/>
              <p:nvPr/>
            </p:nvSpPr>
            <p:spPr>
              <a:xfrm>
                <a:off x="5951925" y="2017850"/>
                <a:ext cx="84550" cy="91675"/>
              </a:xfrm>
              <a:custGeom>
                <a:avLst/>
                <a:gdLst/>
                <a:ahLst/>
                <a:cxnLst/>
                <a:rect l="l" t="t" r="r" b="b"/>
                <a:pathLst>
                  <a:path w="3382" h="3667" extrusionOk="0">
                    <a:moveTo>
                      <a:pt x="2844" y="0"/>
                    </a:moveTo>
                    <a:cubicBezTo>
                      <a:pt x="2761" y="0"/>
                      <a:pt x="2671" y="44"/>
                      <a:pt x="2619" y="108"/>
                    </a:cubicBezTo>
                    <a:cubicBezTo>
                      <a:pt x="2619" y="120"/>
                      <a:pt x="2608" y="132"/>
                      <a:pt x="2608" y="132"/>
                    </a:cubicBezTo>
                    <a:cubicBezTo>
                      <a:pt x="2536" y="168"/>
                      <a:pt x="2489" y="215"/>
                      <a:pt x="2429" y="275"/>
                    </a:cubicBezTo>
                    <a:cubicBezTo>
                      <a:pt x="2451" y="253"/>
                      <a:pt x="2460" y="243"/>
                      <a:pt x="2459" y="243"/>
                    </a:cubicBezTo>
                    <a:lnTo>
                      <a:pt x="2459" y="243"/>
                    </a:lnTo>
                    <a:cubicBezTo>
                      <a:pt x="2458" y="243"/>
                      <a:pt x="2443" y="256"/>
                      <a:pt x="2417" y="275"/>
                    </a:cubicBezTo>
                    <a:cubicBezTo>
                      <a:pt x="2369" y="299"/>
                      <a:pt x="2334" y="334"/>
                      <a:pt x="2286" y="358"/>
                    </a:cubicBezTo>
                    <a:cubicBezTo>
                      <a:pt x="2167" y="465"/>
                      <a:pt x="2108" y="572"/>
                      <a:pt x="2048" y="715"/>
                    </a:cubicBezTo>
                    <a:cubicBezTo>
                      <a:pt x="1988" y="822"/>
                      <a:pt x="1917" y="930"/>
                      <a:pt x="1893" y="1049"/>
                    </a:cubicBezTo>
                    <a:cubicBezTo>
                      <a:pt x="1898" y="1034"/>
                      <a:pt x="1903" y="1025"/>
                      <a:pt x="1905" y="1025"/>
                    </a:cubicBezTo>
                    <a:lnTo>
                      <a:pt x="1905" y="1025"/>
                    </a:lnTo>
                    <a:cubicBezTo>
                      <a:pt x="1907" y="1025"/>
                      <a:pt x="1902" y="1043"/>
                      <a:pt x="1881" y="1084"/>
                    </a:cubicBezTo>
                    <a:cubicBezTo>
                      <a:pt x="1857" y="1132"/>
                      <a:pt x="1846" y="1168"/>
                      <a:pt x="1822" y="1215"/>
                    </a:cubicBezTo>
                    <a:cubicBezTo>
                      <a:pt x="1786" y="1287"/>
                      <a:pt x="1738" y="1370"/>
                      <a:pt x="1703" y="1442"/>
                    </a:cubicBezTo>
                    <a:cubicBezTo>
                      <a:pt x="1607" y="1596"/>
                      <a:pt x="1500" y="1751"/>
                      <a:pt x="1405" y="1894"/>
                    </a:cubicBezTo>
                    <a:cubicBezTo>
                      <a:pt x="1381" y="1930"/>
                      <a:pt x="1357" y="1965"/>
                      <a:pt x="1334" y="2001"/>
                    </a:cubicBezTo>
                    <a:cubicBezTo>
                      <a:pt x="1329" y="2006"/>
                      <a:pt x="1324" y="2013"/>
                      <a:pt x="1319" y="2020"/>
                    </a:cubicBezTo>
                    <a:lnTo>
                      <a:pt x="1319" y="2020"/>
                    </a:lnTo>
                    <a:cubicBezTo>
                      <a:pt x="1320" y="2017"/>
                      <a:pt x="1321" y="2015"/>
                      <a:pt x="1322" y="2013"/>
                    </a:cubicBezTo>
                    <a:lnTo>
                      <a:pt x="1322" y="2013"/>
                    </a:lnTo>
                    <a:cubicBezTo>
                      <a:pt x="1292" y="2050"/>
                      <a:pt x="1281" y="2069"/>
                      <a:pt x="1282" y="2069"/>
                    </a:cubicBezTo>
                    <a:cubicBezTo>
                      <a:pt x="1283" y="2069"/>
                      <a:pt x="1289" y="2062"/>
                      <a:pt x="1298" y="2049"/>
                    </a:cubicBezTo>
                    <a:cubicBezTo>
                      <a:pt x="1305" y="2042"/>
                      <a:pt x="1312" y="2030"/>
                      <a:pt x="1319" y="2020"/>
                    </a:cubicBezTo>
                    <a:lnTo>
                      <a:pt x="1319" y="2020"/>
                    </a:lnTo>
                    <a:cubicBezTo>
                      <a:pt x="1292" y="2090"/>
                      <a:pt x="1201" y="2169"/>
                      <a:pt x="1155" y="2215"/>
                    </a:cubicBezTo>
                    <a:cubicBezTo>
                      <a:pt x="1036" y="2358"/>
                      <a:pt x="929" y="2501"/>
                      <a:pt x="798" y="2620"/>
                    </a:cubicBezTo>
                    <a:cubicBezTo>
                      <a:pt x="679" y="2751"/>
                      <a:pt x="560" y="2870"/>
                      <a:pt x="441" y="2989"/>
                    </a:cubicBezTo>
                    <a:cubicBezTo>
                      <a:pt x="369" y="3061"/>
                      <a:pt x="322" y="3156"/>
                      <a:pt x="238" y="3227"/>
                    </a:cubicBezTo>
                    <a:cubicBezTo>
                      <a:pt x="179" y="3287"/>
                      <a:pt x="119" y="3335"/>
                      <a:pt x="60" y="3406"/>
                    </a:cubicBezTo>
                    <a:cubicBezTo>
                      <a:pt x="0" y="3489"/>
                      <a:pt x="72" y="3620"/>
                      <a:pt x="155" y="3644"/>
                    </a:cubicBezTo>
                    <a:cubicBezTo>
                      <a:pt x="209" y="3660"/>
                      <a:pt x="267" y="3667"/>
                      <a:pt x="327" y="3667"/>
                    </a:cubicBezTo>
                    <a:cubicBezTo>
                      <a:pt x="401" y="3667"/>
                      <a:pt x="476" y="3657"/>
                      <a:pt x="548" y="3644"/>
                    </a:cubicBezTo>
                    <a:cubicBezTo>
                      <a:pt x="593" y="3651"/>
                      <a:pt x="639" y="3655"/>
                      <a:pt x="685" y="3655"/>
                    </a:cubicBezTo>
                    <a:cubicBezTo>
                      <a:pt x="1019" y="3655"/>
                      <a:pt x="1383" y="3480"/>
                      <a:pt x="1655" y="3323"/>
                    </a:cubicBezTo>
                    <a:cubicBezTo>
                      <a:pt x="1988" y="3132"/>
                      <a:pt x="2298" y="2858"/>
                      <a:pt x="2548" y="2573"/>
                    </a:cubicBezTo>
                    <a:cubicBezTo>
                      <a:pt x="2798" y="2275"/>
                      <a:pt x="3000" y="1930"/>
                      <a:pt x="3155" y="1584"/>
                    </a:cubicBezTo>
                    <a:cubicBezTo>
                      <a:pt x="3274" y="1322"/>
                      <a:pt x="3381" y="989"/>
                      <a:pt x="3310" y="703"/>
                    </a:cubicBezTo>
                    <a:cubicBezTo>
                      <a:pt x="3298" y="632"/>
                      <a:pt x="3262" y="549"/>
                      <a:pt x="3227" y="489"/>
                    </a:cubicBezTo>
                    <a:cubicBezTo>
                      <a:pt x="3219" y="473"/>
                      <a:pt x="3191" y="427"/>
                      <a:pt x="3186" y="427"/>
                    </a:cubicBezTo>
                    <a:lnTo>
                      <a:pt x="3185" y="427"/>
                    </a:lnTo>
                    <a:cubicBezTo>
                      <a:pt x="3183" y="427"/>
                      <a:pt x="3186" y="440"/>
                      <a:pt x="3203" y="477"/>
                    </a:cubicBezTo>
                    <a:lnTo>
                      <a:pt x="3203" y="477"/>
                    </a:lnTo>
                    <a:cubicBezTo>
                      <a:pt x="3155" y="370"/>
                      <a:pt x="3131" y="287"/>
                      <a:pt x="3048" y="203"/>
                    </a:cubicBezTo>
                    <a:cubicBezTo>
                      <a:pt x="3036" y="168"/>
                      <a:pt x="3036" y="144"/>
                      <a:pt x="3012" y="108"/>
                    </a:cubicBezTo>
                    <a:cubicBezTo>
                      <a:pt x="2980" y="32"/>
                      <a:pt x="2914" y="0"/>
                      <a:pt x="2844"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571;p22">
                <a:extLst>
                  <a:ext uri="{FF2B5EF4-FFF2-40B4-BE49-F238E27FC236}">
                    <a16:creationId xmlns:a16="http://schemas.microsoft.com/office/drawing/2014/main" id="{C0C3BCE0-36D3-4889-AC76-FA1B0C18F786}"/>
                  </a:ext>
                </a:extLst>
              </p:cNvPr>
              <p:cNvSpPr/>
              <p:nvPr/>
            </p:nvSpPr>
            <p:spPr>
              <a:xfrm>
                <a:off x="6036525" y="1877175"/>
                <a:ext cx="43100" cy="106575"/>
              </a:xfrm>
              <a:custGeom>
                <a:avLst/>
                <a:gdLst/>
                <a:ahLst/>
                <a:cxnLst/>
                <a:rect l="l" t="t" r="r" b="b"/>
                <a:pathLst>
                  <a:path w="1724" h="4263" extrusionOk="0">
                    <a:moveTo>
                      <a:pt x="1067" y="1"/>
                    </a:moveTo>
                    <a:cubicBezTo>
                      <a:pt x="1002" y="1"/>
                      <a:pt x="937" y="40"/>
                      <a:pt x="902" y="92"/>
                    </a:cubicBezTo>
                    <a:cubicBezTo>
                      <a:pt x="664" y="413"/>
                      <a:pt x="617" y="687"/>
                      <a:pt x="593" y="1080"/>
                    </a:cubicBezTo>
                    <a:cubicBezTo>
                      <a:pt x="557" y="1449"/>
                      <a:pt x="557" y="1746"/>
                      <a:pt x="498" y="2068"/>
                    </a:cubicBezTo>
                    <a:cubicBezTo>
                      <a:pt x="426" y="2413"/>
                      <a:pt x="355" y="2747"/>
                      <a:pt x="271" y="3092"/>
                    </a:cubicBezTo>
                    <a:cubicBezTo>
                      <a:pt x="236" y="3259"/>
                      <a:pt x="188" y="3413"/>
                      <a:pt x="152" y="3580"/>
                    </a:cubicBezTo>
                    <a:cubicBezTo>
                      <a:pt x="140" y="3663"/>
                      <a:pt x="105" y="3747"/>
                      <a:pt x="93" y="3830"/>
                    </a:cubicBezTo>
                    <a:cubicBezTo>
                      <a:pt x="81" y="3937"/>
                      <a:pt x="105" y="3961"/>
                      <a:pt x="45" y="4068"/>
                    </a:cubicBezTo>
                    <a:cubicBezTo>
                      <a:pt x="1" y="4165"/>
                      <a:pt x="81" y="4262"/>
                      <a:pt x="164" y="4262"/>
                    </a:cubicBezTo>
                    <a:cubicBezTo>
                      <a:pt x="194" y="4262"/>
                      <a:pt x="223" y="4251"/>
                      <a:pt x="248" y="4223"/>
                    </a:cubicBezTo>
                    <a:cubicBezTo>
                      <a:pt x="331" y="4140"/>
                      <a:pt x="414" y="4116"/>
                      <a:pt x="498" y="4068"/>
                    </a:cubicBezTo>
                    <a:cubicBezTo>
                      <a:pt x="581" y="4009"/>
                      <a:pt x="640" y="3937"/>
                      <a:pt x="712" y="3878"/>
                    </a:cubicBezTo>
                    <a:cubicBezTo>
                      <a:pt x="855" y="3747"/>
                      <a:pt x="962" y="3592"/>
                      <a:pt x="1069" y="3425"/>
                    </a:cubicBezTo>
                    <a:cubicBezTo>
                      <a:pt x="1307" y="3080"/>
                      <a:pt x="1462" y="2699"/>
                      <a:pt x="1557" y="2294"/>
                    </a:cubicBezTo>
                    <a:cubicBezTo>
                      <a:pt x="1641" y="1913"/>
                      <a:pt x="1724" y="1485"/>
                      <a:pt x="1700" y="1080"/>
                    </a:cubicBezTo>
                    <a:cubicBezTo>
                      <a:pt x="1664" y="639"/>
                      <a:pt x="1533" y="282"/>
                      <a:pt x="1140" y="20"/>
                    </a:cubicBezTo>
                    <a:cubicBezTo>
                      <a:pt x="1117" y="7"/>
                      <a:pt x="1092" y="1"/>
                      <a:pt x="1067"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72;p22">
                <a:extLst>
                  <a:ext uri="{FF2B5EF4-FFF2-40B4-BE49-F238E27FC236}">
                    <a16:creationId xmlns:a16="http://schemas.microsoft.com/office/drawing/2014/main" id="{58F30D5B-809F-4985-BCE9-CB99618A7BAD}"/>
                  </a:ext>
                </a:extLst>
              </p:cNvPr>
              <p:cNvSpPr/>
              <p:nvPr/>
            </p:nvSpPr>
            <p:spPr>
              <a:xfrm>
                <a:off x="6079600" y="1716925"/>
                <a:ext cx="47050" cy="101725"/>
              </a:xfrm>
              <a:custGeom>
                <a:avLst/>
                <a:gdLst/>
                <a:ahLst/>
                <a:cxnLst/>
                <a:rect l="l" t="t" r="r" b="b"/>
                <a:pathLst>
                  <a:path w="1882" h="4069" extrusionOk="0">
                    <a:moveTo>
                      <a:pt x="977" y="541"/>
                    </a:moveTo>
                    <a:cubicBezTo>
                      <a:pt x="977" y="541"/>
                      <a:pt x="956" y="558"/>
                      <a:pt x="911" y="592"/>
                    </a:cubicBezTo>
                    <a:lnTo>
                      <a:pt x="911" y="592"/>
                    </a:lnTo>
                    <a:cubicBezTo>
                      <a:pt x="955" y="558"/>
                      <a:pt x="977" y="541"/>
                      <a:pt x="977" y="541"/>
                    </a:cubicBezTo>
                    <a:close/>
                    <a:moveTo>
                      <a:pt x="1528" y="1"/>
                    </a:moveTo>
                    <a:cubicBezTo>
                      <a:pt x="1510" y="1"/>
                      <a:pt x="1493" y="5"/>
                      <a:pt x="1477" y="13"/>
                    </a:cubicBezTo>
                    <a:cubicBezTo>
                      <a:pt x="1322" y="96"/>
                      <a:pt x="1227" y="167"/>
                      <a:pt x="1108" y="286"/>
                    </a:cubicBezTo>
                    <a:cubicBezTo>
                      <a:pt x="1049" y="358"/>
                      <a:pt x="1001" y="429"/>
                      <a:pt x="953" y="513"/>
                    </a:cubicBezTo>
                    <a:cubicBezTo>
                      <a:pt x="930" y="536"/>
                      <a:pt x="918" y="572"/>
                      <a:pt x="906" y="596"/>
                    </a:cubicBezTo>
                    <a:lnTo>
                      <a:pt x="906" y="596"/>
                    </a:lnTo>
                    <a:cubicBezTo>
                      <a:pt x="892" y="606"/>
                      <a:pt x="876" y="618"/>
                      <a:pt x="858" y="632"/>
                    </a:cubicBezTo>
                    <a:cubicBezTo>
                      <a:pt x="691" y="798"/>
                      <a:pt x="656" y="1084"/>
                      <a:pt x="596" y="1298"/>
                    </a:cubicBezTo>
                    <a:cubicBezTo>
                      <a:pt x="549" y="1453"/>
                      <a:pt x="501" y="1608"/>
                      <a:pt x="453" y="1763"/>
                    </a:cubicBezTo>
                    <a:cubicBezTo>
                      <a:pt x="370" y="2108"/>
                      <a:pt x="275" y="2441"/>
                      <a:pt x="179" y="2775"/>
                    </a:cubicBezTo>
                    <a:cubicBezTo>
                      <a:pt x="96" y="3108"/>
                      <a:pt x="1" y="3465"/>
                      <a:pt x="25" y="3811"/>
                    </a:cubicBezTo>
                    <a:cubicBezTo>
                      <a:pt x="41" y="3972"/>
                      <a:pt x="161" y="4068"/>
                      <a:pt x="293" y="4068"/>
                    </a:cubicBezTo>
                    <a:cubicBezTo>
                      <a:pt x="355" y="4068"/>
                      <a:pt x="420" y="4047"/>
                      <a:pt x="477" y="4001"/>
                    </a:cubicBezTo>
                    <a:cubicBezTo>
                      <a:pt x="739" y="3775"/>
                      <a:pt x="930" y="3465"/>
                      <a:pt x="1084" y="3156"/>
                    </a:cubicBezTo>
                    <a:cubicBezTo>
                      <a:pt x="1251" y="2811"/>
                      <a:pt x="1394" y="2453"/>
                      <a:pt x="1537" y="2096"/>
                    </a:cubicBezTo>
                    <a:cubicBezTo>
                      <a:pt x="1608" y="1941"/>
                      <a:pt x="1668" y="1775"/>
                      <a:pt x="1715" y="1608"/>
                    </a:cubicBezTo>
                    <a:cubicBezTo>
                      <a:pt x="1775" y="1406"/>
                      <a:pt x="1882" y="1179"/>
                      <a:pt x="1846" y="977"/>
                    </a:cubicBezTo>
                    <a:cubicBezTo>
                      <a:pt x="1834" y="870"/>
                      <a:pt x="1823" y="870"/>
                      <a:pt x="1834" y="787"/>
                    </a:cubicBezTo>
                    <a:cubicBezTo>
                      <a:pt x="1846" y="679"/>
                      <a:pt x="1823" y="572"/>
                      <a:pt x="1799" y="465"/>
                    </a:cubicBezTo>
                    <a:cubicBezTo>
                      <a:pt x="1763" y="310"/>
                      <a:pt x="1715" y="191"/>
                      <a:pt x="1620" y="48"/>
                    </a:cubicBezTo>
                    <a:cubicBezTo>
                      <a:pt x="1596" y="17"/>
                      <a:pt x="1562" y="1"/>
                      <a:pt x="152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573;p22">
                <a:extLst>
                  <a:ext uri="{FF2B5EF4-FFF2-40B4-BE49-F238E27FC236}">
                    <a16:creationId xmlns:a16="http://schemas.microsoft.com/office/drawing/2014/main" id="{ED653CAA-9C6A-454A-8D32-2E2B1D8BD0B0}"/>
                  </a:ext>
                </a:extLst>
              </p:cNvPr>
              <p:cNvSpPr/>
              <p:nvPr/>
            </p:nvSpPr>
            <p:spPr>
              <a:xfrm>
                <a:off x="6155225" y="1629750"/>
                <a:ext cx="53600" cy="54900"/>
              </a:xfrm>
              <a:custGeom>
                <a:avLst/>
                <a:gdLst/>
                <a:ahLst/>
                <a:cxnLst/>
                <a:rect l="l" t="t" r="r" b="b"/>
                <a:pathLst>
                  <a:path w="2144" h="2196" extrusionOk="0">
                    <a:moveTo>
                      <a:pt x="1712" y="1"/>
                    </a:moveTo>
                    <a:cubicBezTo>
                      <a:pt x="1659" y="1"/>
                      <a:pt x="1613" y="15"/>
                      <a:pt x="1572" y="23"/>
                    </a:cubicBezTo>
                    <a:cubicBezTo>
                      <a:pt x="1536" y="35"/>
                      <a:pt x="1512" y="35"/>
                      <a:pt x="1488" y="47"/>
                    </a:cubicBezTo>
                    <a:cubicBezTo>
                      <a:pt x="1357" y="83"/>
                      <a:pt x="1238" y="178"/>
                      <a:pt x="1179" y="309"/>
                    </a:cubicBezTo>
                    <a:cubicBezTo>
                      <a:pt x="1143" y="368"/>
                      <a:pt x="1107" y="440"/>
                      <a:pt x="1072" y="499"/>
                    </a:cubicBezTo>
                    <a:cubicBezTo>
                      <a:pt x="1000" y="630"/>
                      <a:pt x="917" y="749"/>
                      <a:pt x="834" y="868"/>
                    </a:cubicBezTo>
                    <a:cubicBezTo>
                      <a:pt x="822" y="904"/>
                      <a:pt x="786" y="952"/>
                      <a:pt x="762" y="987"/>
                    </a:cubicBezTo>
                    <a:cubicBezTo>
                      <a:pt x="762" y="987"/>
                      <a:pt x="750" y="999"/>
                      <a:pt x="738" y="1011"/>
                    </a:cubicBezTo>
                    <a:cubicBezTo>
                      <a:pt x="726" y="1023"/>
                      <a:pt x="714" y="1035"/>
                      <a:pt x="703" y="1059"/>
                    </a:cubicBezTo>
                    <a:cubicBezTo>
                      <a:pt x="670" y="1103"/>
                      <a:pt x="637" y="1146"/>
                      <a:pt x="604" y="1190"/>
                    </a:cubicBezTo>
                    <a:lnTo>
                      <a:pt x="604" y="1190"/>
                    </a:lnTo>
                    <a:cubicBezTo>
                      <a:pt x="595" y="1192"/>
                      <a:pt x="595" y="1202"/>
                      <a:pt x="595" y="1202"/>
                    </a:cubicBezTo>
                    <a:lnTo>
                      <a:pt x="583" y="1214"/>
                    </a:lnTo>
                    <a:cubicBezTo>
                      <a:pt x="583" y="1214"/>
                      <a:pt x="583" y="1214"/>
                      <a:pt x="572" y="1226"/>
                    </a:cubicBezTo>
                    <a:cubicBezTo>
                      <a:pt x="548" y="1261"/>
                      <a:pt x="524" y="1285"/>
                      <a:pt x="500" y="1309"/>
                    </a:cubicBezTo>
                    <a:cubicBezTo>
                      <a:pt x="476" y="1345"/>
                      <a:pt x="441" y="1380"/>
                      <a:pt x="405" y="1428"/>
                    </a:cubicBezTo>
                    <a:cubicBezTo>
                      <a:pt x="381" y="1452"/>
                      <a:pt x="369" y="1476"/>
                      <a:pt x="357" y="1511"/>
                    </a:cubicBezTo>
                    <a:cubicBezTo>
                      <a:pt x="372" y="1489"/>
                      <a:pt x="383" y="1480"/>
                      <a:pt x="385" y="1480"/>
                    </a:cubicBezTo>
                    <a:lnTo>
                      <a:pt x="385" y="1480"/>
                    </a:lnTo>
                    <a:cubicBezTo>
                      <a:pt x="387" y="1480"/>
                      <a:pt x="385" y="1483"/>
                      <a:pt x="381" y="1487"/>
                    </a:cubicBezTo>
                    <a:cubicBezTo>
                      <a:pt x="369" y="1499"/>
                      <a:pt x="369" y="1499"/>
                      <a:pt x="357" y="1511"/>
                    </a:cubicBezTo>
                    <a:cubicBezTo>
                      <a:pt x="357" y="1511"/>
                      <a:pt x="357" y="1511"/>
                      <a:pt x="357" y="1523"/>
                    </a:cubicBezTo>
                    <a:cubicBezTo>
                      <a:pt x="333" y="1535"/>
                      <a:pt x="322" y="1559"/>
                      <a:pt x="298" y="1571"/>
                    </a:cubicBezTo>
                    <a:cubicBezTo>
                      <a:pt x="262" y="1618"/>
                      <a:pt x="226" y="1678"/>
                      <a:pt x="214" y="1726"/>
                    </a:cubicBezTo>
                    <a:cubicBezTo>
                      <a:pt x="191" y="1749"/>
                      <a:pt x="167" y="1761"/>
                      <a:pt x="131" y="1785"/>
                    </a:cubicBezTo>
                    <a:cubicBezTo>
                      <a:pt x="48" y="1845"/>
                      <a:pt x="0" y="1952"/>
                      <a:pt x="48" y="2059"/>
                    </a:cubicBezTo>
                    <a:cubicBezTo>
                      <a:pt x="78" y="2140"/>
                      <a:pt x="160" y="2195"/>
                      <a:pt x="250" y="2195"/>
                    </a:cubicBezTo>
                    <a:cubicBezTo>
                      <a:pt x="266" y="2195"/>
                      <a:pt x="282" y="2193"/>
                      <a:pt x="298" y="2190"/>
                    </a:cubicBezTo>
                    <a:cubicBezTo>
                      <a:pt x="345" y="2166"/>
                      <a:pt x="405" y="2154"/>
                      <a:pt x="453" y="2130"/>
                    </a:cubicBezTo>
                    <a:cubicBezTo>
                      <a:pt x="494" y="2139"/>
                      <a:pt x="535" y="2152"/>
                      <a:pt x="576" y="2152"/>
                    </a:cubicBezTo>
                    <a:cubicBezTo>
                      <a:pt x="594" y="2152"/>
                      <a:pt x="613" y="2150"/>
                      <a:pt x="631" y="2142"/>
                    </a:cubicBezTo>
                    <a:cubicBezTo>
                      <a:pt x="679" y="2118"/>
                      <a:pt x="726" y="2107"/>
                      <a:pt x="786" y="2107"/>
                    </a:cubicBezTo>
                    <a:lnTo>
                      <a:pt x="774" y="2107"/>
                    </a:lnTo>
                    <a:cubicBezTo>
                      <a:pt x="810" y="2107"/>
                      <a:pt x="845" y="2071"/>
                      <a:pt x="881" y="2059"/>
                    </a:cubicBezTo>
                    <a:cubicBezTo>
                      <a:pt x="929" y="2035"/>
                      <a:pt x="964" y="2011"/>
                      <a:pt x="1012" y="1976"/>
                    </a:cubicBezTo>
                    <a:cubicBezTo>
                      <a:pt x="1084" y="1940"/>
                      <a:pt x="1143" y="1892"/>
                      <a:pt x="1203" y="1845"/>
                    </a:cubicBezTo>
                    <a:cubicBezTo>
                      <a:pt x="1357" y="1737"/>
                      <a:pt x="1488" y="1618"/>
                      <a:pt x="1607" y="1476"/>
                    </a:cubicBezTo>
                    <a:cubicBezTo>
                      <a:pt x="1738" y="1333"/>
                      <a:pt x="1846" y="1190"/>
                      <a:pt x="1929" y="1023"/>
                    </a:cubicBezTo>
                    <a:cubicBezTo>
                      <a:pt x="1965" y="952"/>
                      <a:pt x="2000" y="880"/>
                      <a:pt x="2036" y="809"/>
                    </a:cubicBezTo>
                    <a:cubicBezTo>
                      <a:pt x="2096" y="678"/>
                      <a:pt x="2143" y="547"/>
                      <a:pt x="2096" y="392"/>
                    </a:cubicBezTo>
                    <a:cubicBezTo>
                      <a:pt x="2084" y="333"/>
                      <a:pt x="2048" y="285"/>
                      <a:pt x="2012" y="237"/>
                    </a:cubicBezTo>
                    <a:cubicBezTo>
                      <a:pt x="2012" y="213"/>
                      <a:pt x="2000" y="190"/>
                      <a:pt x="2000" y="178"/>
                    </a:cubicBezTo>
                    <a:cubicBezTo>
                      <a:pt x="1965" y="106"/>
                      <a:pt x="1857" y="23"/>
                      <a:pt x="1786" y="11"/>
                    </a:cubicBezTo>
                    <a:cubicBezTo>
                      <a:pt x="1760" y="4"/>
                      <a:pt x="1735" y="1"/>
                      <a:pt x="171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574;p22">
                <a:extLst>
                  <a:ext uri="{FF2B5EF4-FFF2-40B4-BE49-F238E27FC236}">
                    <a16:creationId xmlns:a16="http://schemas.microsoft.com/office/drawing/2014/main" id="{5FE51C61-0167-4919-A9DB-6DE68E293CEC}"/>
                  </a:ext>
                </a:extLst>
              </p:cNvPr>
              <p:cNvSpPr/>
              <p:nvPr/>
            </p:nvSpPr>
            <p:spPr>
              <a:xfrm>
                <a:off x="6234400" y="1577725"/>
                <a:ext cx="59550" cy="41700"/>
              </a:xfrm>
              <a:custGeom>
                <a:avLst/>
                <a:gdLst/>
                <a:ahLst/>
                <a:cxnLst/>
                <a:rect l="l" t="t" r="r" b="b"/>
                <a:pathLst>
                  <a:path w="2382" h="1668" extrusionOk="0">
                    <a:moveTo>
                      <a:pt x="1927" y="0"/>
                    </a:moveTo>
                    <a:cubicBezTo>
                      <a:pt x="1893" y="0"/>
                      <a:pt x="1858" y="3"/>
                      <a:pt x="1822" y="8"/>
                    </a:cubicBezTo>
                    <a:cubicBezTo>
                      <a:pt x="1631" y="32"/>
                      <a:pt x="1417" y="139"/>
                      <a:pt x="1262" y="247"/>
                    </a:cubicBezTo>
                    <a:cubicBezTo>
                      <a:pt x="1107" y="342"/>
                      <a:pt x="953" y="425"/>
                      <a:pt x="822" y="532"/>
                    </a:cubicBezTo>
                    <a:cubicBezTo>
                      <a:pt x="655" y="651"/>
                      <a:pt x="488" y="759"/>
                      <a:pt x="345" y="901"/>
                    </a:cubicBezTo>
                    <a:cubicBezTo>
                      <a:pt x="203" y="1056"/>
                      <a:pt x="60" y="1211"/>
                      <a:pt x="36" y="1425"/>
                    </a:cubicBezTo>
                    <a:cubicBezTo>
                      <a:pt x="12" y="1473"/>
                      <a:pt x="0" y="1509"/>
                      <a:pt x="0" y="1556"/>
                    </a:cubicBezTo>
                    <a:cubicBezTo>
                      <a:pt x="0" y="1580"/>
                      <a:pt x="12" y="1592"/>
                      <a:pt x="24" y="1604"/>
                    </a:cubicBezTo>
                    <a:cubicBezTo>
                      <a:pt x="72" y="1628"/>
                      <a:pt x="107" y="1628"/>
                      <a:pt x="155" y="1628"/>
                    </a:cubicBezTo>
                    <a:cubicBezTo>
                      <a:pt x="214" y="1663"/>
                      <a:pt x="274" y="1663"/>
                      <a:pt x="345" y="1663"/>
                    </a:cubicBezTo>
                    <a:cubicBezTo>
                      <a:pt x="369" y="1666"/>
                      <a:pt x="394" y="1668"/>
                      <a:pt x="418" y="1668"/>
                    </a:cubicBezTo>
                    <a:cubicBezTo>
                      <a:pt x="596" y="1668"/>
                      <a:pt x="771" y="1595"/>
                      <a:pt x="929" y="1532"/>
                    </a:cubicBezTo>
                    <a:cubicBezTo>
                      <a:pt x="1084" y="1461"/>
                      <a:pt x="1238" y="1390"/>
                      <a:pt x="1381" y="1306"/>
                    </a:cubicBezTo>
                    <a:cubicBezTo>
                      <a:pt x="1524" y="1223"/>
                      <a:pt x="1679" y="1140"/>
                      <a:pt x="1810" y="1044"/>
                    </a:cubicBezTo>
                    <a:cubicBezTo>
                      <a:pt x="1881" y="997"/>
                      <a:pt x="1941" y="949"/>
                      <a:pt x="2000" y="901"/>
                    </a:cubicBezTo>
                    <a:cubicBezTo>
                      <a:pt x="2048" y="866"/>
                      <a:pt x="2108" y="830"/>
                      <a:pt x="2155" y="782"/>
                    </a:cubicBezTo>
                    <a:cubicBezTo>
                      <a:pt x="2203" y="735"/>
                      <a:pt x="2239" y="663"/>
                      <a:pt x="2286" y="604"/>
                    </a:cubicBezTo>
                    <a:cubicBezTo>
                      <a:pt x="2381" y="473"/>
                      <a:pt x="2346" y="270"/>
                      <a:pt x="2250" y="151"/>
                    </a:cubicBezTo>
                    <a:cubicBezTo>
                      <a:pt x="2166" y="39"/>
                      <a:pt x="2053" y="0"/>
                      <a:pt x="1927"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630;p22">
              <a:extLst>
                <a:ext uri="{FF2B5EF4-FFF2-40B4-BE49-F238E27FC236}">
                  <a16:creationId xmlns:a16="http://schemas.microsoft.com/office/drawing/2014/main" id="{43011201-64A8-4E47-98AB-F9F11CEA65ED}"/>
                </a:ext>
              </a:extLst>
            </p:cNvPr>
            <p:cNvSpPr/>
            <p:nvPr/>
          </p:nvSpPr>
          <p:spPr>
            <a:xfrm>
              <a:off x="3950430" y="2481805"/>
              <a:ext cx="1445880" cy="2486835"/>
            </a:xfrm>
            <a:custGeom>
              <a:avLst/>
              <a:gdLst/>
              <a:ahLst/>
              <a:cxnLst/>
              <a:rect l="l" t="t" r="r" b="b"/>
              <a:pathLst>
                <a:path w="36600" h="62950" extrusionOk="0">
                  <a:moveTo>
                    <a:pt x="22161" y="1"/>
                  </a:moveTo>
                  <a:cubicBezTo>
                    <a:pt x="17015" y="1"/>
                    <a:pt x="11719" y="1169"/>
                    <a:pt x="7037" y="2838"/>
                  </a:cubicBezTo>
                  <a:cubicBezTo>
                    <a:pt x="6048" y="3184"/>
                    <a:pt x="5072" y="3588"/>
                    <a:pt x="4251" y="4267"/>
                  </a:cubicBezTo>
                  <a:cubicBezTo>
                    <a:pt x="3215" y="5124"/>
                    <a:pt x="2500" y="6374"/>
                    <a:pt x="1965" y="7660"/>
                  </a:cubicBezTo>
                  <a:cubicBezTo>
                    <a:pt x="381" y="11458"/>
                    <a:pt x="107" y="15733"/>
                    <a:pt x="72" y="19912"/>
                  </a:cubicBezTo>
                  <a:cubicBezTo>
                    <a:pt x="0" y="30925"/>
                    <a:pt x="1500" y="41867"/>
                    <a:pt x="3155" y="52737"/>
                  </a:cubicBezTo>
                  <a:cubicBezTo>
                    <a:pt x="3489" y="54940"/>
                    <a:pt x="3893" y="57285"/>
                    <a:pt x="5298" y="58905"/>
                  </a:cubicBezTo>
                  <a:cubicBezTo>
                    <a:pt x="6679" y="60464"/>
                    <a:pt x="8727" y="61048"/>
                    <a:pt x="10680" y="61500"/>
                  </a:cubicBezTo>
                  <a:cubicBezTo>
                    <a:pt x="14095" y="62299"/>
                    <a:pt x="17636" y="62950"/>
                    <a:pt x="21120" y="62950"/>
                  </a:cubicBezTo>
                  <a:cubicBezTo>
                    <a:pt x="23709" y="62950"/>
                    <a:pt x="26266" y="62591"/>
                    <a:pt x="28718" y="61667"/>
                  </a:cubicBezTo>
                  <a:cubicBezTo>
                    <a:pt x="29849" y="61250"/>
                    <a:pt x="30968" y="60679"/>
                    <a:pt x="31778" y="59726"/>
                  </a:cubicBezTo>
                  <a:cubicBezTo>
                    <a:pt x="33088" y="58167"/>
                    <a:pt x="33326" y="55904"/>
                    <a:pt x="33504" y="53797"/>
                  </a:cubicBezTo>
                  <a:cubicBezTo>
                    <a:pt x="34052" y="47344"/>
                    <a:pt x="34600" y="40879"/>
                    <a:pt x="35135" y="34414"/>
                  </a:cubicBezTo>
                  <a:cubicBezTo>
                    <a:pt x="35874" y="25710"/>
                    <a:pt x="36600" y="16864"/>
                    <a:pt x="35112" y="8279"/>
                  </a:cubicBezTo>
                  <a:cubicBezTo>
                    <a:pt x="34731" y="6089"/>
                    <a:pt x="34123" y="3779"/>
                    <a:pt x="32528" y="2374"/>
                  </a:cubicBezTo>
                  <a:cubicBezTo>
                    <a:pt x="31564" y="1529"/>
                    <a:pt x="30337" y="1124"/>
                    <a:pt x="29123" y="814"/>
                  </a:cubicBezTo>
                  <a:cubicBezTo>
                    <a:pt x="26884" y="250"/>
                    <a:pt x="24539" y="1"/>
                    <a:pt x="22161" y="1"/>
                  </a:cubicBezTo>
                  <a:close/>
                </a:path>
              </a:pathLst>
            </a:custGeom>
            <a:solidFill>
              <a:srgbClr val="EC3A3B"/>
            </a:solidFill>
            <a:ln>
              <a:noFill/>
            </a:ln>
          </p:spPr>
          <p:txBody>
            <a:bodyPr spcFirstLastPara="1" wrap="square" lIns="91425" tIns="91425" rIns="91425" bIns="91425" anchor="ctr" anchorCtr="0">
              <a:noAutofit/>
            </a:bodyPr>
            <a:lstStyle/>
            <a:p>
              <a:pPr marL="171450" lvl="0" indent="-171450" algn="ctr" rtl="0">
                <a:lnSpc>
                  <a:spcPct val="150000"/>
                </a:lnSpc>
                <a:spcBef>
                  <a:spcPts val="0"/>
                </a:spcBef>
                <a:spcAft>
                  <a:spcPts val="0"/>
                </a:spcAft>
                <a:buFont typeface="Arial" panose="020B0604020202020204" pitchFamily="34" charset="0"/>
                <a:buChar char="•"/>
              </a:pPr>
              <a:r>
                <a:rPr lang="en-IN" sz="1200">
                  <a:solidFill>
                    <a:schemeClr val="bg1">
                      <a:lumMod val="95000"/>
                    </a:schemeClr>
                  </a:solidFill>
                  <a:latin typeface="Roboto" panose="02000000000000000000" pitchFamily="2" charset="0"/>
                  <a:ea typeface="Roboto" panose="02000000000000000000" pitchFamily="2" charset="0"/>
                </a:rPr>
                <a:t>Old and M</a:t>
              </a:r>
              <a:r>
                <a:rPr lang="en-IN" sz="1200" b="0" i="0">
                  <a:solidFill>
                    <a:schemeClr val="bg1">
                      <a:lumMod val="95000"/>
                    </a:schemeClr>
                  </a:solidFill>
                  <a:effectLst/>
                  <a:latin typeface="Roboto" panose="02000000000000000000" pitchFamily="2" charset="0"/>
                  <a:ea typeface="Roboto" panose="02000000000000000000" pitchFamily="2" charset="0"/>
                </a:rPr>
                <a:t>iddle Aged (95%)</a:t>
              </a:r>
            </a:p>
            <a:p>
              <a:pPr marL="171450" lvl="0" indent="-171450" algn="ctr" rtl="0">
                <a:lnSpc>
                  <a:spcPct val="150000"/>
                </a:lnSpc>
                <a:spcBef>
                  <a:spcPts val="0"/>
                </a:spcBef>
                <a:spcAft>
                  <a:spcPts val="0"/>
                </a:spcAft>
                <a:buFont typeface="Arial" panose="020B0604020202020204" pitchFamily="34" charset="0"/>
                <a:buChar char="•"/>
              </a:pPr>
              <a:r>
                <a:rPr lang="en-IN" sz="1200" b="0" i="0">
                  <a:solidFill>
                    <a:schemeClr val="bg1">
                      <a:lumMod val="95000"/>
                    </a:schemeClr>
                  </a:solidFill>
                  <a:effectLst/>
                  <a:latin typeface="Roboto" panose="02000000000000000000" pitchFamily="2" charset="0"/>
                  <a:ea typeface="Roboto" panose="02000000000000000000" pitchFamily="2" charset="0"/>
                </a:rPr>
                <a:t>Very High </a:t>
              </a:r>
              <a:r>
                <a:rPr lang="en-IN" sz="1200">
                  <a:solidFill>
                    <a:schemeClr val="bg1">
                      <a:lumMod val="95000"/>
                    </a:schemeClr>
                  </a:solidFill>
                  <a:latin typeface="Roboto" panose="02000000000000000000" pitchFamily="2" charset="0"/>
                  <a:ea typeface="Roboto" panose="02000000000000000000" pitchFamily="2" charset="0"/>
                </a:rPr>
                <a:t>I</a:t>
              </a:r>
              <a:r>
                <a:rPr lang="en-IN" sz="1200" b="0" i="0">
                  <a:solidFill>
                    <a:schemeClr val="bg1">
                      <a:lumMod val="95000"/>
                    </a:schemeClr>
                  </a:solidFill>
                  <a:effectLst/>
                  <a:latin typeface="Roboto" panose="02000000000000000000" pitchFamily="2" charset="0"/>
                  <a:ea typeface="Roboto" panose="02000000000000000000" pitchFamily="2" charset="0"/>
                </a:rPr>
                <a:t>ncome (60%)</a:t>
              </a:r>
            </a:p>
            <a:p>
              <a:pPr marL="171450" lvl="0" indent="-171450" algn="ctr" rtl="0">
                <a:lnSpc>
                  <a:spcPct val="150000"/>
                </a:lnSpc>
                <a:spcBef>
                  <a:spcPts val="0"/>
                </a:spcBef>
                <a:spcAft>
                  <a:spcPts val="0"/>
                </a:spcAft>
                <a:buFont typeface="Arial" panose="020B0604020202020204" pitchFamily="34" charset="0"/>
                <a:buChar char="•"/>
              </a:pPr>
              <a:r>
                <a:rPr lang="en-IN" sz="1200">
                  <a:solidFill>
                    <a:schemeClr val="bg1">
                      <a:lumMod val="95000"/>
                    </a:schemeClr>
                  </a:solidFill>
                  <a:latin typeface="Roboto" panose="02000000000000000000" pitchFamily="2" charset="0"/>
                  <a:ea typeface="Roboto" panose="02000000000000000000" pitchFamily="2" charset="0"/>
                </a:rPr>
                <a:t>Value </a:t>
              </a:r>
              <a:r>
                <a:rPr lang="en-IN" sz="1200" b="0" i="0">
                  <a:solidFill>
                    <a:schemeClr val="bg1">
                      <a:lumMod val="95000"/>
                    </a:schemeClr>
                  </a:solidFill>
                  <a:effectLst/>
                  <a:latin typeface="Roboto" panose="02000000000000000000" pitchFamily="2" charset="0"/>
                  <a:ea typeface="Roboto" panose="02000000000000000000" pitchFamily="2" charset="0"/>
                </a:rPr>
                <a:t>Driving Experience (80%)</a:t>
              </a:r>
            </a:p>
            <a:p>
              <a:pPr marL="171450" lvl="0" indent="-171450" algn="ctr" rtl="0">
                <a:lnSpc>
                  <a:spcPct val="150000"/>
                </a:lnSpc>
                <a:spcBef>
                  <a:spcPts val="0"/>
                </a:spcBef>
                <a:spcAft>
                  <a:spcPts val="0"/>
                </a:spcAft>
                <a:buFont typeface="Arial" panose="020B0604020202020204" pitchFamily="34" charset="0"/>
                <a:buChar char="•"/>
              </a:pPr>
              <a:r>
                <a:rPr lang="en-IN" sz="1200">
                  <a:solidFill>
                    <a:schemeClr val="bg1">
                      <a:lumMod val="95000"/>
                    </a:schemeClr>
                  </a:solidFill>
                  <a:latin typeface="Roboto" panose="02000000000000000000" pitchFamily="2" charset="0"/>
                  <a:ea typeface="Roboto" panose="02000000000000000000" pitchFamily="2" charset="0"/>
                </a:rPr>
                <a:t>Only one child (65%)</a:t>
              </a:r>
            </a:p>
            <a:p>
              <a:pPr marL="171450" lvl="0" indent="-171450" algn="ctr" rtl="0">
                <a:lnSpc>
                  <a:spcPct val="150000"/>
                </a:lnSpc>
                <a:spcBef>
                  <a:spcPts val="0"/>
                </a:spcBef>
                <a:spcAft>
                  <a:spcPts val="0"/>
                </a:spcAft>
                <a:buFont typeface="Arial" panose="020B0604020202020204" pitchFamily="34" charset="0"/>
                <a:buChar char="•"/>
              </a:pPr>
              <a:r>
                <a:rPr lang="en-IN" sz="1200">
                  <a:solidFill>
                    <a:schemeClr val="bg1">
                      <a:lumMod val="95000"/>
                    </a:schemeClr>
                  </a:solidFill>
                  <a:latin typeface="Roboto" panose="02000000000000000000" pitchFamily="2" charset="0"/>
                  <a:ea typeface="Roboto" panose="02000000000000000000" pitchFamily="2" charset="0"/>
                  <a:cs typeface="Fira Sans Extra Condensed Medium"/>
                  <a:sym typeface="Fira Sans Extra Condensed Medium"/>
                </a:rPr>
                <a:t>Highly Educated</a:t>
              </a:r>
              <a:endParaRPr sz="1200">
                <a:solidFill>
                  <a:schemeClr val="bg1">
                    <a:lumMod val="95000"/>
                  </a:schemeClr>
                </a:solidFill>
                <a:latin typeface="Roboto" panose="02000000000000000000" pitchFamily="2" charset="0"/>
                <a:ea typeface="Roboto" panose="02000000000000000000" pitchFamily="2" charset="0"/>
                <a:cs typeface="Fira Sans Extra Condensed Medium"/>
                <a:sym typeface="Fira Sans Extra Condensed Medium"/>
              </a:endParaRPr>
            </a:p>
          </p:txBody>
        </p:sp>
      </p:grpSp>
    </p:spTree>
    <p:extLst>
      <p:ext uri="{BB962C8B-B14F-4D97-AF65-F5344CB8AC3E}">
        <p14:creationId xmlns:p14="http://schemas.microsoft.com/office/powerpoint/2010/main" val="390946174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8C553516-5C72-4D87-B46F-91D466877B67}"/>
              </a:ext>
            </a:extLst>
          </p:cNvPr>
          <p:cNvSpPr>
            <a:spLocks noGrp="1"/>
          </p:cNvSpPr>
          <p:nvPr>
            <p:ph type="body" sz="quarter" idx="14"/>
          </p:nvPr>
        </p:nvSpPr>
        <p:spPr/>
        <p:txBody>
          <a:bodyPr>
            <a:normAutofit/>
          </a:bodyPr>
          <a:lstStyle/>
          <a:p>
            <a:pPr>
              <a:spcAft>
                <a:spcPts val="600"/>
              </a:spcAft>
            </a:pPr>
            <a:r>
              <a:rPr lang="en-US" sz="27500"/>
              <a:t>Solution</a:t>
            </a:r>
          </a:p>
        </p:txBody>
      </p:sp>
      <p:sp>
        <p:nvSpPr>
          <p:cNvPr id="17" name="Title 16">
            <a:extLst>
              <a:ext uri="{FF2B5EF4-FFF2-40B4-BE49-F238E27FC236}">
                <a16:creationId xmlns:a16="http://schemas.microsoft.com/office/drawing/2014/main" id="{9B7C68D5-425C-4465-842E-6EC3B305DF8F}"/>
              </a:ext>
            </a:extLst>
          </p:cNvPr>
          <p:cNvSpPr>
            <a:spLocks noGrp="1"/>
          </p:cNvSpPr>
          <p:nvPr>
            <p:ph type="ctrTitle"/>
          </p:nvPr>
        </p:nvSpPr>
        <p:spPr/>
        <p:txBody>
          <a:bodyPr anchor="b">
            <a:normAutofit/>
          </a:bodyPr>
          <a:lstStyle/>
          <a:p>
            <a:r>
              <a:rPr lang="en-US" sz="1700"/>
              <a:t>SOLUTION</a:t>
            </a:r>
          </a:p>
        </p:txBody>
      </p:sp>
      <p:grpSp>
        <p:nvGrpSpPr>
          <p:cNvPr id="186" name="Google Shape;2454;p44">
            <a:extLst>
              <a:ext uri="{FF2B5EF4-FFF2-40B4-BE49-F238E27FC236}">
                <a16:creationId xmlns:a16="http://schemas.microsoft.com/office/drawing/2014/main" id="{DC36CAE1-A347-4A94-9E45-134F8955C8C7}"/>
              </a:ext>
            </a:extLst>
          </p:cNvPr>
          <p:cNvGrpSpPr/>
          <p:nvPr/>
        </p:nvGrpSpPr>
        <p:grpSpPr>
          <a:xfrm>
            <a:off x="839757" y="3619002"/>
            <a:ext cx="2099766" cy="2372010"/>
            <a:chOff x="6675058" y="2610537"/>
            <a:chExt cx="1397112" cy="1578254"/>
          </a:xfrm>
        </p:grpSpPr>
        <p:sp>
          <p:nvSpPr>
            <p:cNvPr id="219" name="Google Shape;2455;p44">
              <a:extLst>
                <a:ext uri="{FF2B5EF4-FFF2-40B4-BE49-F238E27FC236}">
                  <a16:creationId xmlns:a16="http://schemas.microsoft.com/office/drawing/2014/main" id="{E11F5C1E-566A-4753-98FE-B09879237E23}"/>
                </a:ext>
              </a:extLst>
            </p:cNvPr>
            <p:cNvSpPr/>
            <p:nvPr/>
          </p:nvSpPr>
          <p:spPr>
            <a:xfrm>
              <a:off x="6675058" y="2610537"/>
              <a:ext cx="1397112" cy="171339"/>
            </a:xfrm>
            <a:custGeom>
              <a:avLst/>
              <a:gdLst/>
              <a:ahLst/>
              <a:cxnLst/>
              <a:rect l="l" t="t" r="r" b="b"/>
              <a:pathLst>
                <a:path w="63985" h="7847" extrusionOk="0">
                  <a:moveTo>
                    <a:pt x="2680" y="703"/>
                  </a:moveTo>
                  <a:cubicBezTo>
                    <a:pt x="2418" y="846"/>
                    <a:pt x="2168" y="1179"/>
                    <a:pt x="1918" y="1429"/>
                  </a:cubicBezTo>
                  <a:lnTo>
                    <a:pt x="1334" y="703"/>
                  </a:lnTo>
                  <a:close/>
                  <a:moveTo>
                    <a:pt x="4239" y="703"/>
                  </a:moveTo>
                  <a:cubicBezTo>
                    <a:pt x="3704" y="1143"/>
                    <a:pt x="3168" y="1774"/>
                    <a:pt x="2632" y="2322"/>
                  </a:cubicBezTo>
                  <a:lnTo>
                    <a:pt x="2049" y="1572"/>
                  </a:lnTo>
                  <a:cubicBezTo>
                    <a:pt x="2358" y="1262"/>
                    <a:pt x="2668" y="1000"/>
                    <a:pt x="2977" y="703"/>
                  </a:cubicBezTo>
                  <a:close/>
                  <a:moveTo>
                    <a:pt x="6216" y="703"/>
                  </a:moveTo>
                  <a:cubicBezTo>
                    <a:pt x="5299" y="1596"/>
                    <a:pt x="4382" y="2477"/>
                    <a:pt x="3489" y="3394"/>
                  </a:cubicBezTo>
                  <a:lnTo>
                    <a:pt x="2918" y="2655"/>
                  </a:lnTo>
                  <a:cubicBezTo>
                    <a:pt x="3573" y="2001"/>
                    <a:pt x="4227" y="1298"/>
                    <a:pt x="4882" y="703"/>
                  </a:cubicBezTo>
                  <a:close/>
                  <a:moveTo>
                    <a:pt x="22134" y="703"/>
                  </a:moveTo>
                  <a:cubicBezTo>
                    <a:pt x="19979" y="2786"/>
                    <a:pt x="17824" y="5037"/>
                    <a:pt x="15669" y="7239"/>
                  </a:cubicBezTo>
                  <a:lnTo>
                    <a:pt x="14205" y="7227"/>
                  </a:lnTo>
                  <a:cubicBezTo>
                    <a:pt x="16467" y="5025"/>
                    <a:pt x="18753" y="2786"/>
                    <a:pt x="21039" y="703"/>
                  </a:cubicBezTo>
                  <a:close/>
                  <a:moveTo>
                    <a:pt x="54079" y="703"/>
                  </a:moveTo>
                  <a:cubicBezTo>
                    <a:pt x="51829" y="2786"/>
                    <a:pt x="49578" y="5049"/>
                    <a:pt x="47328" y="7239"/>
                  </a:cubicBezTo>
                  <a:lnTo>
                    <a:pt x="46447" y="7227"/>
                  </a:lnTo>
                  <a:cubicBezTo>
                    <a:pt x="48566" y="5037"/>
                    <a:pt x="50698" y="2786"/>
                    <a:pt x="52841" y="703"/>
                  </a:cubicBezTo>
                  <a:close/>
                  <a:moveTo>
                    <a:pt x="61080" y="1203"/>
                  </a:moveTo>
                  <a:lnTo>
                    <a:pt x="61651" y="1941"/>
                  </a:lnTo>
                  <a:cubicBezTo>
                    <a:pt x="59949" y="3691"/>
                    <a:pt x="58270" y="5453"/>
                    <a:pt x="56591" y="7239"/>
                  </a:cubicBezTo>
                  <a:lnTo>
                    <a:pt x="55580" y="7239"/>
                  </a:lnTo>
                  <a:cubicBezTo>
                    <a:pt x="55885" y="6944"/>
                    <a:pt x="56190" y="6604"/>
                    <a:pt x="56496" y="6299"/>
                  </a:cubicBezTo>
                  <a:cubicBezTo>
                    <a:pt x="58091" y="4668"/>
                    <a:pt x="59568" y="2917"/>
                    <a:pt x="61080" y="1203"/>
                  </a:cubicBezTo>
                  <a:close/>
                  <a:moveTo>
                    <a:pt x="8014" y="703"/>
                  </a:moveTo>
                  <a:cubicBezTo>
                    <a:pt x="5859" y="2786"/>
                    <a:pt x="3704" y="5013"/>
                    <a:pt x="1584" y="7251"/>
                  </a:cubicBezTo>
                  <a:lnTo>
                    <a:pt x="1334" y="7251"/>
                  </a:lnTo>
                  <a:lnTo>
                    <a:pt x="3942" y="3941"/>
                  </a:lnTo>
                  <a:lnTo>
                    <a:pt x="3704" y="3667"/>
                  </a:lnTo>
                  <a:cubicBezTo>
                    <a:pt x="4692" y="2655"/>
                    <a:pt x="5680" y="1596"/>
                    <a:pt x="6680" y="703"/>
                  </a:cubicBezTo>
                  <a:close/>
                  <a:moveTo>
                    <a:pt x="9835" y="703"/>
                  </a:moveTo>
                  <a:cubicBezTo>
                    <a:pt x="7597" y="2786"/>
                    <a:pt x="5359" y="5013"/>
                    <a:pt x="3132" y="7251"/>
                  </a:cubicBezTo>
                  <a:lnTo>
                    <a:pt x="2084" y="7251"/>
                  </a:lnTo>
                  <a:cubicBezTo>
                    <a:pt x="4370" y="5013"/>
                    <a:pt x="6644" y="2786"/>
                    <a:pt x="8907" y="703"/>
                  </a:cubicBezTo>
                  <a:close/>
                  <a:moveTo>
                    <a:pt x="11240" y="703"/>
                  </a:moveTo>
                  <a:cubicBezTo>
                    <a:pt x="9109" y="2786"/>
                    <a:pt x="6990" y="5013"/>
                    <a:pt x="4906" y="7251"/>
                  </a:cubicBezTo>
                  <a:lnTo>
                    <a:pt x="3454" y="7251"/>
                  </a:lnTo>
                  <a:cubicBezTo>
                    <a:pt x="5704" y="5013"/>
                    <a:pt x="7930" y="2786"/>
                    <a:pt x="10169" y="703"/>
                  </a:cubicBezTo>
                  <a:close/>
                  <a:moveTo>
                    <a:pt x="13026" y="703"/>
                  </a:moveTo>
                  <a:cubicBezTo>
                    <a:pt x="10859" y="2786"/>
                    <a:pt x="8704" y="5013"/>
                    <a:pt x="6609" y="7251"/>
                  </a:cubicBezTo>
                  <a:lnTo>
                    <a:pt x="5406" y="7251"/>
                  </a:lnTo>
                  <a:cubicBezTo>
                    <a:pt x="7490" y="5013"/>
                    <a:pt x="9561" y="2786"/>
                    <a:pt x="11645" y="703"/>
                  </a:cubicBezTo>
                  <a:close/>
                  <a:moveTo>
                    <a:pt x="16038" y="703"/>
                  </a:moveTo>
                  <a:cubicBezTo>
                    <a:pt x="13752" y="2786"/>
                    <a:pt x="11431" y="5013"/>
                    <a:pt x="9145" y="7251"/>
                  </a:cubicBezTo>
                  <a:lnTo>
                    <a:pt x="7097" y="7251"/>
                  </a:lnTo>
                  <a:cubicBezTo>
                    <a:pt x="9204" y="5013"/>
                    <a:pt x="11347" y="2786"/>
                    <a:pt x="13491" y="703"/>
                  </a:cubicBezTo>
                  <a:close/>
                  <a:moveTo>
                    <a:pt x="16348" y="667"/>
                  </a:moveTo>
                  <a:lnTo>
                    <a:pt x="18372" y="679"/>
                  </a:lnTo>
                  <a:cubicBezTo>
                    <a:pt x="16062" y="2870"/>
                    <a:pt x="13741" y="5013"/>
                    <a:pt x="11455" y="7251"/>
                  </a:cubicBezTo>
                  <a:lnTo>
                    <a:pt x="9621" y="7251"/>
                  </a:lnTo>
                  <a:cubicBezTo>
                    <a:pt x="11859" y="5013"/>
                    <a:pt x="14110" y="2870"/>
                    <a:pt x="16348" y="667"/>
                  </a:cubicBezTo>
                  <a:close/>
                  <a:moveTo>
                    <a:pt x="20658" y="703"/>
                  </a:moveTo>
                  <a:cubicBezTo>
                    <a:pt x="18324" y="2786"/>
                    <a:pt x="15979" y="5013"/>
                    <a:pt x="13741" y="7251"/>
                  </a:cubicBezTo>
                  <a:lnTo>
                    <a:pt x="11836" y="7251"/>
                  </a:lnTo>
                  <a:cubicBezTo>
                    <a:pt x="14086" y="5013"/>
                    <a:pt x="16336" y="2786"/>
                    <a:pt x="18586" y="703"/>
                  </a:cubicBezTo>
                  <a:close/>
                  <a:moveTo>
                    <a:pt x="24123" y="703"/>
                  </a:moveTo>
                  <a:cubicBezTo>
                    <a:pt x="21944" y="2786"/>
                    <a:pt x="19765" y="5013"/>
                    <a:pt x="17610" y="7251"/>
                  </a:cubicBezTo>
                  <a:lnTo>
                    <a:pt x="15824" y="7251"/>
                  </a:lnTo>
                  <a:cubicBezTo>
                    <a:pt x="18015" y="5013"/>
                    <a:pt x="20229" y="2786"/>
                    <a:pt x="22444" y="703"/>
                  </a:cubicBezTo>
                  <a:close/>
                  <a:moveTo>
                    <a:pt x="25409" y="703"/>
                  </a:moveTo>
                  <a:cubicBezTo>
                    <a:pt x="23230" y="2786"/>
                    <a:pt x="21111" y="5013"/>
                    <a:pt x="19039" y="7251"/>
                  </a:cubicBezTo>
                  <a:lnTo>
                    <a:pt x="17955" y="7251"/>
                  </a:lnTo>
                  <a:cubicBezTo>
                    <a:pt x="20098" y="5013"/>
                    <a:pt x="22265" y="2786"/>
                    <a:pt x="24432" y="703"/>
                  </a:cubicBezTo>
                  <a:close/>
                  <a:moveTo>
                    <a:pt x="27957" y="703"/>
                  </a:moveTo>
                  <a:cubicBezTo>
                    <a:pt x="27445" y="1143"/>
                    <a:pt x="26945" y="1667"/>
                    <a:pt x="26456" y="2155"/>
                  </a:cubicBezTo>
                  <a:cubicBezTo>
                    <a:pt x="24730" y="3858"/>
                    <a:pt x="23004" y="5465"/>
                    <a:pt x="21277" y="7251"/>
                  </a:cubicBezTo>
                  <a:lnTo>
                    <a:pt x="19348" y="7251"/>
                  </a:lnTo>
                  <a:cubicBezTo>
                    <a:pt x="21087" y="5310"/>
                    <a:pt x="22849" y="3548"/>
                    <a:pt x="24659" y="1762"/>
                  </a:cubicBezTo>
                  <a:cubicBezTo>
                    <a:pt x="25016" y="1393"/>
                    <a:pt x="25385" y="1000"/>
                    <a:pt x="25754" y="703"/>
                  </a:cubicBezTo>
                  <a:close/>
                  <a:moveTo>
                    <a:pt x="30183" y="703"/>
                  </a:moveTo>
                  <a:cubicBezTo>
                    <a:pt x="29600" y="1298"/>
                    <a:pt x="29004" y="1893"/>
                    <a:pt x="28421" y="2501"/>
                  </a:cubicBezTo>
                  <a:cubicBezTo>
                    <a:pt x="26897" y="4096"/>
                    <a:pt x="25349" y="5608"/>
                    <a:pt x="23801" y="7251"/>
                  </a:cubicBezTo>
                  <a:lnTo>
                    <a:pt x="21468" y="7251"/>
                  </a:lnTo>
                  <a:cubicBezTo>
                    <a:pt x="22944" y="5763"/>
                    <a:pt x="24420" y="4429"/>
                    <a:pt x="25849" y="3001"/>
                  </a:cubicBezTo>
                  <a:cubicBezTo>
                    <a:pt x="26611" y="2227"/>
                    <a:pt x="27385" y="1441"/>
                    <a:pt x="28171" y="703"/>
                  </a:cubicBezTo>
                  <a:close/>
                  <a:moveTo>
                    <a:pt x="33100" y="703"/>
                  </a:moveTo>
                  <a:cubicBezTo>
                    <a:pt x="31636" y="2191"/>
                    <a:pt x="30159" y="3632"/>
                    <a:pt x="28671" y="5084"/>
                  </a:cubicBezTo>
                  <a:cubicBezTo>
                    <a:pt x="27933" y="5811"/>
                    <a:pt x="27195" y="6501"/>
                    <a:pt x="26456" y="7251"/>
                  </a:cubicBezTo>
                  <a:lnTo>
                    <a:pt x="24087" y="7251"/>
                  </a:lnTo>
                  <a:cubicBezTo>
                    <a:pt x="25587" y="5608"/>
                    <a:pt x="27076" y="4179"/>
                    <a:pt x="28564" y="2632"/>
                  </a:cubicBezTo>
                  <a:cubicBezTo>
                    <a:pt x="29183" y="1977"/>
                    <a:pt x="29826" y="1298"/>
                    <a:pt x="30469" y="703"/>
                  </a:cubicBezTo>
                  <a:close/>
                  <a:moveTo>
                    <a:pt x="35005" y="703"/>
                  </a:moveTo>
                  <a:cubicBezTo>
                    <a:pt x="33207" y="2489"/>
                    <a:pt x="31398" y="4358"/>
                    <a:pt x="29516" y="6132"/>
                  </a:cubicBezTo>
                  <a:cubicBezTo>
                    <a:pt x="29123" y="6501"/>
                    <a:pt x="28742" y="6799"/>
                    <a:pt x="28350" y="7251"/>
                  </a:cubicBezTo>
                  <a:lnTo>
                    <a:pt x="26778" y="7251"/>
                  </a:lnTo>
                  <a:cubicBezTo>
                    <a:pt x="29040" y="5013"/>
                    <a:pt x="31290" y="2786"/>
                    <a:pt x="33517" y="703"/>
                  </a:cubicBezTo>
                  <a:close/>
                  <a:moveTo>
                    <a:pt x="36315" y="703"/>
                  </a:moveTo>
                  <a:cubicBezTo>
                    <a:pt x="34576" y="2334"/>
                    <a:pt x="32838" y="4120"/>
                    <a:pt x="31100" y="5834"/>
                  </a:cubicBezTo>
                  <a:cubicBezTo>
                    <a:pt x="30612" y="6299"/>
                    <a:pt x="30124" y="6799"/>
                    <a:pt x="29647" y="7251"/>
                  </a:cubicBezTo>
                  <a:lnTo>
                    <a:pt x="28635" y="7251"/>
                  </a:lnTo>
                  <a:cubicBezTo>
                    <a:pt x="28731" y="7096"/>
                    <a:pt x="28826" y="7061"/>
                    <a:pt x="28921" y="6965"/>
                  </a:cubicBezTo>
                  <a:cubicBezTo>
                    <a:pt x="31112" y="4918"/>
                    <a:pt x="33243" y="2786"/>
                    <a:pt x="35362" y="703"/>
                  </a:cubicBezTo>
                  <a:close/>
                  <a:moveTo>
                    <a:pt x="37684" y="703"/>
                  </a:moveTo>
                  <a:cubicBezTo>
                    <a:pt x="35541" y="2786"/>
                    <a:pt x="33398" y="5013"/>
                    <a:pt x="31267" y="7251"/>
                  </a:cubicBezTo>
                  <a:lnTo>
                    <a:pt x="29897" y="7251"/>
                  </a:lnTo>
                  <a:cubicBezTo>
                    <a:pt x="30088" y="6954"/>
                    <a:pt x="30290" y="6870"/>
                    <a:pt x="30481" y="6680"/>
                  </a:cubicBezTo>
                  <a:cubicBezTo>
                    <a:pt x="32517" y="4679"/>
                    <a:pt x="34576" y="2632"/>
                    <a:pt x="36636" y="703"/>
                  </a:cubicBezTo>
                  <a:close/>
                  <a:moveTo>
                    <a:pt x="39601" y="703"/>
                  </a:moveTo>
                  <a:cubicBezTo>
                    <a:pt x="37601" y="2632"/>
                    <a:pt x="35600" y="4608"/>
                    <a:pt x="33648" y="6596"/>
                  </a:cubicBezTo>
                  <a:cubicBezTo>
                    <a:pt x="33433" y="6811"/>
                    <a:pt x="33231" y="6954"/>
                    <a:pt x="33017" y="7251"/>
                  </a:cubicBezTo>
                  <a:lnTo>
                    <a:pt x="32267" y="7251"/>
                  </a:lnTo>
                  <a:cubicBezTo>
                    <a:pt x="34422" y="5013"/>
                    <a:pt x="36553" y="2786"/>
                    <a:pt x="38684" y="703"/>
                  </a:cubicBezTo>
                  <a:close/>
                  <a:moveTo>
                    <a:pt x="41542" y="703"/>
                  </a:moveTo>
                  <a:cubicBezTo>
                    <a:pt x="39375" y="2786"/>
                    <a:pt x="37196" y="5013"/>
                    <a:pt x="35005" y="7251"/>
                  </a:cubicBezTo>
                  <a:lnTo>
                    <a:pt x="33326" y="7251"/>
                  </a:lnTo>
                  <a:cubicBezTo>
                    <a:pt x="33493" y="7096"/>
                    <a:pt x="33648" y="6930"/>
                    <a:pt x="33803" y="6763"/>
                  </a:cubicBezTo>
                  <a:cubicBezTo>
                    <a:pt x="35815" y="4703"/>
                    <a:pt x="37898" y="2632"/>
                    <a:pt x="39994" y="703"/>
                  </a:cubicBezTo>
                  <a:close/>
                  <a:moveTo>
                    <a:pt x="44328" y="703"/>
                  </a:moveTo>
                  <a:cubicBezTo>
                    <a:pt x="42030" y="2786"/>
                    <a:pt x="39720" y="5013"/>
                    <a:pt x="37422" y="7251"/>
                  </a:cubicBezTo>
                  <a:lnTo>
                    <a:pt x="35446" y="7251"/>
                  </a:lnTo>
                  <a:cubicBezTo>
                    <a:pt x="37672" y="5013"/>
                    <a:pt x="39922" y="2786"/>
                    <a:pt x="42149" y="703"/>
                  </a:cubicBezTo>
                  <a:close/>
                  <a:moveTo>
                    <a:pt x="46209" y="703"/>
                  </a:moveTo>
                  <a:cubicBezTo>
                    <a:pt x="43982" y="2786"/>
                    <a:pt x="41744" y="5013"/>
                    <a:pt x="39482" y="7251"/>
                  </a:cubicBezTo>
                  <a:lnTo>
                    <a:pt x="37684" y="7251"/>
                  </a:lnTo>
                  <a:cubicBezTo>
                    <a:pt x="39994" y="5013"/>
                    <a:pt x="42304" y="2786"/>
                    <a:pt x="44613" y="703"/>
                  </a:cubicBezTo>
                  <a:close/>
                  <a:moveTo>
                    <a:pt x="49031" y="703"/>
                  </a:moveTo>
                  <a:cubicBezTo>
                    <a:pt x="46828" y="2786"/>
                    <a:pt x="44649" y="5013"/>
                    <a:pt x="42447" y="7251"/>
                  </a:cubicBezTo>
                  <a:lnTo>
                    <a:pt x="39791" y="7251"/>
                  </a:lnTo>
                  <a:cubicBezTo>
                    <a:pt x="42054" y="5013"/>
                    <a:pt x="44304" y="2786"/>
                    <a:pt x="46530" y="703"/>
                  </a:cubicBezTo>
                  <a:close/>
                  <a:moveTo>
                    <a:pt x="50793" y="703"/>
                  </a:moveTo>
                  <a:cubicBezTo>
                    <a:pt x="50721" y="703"/>
                    <a:pt x="50650" y="846"/>
                    <a:pt x="50579" y="917"/>
                  </a:cubicBezTo>
                  <a:cubicBezTo>
                    <a:pt x="48483" y="3048"/>
                    <a:pt x="46364" y="5168"/>
                    <a:pt x="44244" y="7251"/>
                  </a:cubicBezTo>
                  <a:lnTo>
                    <a:pt x="42744" y="7251"/>
                  </a:lnTo>
                  <a:cubicBezTo>
                    <a:pt x="44971" y="5013"/>
                    <a:pt x="47185" y="2786"/>
                    <a:pt x="49412" y="703"/>
                  </a:cubicBezTo>
                  <a:close/>
                  <a:moveTo>
                    <a:pt x="52662" y="703"/>
                  </a:moveTo>
                  <a:cubicBezTo>
                    <a:pt x="51733" y="1596"/>
                    <a:pt x="50805" y="2691"/>
                    <a:pt x="49852" y="3656"/>
                  </a:cubicBezTo>
                  <a:cubicBezTo>
                    <a:pt x="48662" y="4858"/>
                    <a:pt x="47471" y="6061"/>
                    <a:pt x="46280" y="7251"/>
                  </a:cubicBezTo>
                  <a:lnTo>
                    <a:pt x="44613" y="7251"/>
                  </a:lnTo>
                  <a:cubicBezTo>
                    <a:pt x="46673" y="5168"/>
                    <a:pt x="48721" y="3167"/>
                    <a:pt x="50757" y="1108"/>
                  </a:cubicBezTo>
                  <a:cubicBezTo>
                    <a:pt x="50900" y="977"/>
                    <a:pt x="51031" y="846"/>
                    <a:pt x="51162" y="703"/>
                  </a:cubicBezTo>
                  <a:close/>
                  <a:moveTo>
                    <a:pt x="56770" y="703"/>
                  </a:moveTo>
                  <a:cubicBezTo>
                    <a:pt x="54579" y="2786"/>
                    <a:pt x="52376" y="5013"/>
                    <a:pt x="50150" y="7251"/>
                  </a:cubicBezTo>
                  <a:lnTo>
                    <a:pt x="48090" y="7251"/>
                  </a:lnTo>
                  <a:cubicBezTo>
                    <a:pt x="50269" y="5013"/>
                    <a:pt x="52460" y="2786"/>
                    <a:pt x="54627" y="703"/>
                  </a:cubicBezTo>
                  <a:close/>
                  <a:moveTo>
                    <a:pt x="58484" y="703"/>
                  </a:moveTo>
                  <a:cubicBezTo>
                    <a:pt x="56365" y="2929"/>
                    <a:pt x="54186" y="5013"/>
                    <a:pt x="51983" y="7251"/>
                  </a:cubicBezTo>
                  <a:lnTo>
                    <a:pt x="50471" y="7251"/>
                  </a:lnTo>
                  <a:cubicBezTo>
                    <a:pt x="52710" y="5013"/>
                    <a:pt x="54924" y="2786"/>
                    <a:pt x="57139" y="703"/>
                  </a:cubicBezTo>
                  <a:close/>
                  <a:moveTo>
                    <a:pt x="59639" y="703"/>
                  </a:moveTo>
                  <a:cubicBezTo>
                    <a:pt x="58210" y="2191"/>
                    <a:pt x="56794" y="3929"/>
                    <a:pt x="55329" y="5501"/>
                  </a:cubicBezTo>
                  <a:cubicBezTo>
                    <a:pt x="54793" y="6084"/>
                    <a:pt x="54234" y="6656"/>
                    <a:pt x="53686" y="7251"/>
                  </a:cubicBezTo>
                  <a:lnTo>
                    <a:pt x="52567" y="7251"/>
                  </a:lnTo>
                  <a:cubicBezTo>
                    <a:pt x="54758" y="5013"/>
                    <a:pt x="56925" y="2929"/>
                    <a:pt x="58996" y="703"/>
                  </a:cubicBezTo>
                  <a:close/>
                  <a:moveTo>
                    <a:pt x="60651" y="703"/>
                  </a:moveTo>
                  <a:lnTo>
                    <a:pt x="60901" y="977"/>
                  </a:lnTo>
                  <a:cubicBezTo>
                    <a:pt x="59377" y="2703"/>
                    <a:pt x="57901" y="4501"/>
                    <a:pt x="56329" y="6156"/>
                  </a:cubicBezTo>
                  <a:cubicBezTo>
                    <a:pt x="55984" y="6513"/>
                    <a:pt x="55627" y="6799"/>
                    <a:pt x="55270" y="7251"/>
                  </a:cubicBezTo>
                  <a:lnTo>
                    <a:pt x="53877" y="7251"/>
                  </a:lnTo>
                  <a:cubicBezTo>
                    <a:pt x="55936" y="5013"/>
                    <a:pt x="57960" y="2786"/>
                    <a:pt x="59984" y="703"/>
                  </a:cubicBezTo>
                  <a:close/>
                  <a:moveTo>
                    <a:pt x="61830" y="2167"/>
                  </a:moveTo>
                  <a:lnTo>
                    <a:pt x="62675" y="3251"/>
                  </a:lnTo>
                  <a:cubicBezTo>
                    <a:pt x="61532" y="4608"/>
                    <a:pt x="60354" y="5906"/>
                    <a:pt x="59163" y="7251"/>
                  </a:cubicBezTo>
                  <a:lnTo>
                    <a:pt x="57008" y="7251"/>
                  </a:lnTo>
                  <a:cubicBezTo>
                    <a:pt x="58615" y="5465"/>
                    <a:pt x="60223" y="3846"/>
                    <a:pt x="61830" y="2167"/>
                  </a:cubicBezTo>
                  <a:close/>
                  <a:moveTo>
                    <a:pt x="62830" y="3441"/>
                  </a:moveTo>
                  <a:lnTo>
                    <a:pt x="63175" y="3882"/>
                  </a:lnTo>
                  <a:lnTo>
                    <a:pt x="60651" y="7251"/>
                  </a:lnTo>
                  <a:lnTo>
                    <a:pt x="59532" y="7251"/>
                  </a:lnTo>
                  <a:cubicBezTo>
                    <a:pt x="60651" y="5906"/>
                    <a:pt x="61747" y="4715"/>
                    <a:pt x="62830" y="3441"/>
                  </a:cubicBezTo>
                  <a:close/>
                  <a:moveTo>
                    <a:pt x="1" y="0"/>
                  </a:moveTo>
                  <a:lnTo>
                    <a:pt x="3120" y="3917"/>
                  </a:lnTo>
                  <a:lnTo>
                    <a:pt x="1" y="7847"/>
                  </a:lnTo>
                  <a:lnTo>
                    <a:pt x="60973" y="7847"/>
                  </a:lnTo>
                  <a:lnTo>
                    <a:pt x="63985" y="3846"/>
                  </a:lnTo>
                  <a:lnTo>
                    <a:pt x="60973" y="0"/>
                  </a:ln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456;p44">
              <a:extLst>
                <a:ext uri="{FF2B5EF4-FFF2-40B4-BE49-F238E27FC236}">
                  <a16:creationId xmlns:a16="http://schemas.microsoft.com/office/drawing/2014/main" id="{C983B9BA-8B49-4AD3-B727-FDDDF5CF0AEF}"/>
                </a:ext>
              </a:extLst>
            </p:cNvPr>
            <p:cNvSpPr/>
            <p:nvPr/>
          </p:nvSpPr>
          <p:spPr>
            <a:xfrm>
              <a:off x="7319791" y="2726744"/>
              <a:ext cx="107647" cy="344229"/>
            </a:xfrm>
            <a:custGeom>
              <a:avLst/>
              <a:gdLst/>
              <a:ahLst/>
              <a:cxnLst/>
              <a:rect l="l" t="t" r="r" b="b"/>
              <a:pathLst>
                <a:path w="4930" h="15765" extrusionOk="0">
                  <a:moveTo>
                    <a:pt x="2465" y="0"/>
                  </a:moveTo>
                  <a:cubicBezTo>
                    <a:pt x="1108" y="0"/>
                    <a:pt x="0" y="1108"/>
                    <a:pt x="0" y="2477"/>
                  </a:cubicBezTo>
                  <a:cubicBezTo>
                    <a:pt x="0" y="3727"/>
                    <a:pt x="965" y="4763"/>
                    <a:pt x="2155" y="4918"/>
                  </a:cubicBezTo>
                  <a:lnTo>
                    <a:pt x="2155" y="15764"/>
                  </a:lnTo>
                  <a:lnTo>
                    <a:pt x="2751" y="15764"/>
                  </a:lnTo>
                  <a:lnTo>
                    <a:pt x="2751" y="4918"/>
                  </a:lnTo>
                  <a:cubicBezTo>
                    <a:pt x="4084" y="4763"/>
                    <a:pt x="4930" y="3727"/>
                    <a:pt x="4930" y="2477"/>
                  </a:cubicBezTo>
                  <a:cubicBezTo>
                    <a:pt x="4930" y="1108"/>
                    <a:pt x="3834" y="0"/>
                    <a:pt x="2465"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 name="Google Shape;2457;p44">
              <a:extLst>
                <a:ext uri="{FF2B5EF4-FFF2-40B4-BE49-F238E27FC236}">
                  <a16:creationId xmlns:a16="http://schemas.microsoft.com/office/drawing/2014/main" id="{DB41822A-59EB-4B05-9B8D-60247368E4E9}"/>
                </a:ext>
              </a:extLst>
            </p:cNvPr>
            <p:cNvGrpSpPr/>
            <p:nvPr/>
          </p:nvGrpSpPr>
          <p:grpSpPr>
            <a:xfrm>
              <a:off x="6962712" y="3419216"/>
              <a:ext cx="821804" cy="769575"/>
              <a:chOff x="7054356" y="3468903"/>
              <a:chExt cx="821804" cy="769575"/>
            </a:xfrm>
          </p:grpSpPr>
          <p:sp>
            <p:nvSpPr>
              <p:cNvPr id="224" name="Google Shape;2458;p44">
                <a:extLst>
                  <a:ext uri="{FF2B5EF4-FFF2-40B4-BE49-F238E27FC236}">
                    <a16:creationId xmlns:a16="http://schemas.microsoft.com/office/drawing/2014/main" id="{637F4CE0-80BA-4F4E-AB1D-123B2F36BB09}"/>
                  </a:ext>
                </a:extLst>
              </p:cNvPr>
              <p:cNvSpPr/>
              <p:nvPr/>
            </p:nvSpPr>
            <p:spPr>
              <a:xfrm>
                <a:off x="7085035" y="3928755"/>
                <a:ext cx="150902" cy="259684"/>
              </a:xfrm>
              <a:custGeom>
                <a:avLst/>
                <a:gdLst/>
                <a:ahLst/>
                <a:cxnLst/>
                <a:rect l="l" t="t" r="r" b="b"/>
                <a:pathLst>
                  <a:path w="6911" h="11893" extrusionOk="0">
                    <a:moveTo>
                      <a:pt x="2770" y="0"/>
                    </a:moveTo>
                    <a:cubicBezTo>
                      <a:pt x="2706" y="0"/>
                      <a:pt x="2641" y="30"/>
                      <a:pt x="2596" y="101"/>
                    </a:cubicBezTo>
                    <a:cubicBezTo>
                      <a:pt x="1" y="4090"/>
                      <a:pt x="834" y="11055"/>
                      <a:pt x="6335" y="11888"/>
                    </a:cubicBezTo>
                    <a:cubicBezTo>
                      <a:pt x="6354" y="11891"/>
                      <a:pt x="6372" y="11892"/>
                      <a:pt x="6390" y="11892"/>
                    </a:cubicBezTo>
                    <a:cubicBezTo>
                      <a:pt x="6756" y="11892"/>
                      <a:pt x="6911" y="11337"/>
                      <a:pt x="6514" y="11257"/>
                    </a:cubicBezTo>
                    <a:cubicBezTo>
                      <a:pt x="1644" y="10186"/>
                      <a:pt x="894" y="4161"/>
                      <a:pt x="2966" y="315"/>
                    </a:cubicBezTo>
                    <a:cubicBezTo>
                      <a:pt x="3047" y="144"/>
                      <a:pt x="2910" y="0"/>
                      <a:pt x="2770"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459;p44">
                <a:extLst>
                  <a:ext uri="{FF2B5EF4-FFF2-40B4-BE49-F238E27FC236}">
                    <a16:creationId xmlns:a16="http://schemas.microsoft.com/office/drawing/2014/main" id="{A9B32C8D-0A6D-48AE-BF8D-802DA5F75D33}"/>
                  </a:ext>
                </a:extLst>
              </p:cNvPr>
              <p:cNvSpPr/>
              <p:nvPr/>
            </p:nvSpPr>
            <p:spPr>
              <a:xfrm>
                <a:off x="7222160" y="3894822"/>
                <a:ext cx="132233" cy="269990"/>
              </a:xfrm>
              <a:custGeom>
                <a:avLst/>
                <a:gdLst/>
                <a:ahLst/>
                <a:cxnLst/>
                <a:rect l="l" t="t" r="r" b="b"/>
                <a:pathLst>
                  <a:path w="6056" h="12365" extrusionOk="0">
                    <a:moveTo>
                      <a:pt x="2793" y="2238"/>
                    </a:moveTo>
                    <a:cubicBezTo>
                      <a:pt x="2710" y="3358"/>
                      <a:pt x="2698" y="4489"/>
                      <a:pt x="2722" y="5620"/>
                    </a:cubicBezTo>
                    <a:cubicBezTo>
                      <a:pt x="2115" y="5429"/>
                      <a:pt x="1579" y="5191"/>
                      <a:pt x="1365" y="4429"/>
                    </a:cubicBezTo>
                    <a:cubicBezTo>
                      <a:pt x="1162" y="3655"/>
                      <a:pt x="1579" y="2893"/>
                      <a:pt x="2198" y="2453"/>
                    </a:cubicBezTo>
                    <a:cubicBezTo>
                      <a:pt x="2389" y="2322"/>
                      <a:pt x="2591" y="2262"/>
                      <a:pt x="2793" y="2238"/>
                    </a:cubicBezTo>
                    <a:close/>
                    <a:moveTo>
                      <a:pt x="3317" y="6656"/>
                    </a:moveTo>
                    <a:cubicBezTo>
                      <a:pt x="4246" y="7013"/>
                      <a:pt x="5068" y="7453"/>
                      <a:pt x="5139" y="8537"/>
                    </a:cubicBezTo>
                    <a:cubicBezTo>
                      <a:pt x="5175" y="9263"/>
                      <a:pt x="4222" y="9787"/>
                      <a:pt x="3639" y="9847"/>
                    </a:cubicBezTo>
                    <a:cubicBezTo>
                      <a:pt x="3520" y="9858"/>
                      <a:pt x="3401" y="9858"/>
                      <a:pt x="3270" y="9858"/>
                    </a:cubicBezTo>
                    <a:cubicBezTo>
                      <a:pt x="3258" y="8787"/>
                      <a:pt x="3282" y="7727"/>
                      <a:pt x="3317" y="6656"/>
                    </a:cubicBezTo>
                    <a:close/>
                    <a:moveTo>
                      <a:pt x="3181" y="1"/>
                    </a:moveTo>
                    <a:cubicBezTo>
                      <a:pt x="3121" y="1"/>
                      <a:pt x="3066" y="36"/>
                      <a:pt x="3055" y="119"/>
                    </a:cubicBezTo>
                    <a:cubicBezTo>
                      <a:pt x="2960" y="619"/>
                      <a:pt x="2889" y="1119"/>
                      <a:pt x="2841" y="1631"/>
                    </a:cubicBezTo>
                    <a:cubicBezTo>
                      <a:pt x="2484" y="1631"/>
                      <a:pt x="2127" y="1703"/>
                      <a:pt x="1841" y="1846"/>
                    </a:cubicBezTo>
                    <a:cubicBezTo>
                      <a:pt x="627" y="2441"/>
                      <a:pt x="126" y="4584"/>
                      <a:pt x="1103" y="5584"/>
                    </a:cubicBezTo>
                    <a:cubicBezTo>
                      <a:pt x="1496" y="6001"/>
                      <a:pt x="2115" y="6227"/>
                      <a:pt x="2734" y="6453"/>
                    </a:cubicBezTo>
                    <a:cubicBezTo>
                      <a:pt x="2770" y="7561"/>
                      <a:pt x="2805" y="8680"/>
                      <a:pt x="2817" y="9787"/>
                    </a:cubicBezTo>
                    <a:cubicBezTo>
                      <a:pt x="1960" y="9596"/>
                      <a:pt x="1019" y="9025"/>
                      <a:pt x="912" y="8227"/>
                    </a:cubicBezTo>
                    <a:cubicBezTo>
                      <a:pt x="886" y="8055"/>
                      <a:pt x="768" y="7987"/>
                      <a:pt x="637" y="7987"/>
                    </a:cubicBezTo>
                    <a:cubicBezTo>
                      <a:pt x="351" y="7987"/>
                      <a:pt x="0" y="8314"/>
                      <a:pt x="400" y="8608"/>
                    </a:cubicBezTo>
                    <a:cubicBezTo>
                      <a:pt x="984" y="9037"/>
                      <a:pt x="1305" y="9608"/>
                      <a:pt x="1972" y="9954"/>
                    </a:cubicBezTo>
                    <a:cubicBezTo>
                      <a:pt x="2234" y="10085"/>
                      <a:pt x="2520" y="10156"/>
                      <a:pt x="2829" y="10180"/>
                    </a:cubicBezTo>
                    <a:cubicBezTo>
                      <a:pt x="2829" y="10823"/>
                      <a:pt x="2817" y="11466"/>
                      <a:pt x="2782" y="12097"/>
                    </a:cubicBezTo>
                    <a:cubicBezTo>
                      <a:pt x="2776" y="12275"/>
                      <a:pt x="2915" y="12365"/>
                      <a:pt x="3055" y="12365"/>
                    </a:cubicBezTo>
                    <a:cubicBezTo>
                      <a:pt x="3195" y="12365"/>
                      <a:pt x="3335" y="12275"/>
                      <a:pt x="3329" y="12097"/>
                    </a:cubicBezTo>
                    <a:cubicBezTo>
                      <a:pt x="3294" y="11466"/>
                      <a:pt x="3270" y="10835"/>
                      <a:pt x="3270" y="10204"/>
                    </a:cubicBezTo>
                    <a:cubicBezTo>
                      <a:pt x="3389" y="10204"/>
                      <a:pt x="3520" y="10204"/>
                      <a:pt x="3639" y="10192"/>
                    </a:cubicBezTo>
                    <a:cubicBezTo>
                      <a:pt x="4579" y="10120"/>
                      <a:pt x="5484" y="9787"/>
                      <a:pt x="5746" y="8799"/>
                    </a:cubicBezTo>
                    <a:cubicBezTo>
                      <a:pt x="6056" y="7596"/>
                      <a:pt x="4687" y="6406"/>
                      <a:pt x="3746" y="5965"/>
                    </a:cubicBezTo>
                    <a:cubicBezTo>
                      <a:pt x="3615" y="5906"/>
                      <a:pt x="3484" y="5858"/>
                      <a:pt x="3341" y="5810"/>
                    </a:cubicBezTo>
                    <a:cubicBezTo>
                      <a:pt x="3377" y="4632"/>
                      <a:pt x="3413" y="3465"/>
                      <a:pt x="3401" y="2286"/>
                    </a:cubicBezTo>
                    <a:lnTo>
                      <a:pt x="3401" y="2286"/>
                    </a:lnTo>
                    <a:cubicBezTo>
                      <a:pt x="3948" y="2453"/>
                      <a:pt x="4448" y="2869"/>
                      <a:pt x="4758" y="3334"/>
                    </a:cubicBezTo>
                    <a:cubicBezTo>
                      <a:pt x="4807" y="3407"/>
                      <a:pt x="4876" y="3438"/>
                      <a:pt x="4944" y="3438"/>
                    </a:cubicBezTo>
                    <a:cubicBezTo>
                      <a:pt x="5077" y="3438"/>
                      <a:pt x="5206" y="3320"/>
                      <a:pt x="5175" y="3155"/>
                    </a:cubicBezTo>
                    <a:cubicBezTo>
                      <a:pt x="5008" y="2346"/>
                      <a:pt x="4234" y="1846"/>
                      <a:pt x="3401" y="1679"/>
                    </a:cubicBezTo>
                    <a:cubicBezTo>
                      <a:pt x="3401" y="1179"/>
                      <a:pt x="3377" y="667"/>
                      <a:pt x="3353" y="155"/>
                    </a:cubicBezTo>
                    <a:cubicBezTo>
                      <a:pt x="3346" y="61"/>
                      <a:pt x="3260" y="1"/>
                      <a:pt x="3181" y="1"/>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460;p44">
                <a:extLst>
                  <a:ext uri="{FF2B5EF4-FFF2-40B4-BE49-F238E27FC236}">
                    <a16:creationId xmlns:a16="http://schemas.microsoft.com/office/drawing/2014/main" id="{D68535AC-AB16-4188-9BF5-125D0B58464E}"/>
                  </a:ext>
                </a:extLst>
              </p:cNvPr>
              <p:cNvSpPr/>
              <p:nvPr/>
            </p:nvSpPr>
            <p:spPr>
              <a:xfrm>
                <a:off x="7054356" y="3468903"/>
                <a:ext cx="821804" cy="769575"/>
              </a:xfrm>
              <a:custGeom>
                <a:avLst/>
                <a:gdLst/>
                <a:ahLst/>
                <a:cxnLst/>
                <a:rect l="l" t="t" r="r" b="b"/>
                <a:pathLst>
                  <a:path w="37637" h="35245" extrusionOk="0">
                    <a:moveTo>
                      <a:pt x="10922" y="1151"/>
                    </a:moveTo>
                    <a:cubicBezTo>
                      <a:pt x="13511" y="1151"/>
                      <a:pt x="15932" y="1996"/>
                      <a:pt x="18015" y="4171"/>
                    </a:cubicBezTo>
                    <a:cubicBezTo>
                      <a:pt x="20111" y="6374"/>
                      <a:pt x="20432" y="9267"/>
                      <a:pt x="19563" y="11815"/>
                    </a:cubicBezTo>
                    <a:cubicBezTo>
                      <a:pt x="18218" y="12862"/>
                      <a:pt x="17313" y="14279"/>
                      <a:pt x="16824" y="15851"/>
                    </a:cubicBezTo>
                    <a:cubicBezTo>
                      <a:pt x="16348" y="16256"/>
                      <a:pt x="15824" y="16625"/>
                      <a:pt x="15277" y="16911"/>
                    </a:cubicBezTo>
                    <a:cubicBezTo>
                      <a:pt x="15039" y="17030"/>
                      <a:pt x="14812" y="17137"/>
                      <a:pt x="14574" y="17232"/>
                    </a:cubicBezTo>
                    <a:cubicBezTo>
                      <a:pt x="13349" y="16730"/>
                      <a:pt x="12039" y="16449"/>
                      <a:pt x="10748" y="16449"/>
                    </a:cubicBezTo>
                    <a:cubicBezTo>
                      <a:pt x="9620" y="16449"/>
                      <a:pt x="8506" y="16664"/>
                      <a:pt x="7478" y="17137"/>
                    </a:cubicBezTo>
                    <a:cubicBezTo>
                      <a:pt x="5680" y="16399"/>
                      <a:pt x="4085" y="15172"/>
                      <a:pt x="2989" y="13577"/>
                    </a:cubicBezTo>
                    <a:cubicBezTo>
                      <a:pt x="84" y="9326"/>
                      <a:pt x="2263" y="4290"/>
                      <a:pt x="6180" y="1766"/>
                    </a:cubicBezTo>
                    <a:cubicBezTo>
                      <a:pt x="6217" y="1830"/>
                      <a:pt x="6282" y="1873"/>
                      <a:pt x="6364" y="1873"/>
                    </a:cubicBezTo>
                    <a:cubicBezTo>
                      <a:pt x="6389" y="1873"/>
                      <a:pt x="6415" y="1869"/>
                      <a:pt x="6442" y="1861"/>
                    </a:cubicBezTo>
                    <a:cubicBezTo>
                      <a:pt x="7968" y="1416"/>
                      <a:pt x="9472" y="1151"/>
                      <a:pt x="10922" y="1151"/>
                    </a:cubicBezTo>
                    <a:close/>
                    <a:moveTo>
                      <a:pt x="16491" y="17363"/>
                    </a:moveTo>
                    <a:lnTo>
                      <a:pt x="16491" y="17363"/>
                    </a:lnTo>
                    <a:cubicBezTo>
                      <a:pt x="16455" y="17637"/>
                      <a:pt x="16420" y="17923"/>
                      <a:pt x="16408" y="18196"/>
                    </a:cubicBezTo>
                    <a:cubicBezTo>
                      <a:pt x="16193" y="18054"/>
                      <a:pt x="15967" y="17911"/>
                      <a:pt x="15741" y="17792"/>
                    </a:cubicBezTo>
                    <a:cubicBezTo>
                      <a:pt x="16003" y="17661"/>
                      <a:pt x="16241" y="17518"/>
                      <a:pt x="16491" y="17363"/>
                    </a:cubicBezTo>
                    <a:close/>
                    <a:moveTo>
                      <a:pt x="26209" y="10891"/>
                    </a:moveTo>
                    <a:cubicBezTo>
                      <a:pt x="28799" y="10891"/>
                      <a:pt x="31219" y="11735"/>
                      <a:pt x="33303" y="13910"/>
                    </a:cubicBezTo>
                    <a:cubicBezTo>
                      <a:pt x="37160" y="17934"/>
                      <a:pt x="35041" y="24304"/>
                      <a:pt x="30564" y="26650"/>
                    </a:cubicBezTo>
                    <a:cubicBezTo>
                      <a:pt x="29293" y="27319"/>
                      <a:pt x="27912" y="27627"/>
                      <a:pt x="26530" y="27627"/>
                    </a:cubicBezTo>
                    <a:cubicBezTo>
                      <a:pt x="24522" y="27627"/>
                      <a:pt x="22514" y="26976"/>
                      <a:pt x="20849" y="25840"/>
                    </a:cubicBezTo>
                    <a:cubicBezTo>
                      <a:pt x="20837" y="25709"/>
                      <a:pt x="20849" y="25578"/>
                      <a:pt x="20837" y="25459"/>
                    </a:cubicBezTo>
                    <a:lnTo>
                      <a:pt x="20837" y="25459"/>
                    </a:lnTo>
                    <a:cubicBezTo>
                      <a:pt x="21468" y="25840"/>
                      <a:pt x="22194" y="26114"/>
                      <a:pt x="23040" y="26245"/>
                    </a:cubicBezTo>
                    <a:cubicBezTo>
                      <a:pt x="23058" y="26248"/>
                      <a:pt x="23077" y="26249"/>
                      <a:pt x="23095" y="26249"/>
                    </a:cubicBezTo>
                    <a:cubicBezTo>
                      <a:pt x="23461" y="26249"/>
                      <a:pt x="23615" y="25693"/>
                      <a:pt x="23206" y="25614"/>
                    </a:cubicBezTo>
                    <a:cubicBezTo>
                      <a:pt x="22182" y="25388"/>
                      <a:pt x="21349" y="24923"/>
                      <a:pt x="20670" y="24328"/>
                    </a:cubicBezTo>
                    <a:cubicBezTo>
                      <a:pt x="20504" y="23459"/>
                      <a:pt x="20206" y="22602"/>
                      <a:pt x="19765" y="21768"/>
                    </a:cubicBezTo>
                    <a:cubicBezTo>
                      <a:pt x="19468" y="21197"/>
                      <a:pt x="19087" y="20661"/>
                      <a:pt x="18658" y="20161"/>
                    </a:cubicBezTo>
                    <a:cubicBezTo>
                      <a:pt x="18432" y="18292"/>
                      <a:pt x="18789" y="16291"/>
                      <a:pt x="19658" y="14672"/>
                    </a:cubicBezTo>
                    <a:cubicBezTo>
                      <a:pt x="19749" y="14507"/>
                      <a:pt x="19611" y="14359"/>
                      <a:pt x="19470" y="14359"/>
                    </a:cubicBezTo>
                    <a:cubicBezTo>
                      <a:pt x="19408" y="14359"/>
                      <a:pt x="19345" y="14388"/>
                      <a:pt x="19301" y="14458"/>
                    </a:cubicBezTo>
                    <a:cubicBezTo>
                      <a:pt x="18396" y="15851"/>
                      <a:pt x="17908" y="17613"/>
                      <a:pt x="17884" y="19363"/>
                    </a:cubicBezTo>
                    <a:cubicBezTo>
                      <a:pt x="17598" y="19089"/>
                      <a:pt x="17289" y="18827"/>
                      <a:pt x="16967" y="18589"/>
                    </a:cubicBezTo>
                    <a:cubicBezTo>
                      <a:pt x="17158" y="15768"/>
                      <a:pt x="18956" y="13124"/>
                      <a:pt x="21468" y="11505"/>
                    </a:cubicBezTo>
                    <a:cubicBezTo>
                      <a:pt x="21514" y="11569"/>
                      <a:pt x="21574" y="11612"/>
                      <a:pt x="21653" y="11612"/>
                    </a:cubicBezTo>
                    <a:cubicBezTo>
                      <a:pt x="21677" y="11612"/>
                      <a:pt x="21703" y="11609"/>
                      <a:pt x="21730" y="11600"/>
                    </a:cubicBezTo>
                    <a:cubicBezTo>
                      <a:pt x="23256" y="11156"/>
                      <a:pt x="24759" y="10891"/>
                      <a:pt x="26209" y="10891"/>
                    </a:cubicBezTo>
                    <a:close/>
                    <a:moveTo>
                      <a:pt x="10910" y="17594"/>
                    </a:moveTo>
                    <a:cubicBezTo>
                      <a:pt x="13499" y="17594"/>
                      <a:pt x="15920" y="18438"/>
                      <a:pt x="18003" y="20613"/>
                    </a:cubicBezTo>
                    <a:cubicBezTo>
                      <a:pt x="21861" y="24638"/>
                      <a:pt x="19742" y="31007"/>
                      <a:pt x="15265" y="33353"/>
                    </a:cubicBezTo>
                    <a:cubicBezTo>
                      <a:pt x="13989" y="34021"/>
                      <a:pt x="12603" y="34330"/>
                      <a:pt x="11217" y="34330"/>
                    </a:cubicBezTo>
                    <a:cubicBezTo>
                      <a:pt x="8012" y="34330"/>
                      <a:pt x="4810" y="32679"/>
                      <a:pt x="2989" y="30019"/>
                    </a:cubicBezTo>
                    <a:cubicBezTo>
                      <a:pt x="84" y="25757"/>
                      <a:pt x="2263" y="20721"/>
                      <a:pt x="6180" y="18208"/>
                    </a:cubicBezTo>
                    <a:cubicBezTo>
                      <a:pt x="6217" y="18273"/>
                      <a:pt x="6275" y="18316"/>
                      <a:pt x="6354" y="18316"/>
                    </a:cubicBezTo>
                    <a:cubicBezTo>
                      <a:pt x="6378" y="18316"/>
                      <a:pt x="6403" y="18312"/>
                      <a:pt x="6430" y="18304"/>
                    </a:cubicBezTo>
                    <a:cubicBezTo>
                      <a:pt x="7956" y="17859"/>
                      <a:pt x="9460" y="17594"/>
                      <a:pt x="10910" y="17594"/>
                    </a:cubicBezTo>
                    <a:close/>
                    <a:moveTo>
                      <a:pt x="10754" y="0"/>
                    </a:moveTo>
                    <a:cubicBezTo>
                      <a:pt x="9270" y="0"/>
                      <a:pt x="7812" y="373"/>
                      <a:pt x="6537" y="1206"/>
                    </a:cubicBezTo>
                    <a:cubicBezTo>
                      <a:pt x="6476" y="1092"/>
                      <a:pt x="6356" y="1004"/>
                      <a:pt x="6216" y="1004"/>
                    </a:cubicBezTo>
                    <a:cubicBezTo>
                      <a:pt x="6166" y="1004"/>
                      <a:pt x="6114" y="1015"/>
                      <a:pt x="6061" y="1040"/>
                    </a:cubicBezTo>
                    <a:cubicBezTo>
                      <a:pt x="1215" y="3111"/>
                      <a:pt x="13" y="8874"/>
                      <a:pt x="2037" y="13351"/>
                    </a:cubicBezTo>
                    <a:cubicBezTo>
                      <a:pt x="2847" y="15148"/>
                      <a:pt x="4323" y="16530"/>
                      <a:pt x="6085" y="17470"/>
                    </a:cubicBezTo>
                    <a:lnTo>
                      <a:pt x="6049" y="17470"/>
                    </a:lnTo>
                    <a:cubicBezTo>
                      <a:pt x="1215" y="19542"/>
                      <a:pt x="1" y="25304"/>
                      <a:pt x="2037" y="29793"/>
                    </a:cubicBezTo>
                    <a:cubicBezTo>
                      <a:pt x="3597" y="33231"/>
                      <a:pt x="7596" y="35245"/>
                      <a:pt x="11410" y="35245"/>
                    </a:cubicBezTo>
                    <a:cubicBezTo>
                      <a:pt x="12721" y="35245"/>
                      <a:pt x="14009" y="35007"/>
                      <a:pt x="15170" y="34508"/>
                    </a:cubicBezTo>
                    <a:cubicBezTo>
                      <a:pt x="18491" y="33067"/>
                      <a:pt x="20527" y="30126"/>
                      <a:pt x="20813" y="26888"/>
                    </a:cubicBezTo>
                    <a:cubicBezTo>
                      <a:pt x="22563" y="27962"/>
                      <a:pt x="24662" y="28545"/>
                      <a:pt x="26709" y="28545"/>
                    </a:cubicBezTo>
                    <a:cubicBezTo>
                      <a:pt x="28019" y="28545"/>
                      <a:pt x="29307" y="28307"/>
                      <a:pt x="30469" y="27805"/>
                    </a:cubicBezTo>
                    <a:cubicBezTo>
                      <a:pt x="35517" y="25626"/>
                      <a:pt x="37637" y="19935"/>
                      <a:pt x="35065" y="15065"/>
                    </a:cubicBezTo>
                    <a:cubicBezTo>
                      <a:pt x="33412" y="11936"/>
                      <a:pt x="29650" y="9739"/>
                      <a:pt x="26044" y="9739"/>
                    </a:cubicBezTo>
                    <a:cubicBezTo>
                      <a:pt x="24559" y="9739"/>
                      <a:pt x="23100" y="10112"/>
                      <a:pt x="21825" y="10945"/>
                    </a:cubicBezTo>
                    <a:cubicBezTo>
                      <a:pt x="21771" y="10828"/>
                      <a:pt x="21648" y="10738"/>
                      <a:pt x="21498" y="10738"/>
                    </a:cubicBezTo>
                    <a:cubicBezTo>
                      <a:pt x="21451" y="10738"/>
                      <a:pt x="21400" y="10747"/>
                      <a:pt x="21349" y="10767"/>
                    </a:cubicBezTo>
                    <a:cubicBezTo>
                      <a:pt x="21146" y="10862"/>
                      <a:pt x="20944" y="10957"/>
                      <a:pt x="20742" y="11065"/>
                    </a:cubicBezTo>
                    <a:cubicBezTo>
                      <a:pt x="21039" y="9195"/>
                      <a:pt x="20754" y="7207"/>
                      <a:pt x="19765" y="5326"/>
                    </a:cubicBezTo>
                    <a:cubicBezTo>
                      <a:pt x="18112" y="2197"/>
                      <a:pt x="14357" y="0"/>
                      <a:pt x="10754"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461;p44">
                <a:extLst>
                  <a:ext uri="{FF2B5EF4-FFF2-40B4-BE49-F238E27FC236}">
                    <a16:creationId xmlns:a16="http://schemas.microsoft.com/office/drawing/2014/main" id="{1C2887E2-1F3B-4177-85C6-9819BAC2B345}"/>
                  </a:ext>
                </a:extLst>
              </p:cNvPr>
              <p:cNvSpPr/>
              <p:nvPr/>
            </p:nvSpPr>
            <p:spPr>
              <a:xfrm>
                <a:off x="7556216" y="3748570"/>
                <a:ext cx="132255" cy="269946"/>
              </a:xfrm>
              <a:custGeom>
                <a:avLst/>
                <a:gdLst/>
                <a:ahLst/>
                <a:cxnLst/>
                <a:rect l="l" t="t" r="r" b="b"/>
                <a:pathLst>
                  <a:path w="6057" h="12363" extrusionOk="0">
                    <a:moveTo>
                      <a:pt x="2794" y="2233"/>
                    </a:moveTo>
                    <a:lnTo>
                      <a:pt x="2794" y="2233"/>
                    </a:lnTo>
                    <a:cubicBezTo>
                      <a:pt x="2711" y="3352"/>
                      <a:pt x="2699" y="4484"/>
                      <a:pt x="2711" y="5615"/>
                    </a:cubicBezTo>
                    <a:cubicBezTo>
                      <a:pt x="2115" y="5436"/>
                      <a:pt x="1580" y="5198"/>
                      <a:pt x="1365" y="4424"/>
                    </a:cubicBezTo>
                    <a:cubicBezTo>
                      <a:pt x="1163" y="3650"/>
                      <a:pt x="1580" y="2888"/>
                      <a:pt x="2199" y="2459"/>
                    </a:cubicBezTo>
                    <a:cubicBezTo>
                      <a:pt x="2389" y="2317"/>
                      <a:pt x="2592" y="2257"/>
                      <a:pt x="2794" y="2233"/>
                    </a:cubicBezTo>
                    <a:close/>
                    <a:moveTo>
                      <a:pt x="3318" y="6662"/>
                    </a:moveTo>
                    <a:cubicBezTo>
                      <a:pt x="4247" y="7008"/>
                      <a:pt x="5068" y="7448"/>
                      <a:pt x="5140" y="8544"/>
                    </a:cubicBezTo>
                    <a:cubicBezTo>
                      <a:pt x="5175" y="9270"/>
                      <a:pt x="4211" y="9782"/>
                      <a:pt x="3627" y="9841"/>
                    </a:cubicBezTo>
                    <a:cubicBezTo>
                      <a:pt x="3552" y="9850"/>
                      <a:pt x="3464" y="9858"/>
                      <a:pt x="3373" y="9858"/>
                    </a:cubicBezTo>
                    <a:cubicBezTo>
                      <a:pt x="3335" y="9858"/>
                      <a:pt x="3297" y="9857"/>
                      <a:pt x="3258" y="9853"/>
                    </a:cubicBezTo>
                    <a:cubicBezTo>
                      <a:pt x="3258" y="8782"/>
                      <a:pt x="3282" y="7722"/>
                      <a:pt x="3318" y="6662"/>
                    </a:cubicBezTo>
                    <a:close/>
                    <a:moveTo>
                      <a:pt x="3184" y="0"/>
                    </a:moveTo>
                    <a:cubicBezTo>
                      <a:pt x="3123" y="0"/>
                      <a:pt x="3066" y="35"/>
                      <a:pt x="3056" y="114"/>
                    </a:cubicBezTo>
                    <a:cubicBezTo>
                      <a:pt x="2961" y="614"/>
                      <a:pt x="2889" y="1114"/>
                      <a:pt x="2842" y="1626"/>
                    </a:cubicBezTo>
                    <a:cubicBezTo>
                      <a:pt x="2473" y="1626"/>
                      <a:pt x="2127" y="1697"/>
                      <a:pt x="1841" y="1840"/>
                    </a:cubicBezTo>
                    <a:cubicBezTo>
                      <a:pt x="627" y="2436"/>
                      <a:pt x="127" y="4591"/>
                      <a:pt x="1103" y="5579"/>
                    </a:cubicBezTo>
                    <a:cubicBezTo>
                      <a:pt x="1496" y="5996"/>
                      <a:pt x="2103" y="6222"/>
                      <a:pt x="2734" y="6448"/>
                    </a:cubicBezTo>
                    <a:cubicBezTo>
                      <a:pt x="2770" y="7567"/>
                      <a:pt x="2806" y="8674"/>
                      <a:pt x="2818" y="9782"/>
                    </a:cubicBezTo>
                    <a:cubicBezTo>
                      <a:pt x="1961" y="9591"/>
                      <a:pt x="1020" y="9020"/>
                      <a:pt x="901" y="8222"/>
                    </a:cubicBezTo>
                    <a:cubicBezTo>
                      <a:pt x="878" y="8050"/>
                      <a:pt x="763" y="7981"/>
                      <a:pt x="634" y="7981"/>
                    </a:cubicBezTo>
                    <a:cubicBezTo>
                      <a:pt x="351" y="7981"/>
                      <a:pt x="1" y="8309"/>
                      <a:pt x="401" y="8603"/>
                    </a:cubicBezTo>
                    <a:cubicBezTo>
                      <a:pt x="984" y="9032"/>
                      <a:pt x="1294" y="9615"/>
                      <a:pt x="1972" y="9948"/>
                    </a:cubicBezTo>
                    <a:cubicBezTo>
                      <a:pt x="2234" y="10079"/>
                      <a:pt x="2520" y="10151"/>
                      <a:pt x="2818" y="10187"/>
                    </a:cubicBezTo>
                    <a:cubicBezTo>
                      <a:pt x="2830" y="10818"/>
                      <a:pt x="2818" y="11461"/>
                      <a:pt x="2782" y="12103"/>
                    </a:cubicBezTo>
                    <a:cubicBezTo>
                      <a:pt x="2776" y="12276"/>
                      <a:pt x="2916" y="12362"/>
                      <a:pt x="3054" y="12362"/>
                    </a:cubicBezTo>
                    <a:cubicBezTo>
                      <a:pt x="3193" y="12362"/>
                      <a:pt x="3330" y="12276"/>
                      <a:pt x="3318" y="12103"/>
                    </a:cubicBezTo>
                    <a:cubicBezTo>
                      <a:pt x="3282" y="11461"/>
                      <a:pt x="3270" y="10830"/>
                      <a:pt x="3270" y="10198"/>
                    </a:cubicBezTo>
                    <a:cubicBezTo>
                      <a:pt x="3389" y="10198"/>
                      <a:pt x="3508" y="10198"/>
                      <a:pt x="3627" y="10187"/>
                    </a:cubicBezTo>
                    <a:cubicBezTo>
                      <a:pt x="4580" y="10115"/>
                      <a:pt x="5485" y="9782"/>
                      <a:pt x="5747" y="8794"/>
                    </a:cubicBezTo>
                    <a:cubicBezTo>
                      <a:pt x="6056" y="7591"/>
                      <a:pt x="4687" y="6400"/>
                      <a:pt x="3746" y="5960"/>
                    </a:cubicBezTo>
                    <a:cubicBezTo>
                      <a:pt x="3616" y="5900"/>
                      <a:pt x="3473" y="5853"/>
                      <a:pt x="3342" y="5805"/>
                    </a:cubicBezTo>
                    <a:cubicBezTo>
                      <a:pt x="3377" y="4626"/>
                      <a:pt x="3401" y="3460"/>
                      <a:pt x="3401" y="2281"/>
                    </a:cubicBezTo>
                    <a:cubicBezTo>
                      <a:pt x="3949" y="2448"/>
                      <a:pt x="4437" y="2864"/>
                      <a:pt x="4747" y="3329"/>
                    </a:cubicBezTo>
                    <a:cubicBezTo>
                      <a:pt x="4800" y="3403"/>
                      <a:pt x="4874" y="3436"/>
                      <a:pt x="4946" y="3436"/>
                    </a:cubicBezTo>
                    <a:cubicBezTo>
                      <a:pt x="5079" y="3436"/>
                      <a:pt x="5202" y="3321"/>
                      <a:pt x="5163" y="3150"/>
                    </a:cubicBezTo>
                    <a:cubicBezTo>
                      <a:pt x="4997" y="2340"/>
                      <a:pt x="4235" y="1840"/>
                      <a:pt x="3401" y="1674"/>
                    </a:cubicBezTo>
                    <a:cubicBezTo>
                      <a:pt x="3389" y="1174"/>
                      <a:pt x="3377" y="662"/>
                      <a:pt x="3354" y="150"/>
                    </a:cubicBezTo>
                    <a:cubicBezTo>
                      <a:pt x="3347" y="56"/>
                      <a:pt x="3262" y="0"/>
                      <a:pt x="3184"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462;p44">
                <a:extLst>
                  <a:ext uri="{FF2B5EF4-FFF2-40B4-BE49-F238E27FC236}">
                    <a16:creationId xmlns:a16="http://schemas.microsoft.com/office/drawing/2014/main" id="{45B2A3A0-283F-4BAD-A155-5268D6876A8A}"/>
                  </a:ext>
                </a:extLst>
              </p:cNvPr>
              <p:cNvSpPr/>
              <p:nvPr/>
            </p:nvSpPr>
            <p:spPr>
              <a:xfrm>
                <a:off x="7085297" y="3569782"/>
                <a:ext cx="150640" cy="259618"/>
              </a:xfrm>
              <a:custGeom>
                <a:avLst/>
                <a:gdLst/>
                <a:ahLst/>
                <a:cxnLst/>
                <a:rect l="l" t="t" r="r" b="b"/>
                <a:pathLst>
                  <a:path w="6899" h="11890" extrusionOk="0">
                    <a:moveTo>
                      <a:pt x="2766" y="0"/>
                    </a:moveTo>
                    <a:cubicBezTo>
                      <a:pt x="2703" y="0"/>
                      <a:pt x="2640" y="29"/>
                      <a:pt x="2596" y="99"/>
                    </a:cubicBezTo>
                    <a:cubicBezTo>
                      <a:pt x="1" y="4087"/>
                      <a:pt x="834" y="11064"/>
                      <a:pt x="6323" y="11886"/>
                    </a:cubicBezTo>
                    <a:cubicBezTo>
                      <a:pt x="6343" y="11889"/>
                      <a:pt x="6362" y="11890"/>
                      <a:pt x="6381" y="11890"/>
                    </a:cubicBezTo>
                    <a:cubicBezTo>
                      <a:pt x="6755" y="11890"/>
                      <a:pt x="6899" y="11345"/>
                      <a:pt x="6502" y="11255"/>
                    </a:cubicBezTo>
                    <a:cubicBezTo>
                      <a:pt x="1632" y="10183"/>
                      <a:pt x="882" y="4159"/>
                      <a:pt x="2954" y="313"/>
                    </a:cubicBezTo>
                    <a:cubicBezTo>
                      <a:pt x="3044" y="148"/>
                      <a:pt x="2906" y="0"/>
                      <a:pt x="2766"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463;p44">
                <a:extLst>
                  <a:ext uri="{FF2B5EF4-FFF2-40B4-BE49-F238E27FC236}">
                    <a16:creationId xmlns:a16="http://schemas.microsoft.com/office/drawing/2014/main" id="{0C8547DB-37C5-4B64-8125-E4EFDE9741FA}"/>
                  </a:ext>
                </a:extLst>
              </p:cNvPr>
              <p:cNvSpPr/>
              <p:nvPr/>
            </p:nvSpPr>
            <p:spPr>
              <a:xfrm>
                <a:off x="7222400" y="3535916"/>
                <a:ext cx="131993" cy="269946"/>
              </a:xfrm>
              <a:custGeom>
                <a:avLst/>
                <a:gdLst/>
                <a:ahLst/>
                <a:cxnLst/>
                <a:rect l="l" t="t" r="r" b="b"/>
                <a:pathLst>
                  <a:path w="6045" h="12363" extrusionOk="0">
                    <a:moveTo>
                      <a:pt x="2794" y="2233"/>
                    </a:moveTo>
                    <a:cubicBezTo>
                      <a:pt x="2699" y="3352"/>
                      <a:pt x="2687" y="4483"/>
                      <a:pt x="2711" y="5626"/>
                    </a:cubicBezTo>
                    <a:cubicBezTo>
                      <a:pt x="2104" y="5436"/>
                      <a:pt x="1568" y="5198"/>
                      <a:pt x="1366" y="4424"/>
                    </a:cubicBezTo>
                    <a:cubicBezTo>
                      <a:pt x="1151" y="3662"/>
                      <a:pt x="1568" y="2888"/>
                      <a:pt x="2199" y="2459"/>
                    </a:cubicBezTo>
                    <a:cubicBezTo>
                      <a:pt x="2390" y="2328"/>
                      <a:pt x="2592" y="2257"/>
                      <a:pt x="2794" y="2233"/>
                    </a:cubicBezTo>
                    <a:close/>
                    <a:moveTo>
                      <a:pt x="3306" y="6662"/>
                    </a:moveTo>
                    <a:cubicBezTo>
                      <a:pt x="4235" y="7007"/>
                      <a:pt x="5068" y="7448"/>
                      <a:pt x="5128" y="8543"/>
                    </a:cubicBezTo>
                    <a:cubicBezTo>
                      <a:pt x="5176" y="9270"/>
                      <a:pt x="4211" y="9781"/>
                      <a:pt x="3628" y="9853"/>
                    </a:cubicBezTo>
                    <a:cubicBezTo>
                      <a:pt x="3574" y="9859"/>
                      <a:pt x="3515" y="9862"/>
                      <a:pt x="3452" y="9862"/>
                    </a:cubicBezTo>
                    <a:cubicBezTo>
                      <a:pt x="3390" y="9862"/>
                      <a:pt x="3324" y="9859"/>
                      <a:pt x="3259" y="9853"/>
                    </a:cubicBezTo>
                    <a:cubicBezTo>
                      <a:pt x="3259" y="8793"/>
                      <a:pt x="3283" y="7722"/>
                      <a:pt x="3306" y="6662"/>
                    </a:cubicBezTo>
                    <a:close/>
                    <a:moveTo>
                      <a:pt x="3183" y="0"/>
                    </a:moveTo>
                    <a:cubicBezTo>
                      <a:pt x="3120" y="0"/>
                      <a:pt x="3060" y="35"/>
                      <a:pt x="3044" y="114"/>
                    </a:cubicBezTo>
                    <a:cubicBezTo>
                      <a:pt x="2949" y="614"/>
                      <a:pt x="2890" y="1126"/>
                      <a:pt x="2830" y="1626"/>
                    </a:cubicBezTo>
                    <a:cubicBezTo>
                      <a:pt x="2473" y="1626"/>
                      <a:pt x="2128" y="1697"/>
                      <a:pt x="1830" y="1840"/>
                    </a:cubicBezTo>
                    <a:cubicBezTo>
                      <a:pt x="616" y="2435"/>
                      <a:pt x="115" y="4590"/>
                      <a:pt x="1092" y="5590"/>
                    </a:cubicBezTo>
                    <a:cubicBezTo>
                      <a:pt x="1497" y="5995"/>
                      <a:pt x="2104" y="6233"/>
                      <a:pt x="2735" y="6448"/>
                    </a:cubicBezTo>
                    <a:cubicBezTo>
                      <a:pt x="2759" y="7567"/>
                      <a:pt x="2806" y="8674"/>
                      <a:pt x="2818" y="9793"/>
                    </a:cubicBezTo>
                    <a:cubicBezTo>
                      <a:pt x="1949" y="9591"/>
                      <a:pt x="1008" y="9031"/>
                      <a:pt x="901" y="8222"/>
                    </a:cubicBezTo>
                    <a:cubicBezTo>
                      <a:pt x="879" y="8050"/>
                      <a:pt x="764" y="7981"/>
                      <a:pt x="634" y="7981"/>
                    </a:cubicBezTo>
                    <a:cubicBezTo>
                      <a:pt x="352" y="7981"/>
                      <a:pt x="1" y="8309"/>
                      <a:pt x="401" y="8603"/>
                    </a:cubicBezTo>
                    <a:cubicBezTo>
                      <a:pt x="985" y="9031"/>
                      <a:pt x="1294" y="9615"/>
                      <a:pt x="1973" y="9960"/>
                    </a:cubicBezTo>
                    <a:cubicBezTo>
                      <a:pt x="2223" y="10091"/>
                      <a:pt x="2521" y="10151"/>
                      <a:pt x="2818" y="10186"/>
                    </a:cubicBezTo>
                    <a:cubicBezTo>
                      <a:pt x="2818" y="10829"/>
                      <a:pt x="2818" y="11460"/>
                      <a:pt x="2782" y="12103"/>
                    </a:cubicBezTo>
                    <a:cubicBezTo>
                      <a:pt x="2771" y="12276"/>
                      <a:pt x="2910" y="12362"/>
                      <a:pt x="3050" y="12362"/>
                    </a:cubicBezTo>
                    <a:cubicBezTo>
                      <a:pt x="3190" y="12362"/>
                      <a:pt x="3330" y="12276"/>
                      <a:pt x="3318" y="12103"/>
                    </a:cubicBezTo>
                    <a:cubicBezTo>
                      <a:pt x="3283" y="11472"/>
                      <a:pt x="3271" y="10841"/>
                      <a:pt x="3259" y="10210"/>
                    </a:cubicBezTo>
                    <a:cubicBezTo>
                      <a:pt x="3390" y="10210"/>
                      <a:pt x="3509" y="10198"/>
                      <a:pt x="3628" y="10186"/>
                    </a:cubicBezTo>
                    <a:cubicBezTo>
                      <a:pt x="4568" y="10115"/>
                      <a:pt x="5485" y="9781"/>
                      <a:pt x="5735" y="8793"/>
                    </a:cubicBezTo>
                    <a:cubicBezTo>
                      <a:pt x="6045" y="7603"/>
                      <a:pt x="4687" y="6400"/>
                      <a:pt x="3747" y="5971"/>
                    </a:cubicBezTo>
                    <a:cubicBezTo>
                      <a:pt x="3616" y="5912"/>
                      <a:pt x="3473" y="5852"/>
                      <a:pt x="3330" y="5805"/>
                    </a:cubicBezTo>
                    <a:cubicBezTo>
                      <a:pt x="3366" y="4638"/>
                      <a:pt x="3402" y="3459"/>
                      <a:pt x="3402" y="2281"/>
                    </a:cubicBezTo>
                    <a:cubicBezTo>
                      <a:pt x="3937" y="2447"/>
                      <a:pt x="4437" y="2876"/>
                      <a:pt x="4747" y="3328"/>
                    </a:cubicBezTo>
                    <a:cubicBezTo>
                      <a:pt x="4797" y="3403"/>
                      <a:pt x="4868" y="3436"/>
                      <a:pt x="4938" y="3436"/>
                    </a:cubicBezTo>
                    <a:cubicBezTo>
                      <a:pt x="5069" y="3436"/>
                      <a:pt x="5195" y="3321"/>
                      <a:pt x="5164" y="3150"/>
                    </a:cubicBezTo>
                    <a:cubicBezTo>
                      <a:pt x="4997" y="2352"/>
                      <a:pt x="4223" y="1840"/>
                      <a:pt x="3402" y="1685"/>
                    </a:cubicBezTo>
                    <a:cubicBezTo>
                      <a:pt x="3390" y="1173"/>
                      <a:pt x="3378" y="661"/>
                      <a:pt x="3354" y="149"/>
                    </a:cubicBezTo>
                    <a:cubicBezTo>
                      <a:pt x="3347" y="56"/>
                      <a:pt x="3262" y="0"/>
                      <a:pt x="3183"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464;p44">
              <a:extLst>
                <a:ext uri="{FF2B5EF4-FFF2-40B4-BE49-F238E27FC236}">
                  <a16:creationId xmlns:a16="http://schemas.microsoft.com/office/drawing/2014/main" id="{6BC672CA-23DB-4455-87A3-4F4E565F6EE6}"/>
                </a:ext>
              </a:extLst>
            </p:cNvPr>
            <p:cNvSpPr txBox="1"/>
            <p:nvPr/>
          </p:nvSpPr>
          <p:spPr>
            <a:xfrm>
              <a:off x="6696514" y="3065870"/>
              <a:ext cx="13542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bg1">
                      <a:lumMod val="95000"/>
                    </a:schemeClr>
                  </a:solidFill>
                  <a:latin typeface="Fira Sans Extra Condensed Medium"/>
                  <a:ea typeface="Fira Sans Extra Condensed Medium"/>
                  <a:cs typeface="Fira Sans Extra Condensed Medium"/>
                  <a:sym typeface="Fira Sans Extra Condensed Medium"/>
                </a:rPr>
                <a:t>Business Insight</a:t>
              </a:r>
              <a:endParaRPr sz="1500">
                <a:solidFill>
                  <a:schemeClr val="bg1">
                    <a:lumMod val="95000"/>
                  </a:schemeClr>
                </a:solidFill>
                <a:latin typeface="Fira Sans Extra Condensed Medium"/>
                <a:ea typeface="Fira Sans Extra Condensed Medium"/>
                <a:cs typeface="Fira Sans Extra Condensed Medium"/>
                <a:sym typeface="Fira Sans Extra Condensed Medium"/>
              </a:endParaRPr>
            </a:p>
          </p:txBody>
        </p:sp>
        <p:sp>
          <p:nvSpPr>
            <p:cNvPr id="358" name="Google Shape;2464;p44">
              <a:extLst>
                <a:ext uri="{FF2B5EF4-FFF2-40B4-BE49-F238E27FC236}">
                  <a16:creationId xmlns:a16="http://schemas.microsoft.com/office/drawing/2014/main" id="{06FC3EE7-8FAD-481E-A329-1EC58581D353}"/>
                </a:ext>
              </a:extLst>
            </p:cNvPr>
            <p:cNvSpPr txBox="1"/>
            <p:nvPr/>
          </p:nvSpPr>
          <p:spPr>
            <a:xfrm>
              <a:off x="6693000" y="3065440"/>
              <a:ext cx="13542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bg1">
                      <a:lumMod val="95000"/>
                    </a:schemeClr>
                  </a:solidFill>
                  <a:latin typeface="Fira Sans Extra Condensed Medium"/>
                  <a:ea typeface="Fira Sans Extra Condensed Medium"/>
                  <a:cs typeface="Fira Sans Extra Condensed Medium"/>
                  <a:sym typeface="Fira Sans Extra Condensed Medium"/>
                </a:rPr>
                <a:t>Business Insight</a:t>
              </a:r>
              <a:endParaRPr sz="1500">
                <a:solidFill>
                  <a:schemeClr val="bg1">
                    <a:lumMod val="95000"/>
                  </a:schemeClr>
                </a:solidFill>
                <a:latin typeface="Fira Sans Extra Condensed Medium"/>
                <a:ea typeface="Fira Sans Extra Condensed Medium"/>
                <a:cs typeface="Fira Sans Extra Condensed Medium"/>
                <a:sym typeface="Fira Sans Extra Condensed Medium"/>
              </a:endParaRPr>
            </a:p>
          </p:txBody>
        </p:sp>
      </p:grpSp>
      <p:grpSp>
        <p:nvGrpSpPr>
          <p:cNvPr id="3" name="Group 2">
            <a:extLst>
              <a:ext uri="{FF2B5EF4-FFF2-40B4-BE49-F238E27FC236}">
                <a16:creationId xmlns:a16="http://schemas.microsoft.com/office/drawing/2014/main" id="{28DB78F9-34CA-4095-AA82-6C674D3F95EA}"/>
              </a:ext>
            </a:extLst>
          </p:cNvPr>
          <p:cNvGrpSpPr/>
          <p:nvPr/>
        </p:nvGrpSpPr>
        <p:grpSpPr>
          <a:xfrm>
            <a:off x="3688807" y="1745818"/>
            <a:ext cx="7321314" cy="898658"/>
            <a:chOff x="3707469" y="1867121"/>
            <a:chExt cx="7321314" cy="898658"/>
          </a:xfrm>
        </p:grpSpPr>
        <p:sp>
          <p:nvSpPr>
            <p:cNvPr id="31" name="Google Shape;2465;p44">
              <a:extLst>
                <a:ext uri="{FF2B5EF4-FFF2-40B4-BE49-F238E27FC236}">
                  <a16:creationId xmlns:a16="http://schemas.microsoft.com/office/drawing/2014/main" id="{EB5C2E7F-5F08-4270-BF9D-282F02225F5D}"/>
                </a:ext>
              </a:extLst>
            </p:cNvPr>
            <p:cNvSpPr txBox="1"/>
            <p:nvPr/>
          </p:nvSpPr>
          <p:spPr>
            <a:xfrm>
              <a:off x="4834265" y="1867121"/>
              <a:ext cx="6194518" cy="892246"/>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Font typeface="Arial" panose="020B0604020202020204" pitchFamily="34" charset="0"/>
                <a:buChar char="•"/>
              </a:pPr>
              <a:r>
                <a:rPr lang="en-US" sz="1500">
                  <a:solidFill>
                    <a:schemeClr val="bg1">
                      <a:lumMod val="95000"/>
                    </a:schemeClr>
                  </a:solidFill>
                  <a:latin typeface="Roboto"/>
                  <a:ea typeface="Roboto"/>
                  <a:cs typeface="Roboto"/>
                  <a:sym typeface="Roboto"/>
                </a:rPr>
                <a:t>Target Segment - </a:t>
              </a:r>
              <a:r>
                <a:rPr lang="en-US" sz="1500" b="1">
                  <a:solidFill>
                    <a:schemeClr val="bg1">
                      <a:lumMod val="95000"/>
                    </a:schemeClr>
                  </a:solidFill>
                  <a:latin typeface="Roboto"/>
                  <a:ea typeface="Roboto"/>
                  <a:cs typeface="Roboto"/>
                  <a:sym typeface="Roboto"/>
                </a:rPr>
                <a:t>Educated Large Families (Cluster 3)</a:t>
              </a:r>
            </a:p>
            <a:p>
              <a:pPr marL="171450" indent="-171450">
                <a:buFont typeface="Arial" panose="020B0604020202020204" pitchFamily="34" charset="0"/>
                <a:buChar char="•"/>
              </a:pPr>
              <a:r>
                <a:rPr lang="en-US" sz="1500" b="1">
                  <a:solidFill>
                    <a:schemeClr val="bg1">
                      <a:lumMod val="95000"/>
                    </a:schemeClr>
                  </a:solidFill>
                  <a:latin typeface="Roboto"/>
                  <a:ea typeface="Roboto"/>
                  <a:cs typeface="Roboto"/>
                  <a:sym typeface="Roboto"/>
                </a:rPr>
                <a:t>70% </a:t>
              </a:r>
              <a:r>
                <a:rPr lang="en-US" sz="1500">
                  <a:solidFill>
                    <a:schemeClr val="bg1">
                      <a:lumMod val="95000"/>
                    </a:schemeClr>
                  </a:solidFill>
                  <a:latin typeface="Roboto"/>
                  <a:ea typeface="Roboto"/>
                  <a:cs typeface="Roboto"/>
                  <a:sym typeface="Roboto"/>
                </a:rPr>
                <a:t>of the target segment has given </a:t>
              </a:r>
              <a:r>
                <a:rPr lang="en-US" sz="1500" b="1">
                  <a:solidFill>
                    <a:schemeClr val="bg1">
                      <a:lumMod val="95000"/>
                    </a:schemeClr>
                  </a:solidFill>
                  <a:latin typeface="Roboto"/>
                  <a:ea typeface="Roboto"/>
                  <a:cs typeface="Roboto"/>
                  <a:sym typeface="Roboto"/>
                </a:rPr>
                <a:t>score &gt; 6</a:t>
              </a:r>
              <a:endParaRPr lang="en-US" sz="1500">
                <a:solidFill>
                  <a:schemeClr val="bg1">
                    <a:lumMod val="95000"/>
                  </a:schemeClr>
                </a:solidFill>
                <a:latin typeface="Roboto"/>
                <a:ea typeface="Roboto"/>
                <a:cs typeface="Roboto"/>
                <a:sym typeface="Roboto"/>
              </a:endParaRPr>
            </a:p>
            <a:p>
              <a:pPr marL="171450" lvl="0" indent="-171450" rtl="0">
                <a:spcBef>
                  <a:spcPts val="0"/>
                </a:spcBef>
                <a:spcAft>
                  <a:spcPts val="0"/>
                </a:spcAft>
                <a:buFont typeface="Arial" panose="020B0604020202020204" pitchFamily="34" charset="0"/>
                <a:buChar char="•"/>
              </a:pPr>
              <a:r>
                <a:rPr lang="en-US" sz="1500">
                  <a:solidFill>
                    <a:schemeClr val="bg1">
                      <a:lumMod val="95000"/>
                    </a:schemeClr>
                  </a:solidFill>
                  <a:latin typeface="Roboto"/>
                  <a:ea typeface="Roboto"/>
                  <a:cs typeface="Roboto"/>
                  <a:sym typeface="Roboto"/>
                </a:rPr>
                <a:t>Segment values quality, durability, capacity, environment, and safety. </a:t>
              </a:r>
            </a:p>
          </p:txBody>
        </p:sp>
        <p:grpSp>
          <p:nvGrpSpPr>
            <p:cNvPr id="95" name="Google Shape;657;p22">
              <a:extLst>
                <a:ext uri="{FF2B5EF4-FFF2-40B4-BE49-F238E27FC236}">
                  <a16:creationId xmlns:a16="http://schemas.microsoft.com/office/drawing/2014/main" id="{EFDBDFF6-3ABC-4665-9AC9-DE2C150F0D55}"/>
                </a:ext>
              </a:extLst>
            </p:cNvPr>
            <p:cNvGrpSpPr/>
            <p:nvPr/>
          </p:nvGrpSpPr>
          <p:grpSpPr>
            <a:xfrm>
              <a:off x="3707469" y="1867121"/>
              <a:ext cx="1052411" cy="898658"/>
              <a:chOff x="6281725" y="1970150"/>
              <a:chExt cx="666000" cy="568700"/>
            </a:xfrm>
            <a:solidFill>
              <a:srgbClr val="5EB2FC"/>
            </a:solidFill>
          </p:grpSpPr>
          <p:sp>
            <p:nvSpPr>
              <p:cNvPr id="97" name="Google Shape;658;p22">
                <a:extLst>
                  <a:ext uri="{FF2B5EF4-FFF2-40B4-BE49-F238E27FC236}">
                    <a16:creationId xmlns:a16="http://schemas.microsoft.com/office/drawing/2014/main" id="{0C63F397-B1CD-4FB9-844C-AA7E2A7E3D18}"/>
                  </a:ext>
                </a:extLst>
              </p:cNvPr>
              <p:cNvSpPr/>
              <p:nvPr/>
            </p:nvSpPr>
            <p:spPr>
              <a:xfrm>
                <a:off x="6340350" y="1970150"/>
                <a:ext cx="607375" cy="568700"/>
              </a:xfrm>
              <a:custGeom>
                <a:avLst/>
                <a:gdLst/>
                <a:ahLst/>
                <a:cxnLst/>
                <a:rect l="l" t="t" r="r" b="b"/>
                <a:pathLst>
                  <a:path w="24295" h="22748" extrusionOk="0">
                    <a:moveTo>
                      <a:pt x="20682" y="1242"/>
                    </a:moveTo>
                    <a:cubicBezTo>
                      <a:pt x="20682" y="1397"/>
                      <a:pt x="20682" y="1540"/>
                      <a:pt x="20682" y="1695"/>
                    </a:cubicBezTo>
                    <a:cubicBezTo>
                      <a:pt x="20658" y="2147"/>
                      <a:pt x="20658" y="2599"/>
                      <a:pt x="20670" y="3052"/>
                    </a:cubicBezTo>
                    <a:cubicBezTo>
                      <a:pt x="20491" y="3385"/>
                      <a:pt x="20170" y="3659"/>
                      <a:pt x="19872" y="3921"/>
                    </a:cubicBezTo>
                    <a:cubicBezTo>
                      <a:pt x="19872" y="3766"/>
                      <a:pt x="19860" y="3611"/>
                      <a:pt x="19848" y="3445"/>
                    </a:cubicBezTo>
                    <a:cubicBezTo>
                      <a:pt x="19825" y="3254"/>
                      <a:pt x="19825" y="3052"/>
                      <a:pt x="19717" y="2897"/>
                    </a:cubicBezTo>
                    <a:cubicBezTo>
                      <a:pt x="19693" y="2848"/>
                      <a:pt x="19643" y="2821"/>
                      <a:pt x="19594" y="2821"/>
                    </a:cubicBezTo>
                    <a:cubicBezTo>
                      <a:pt x="19548" y="2821"/>
                      <a:pt x="19502" y="2845"/>
                      <a:pt x="19479" y="2897"/>
                    </a:cubicBezTo>
                    <a:cubicBezTo>
                      <a:pt x="19396" y="3052"/>
                      <a:pt x="19396" y="3230"/>
                      <a:pt x="19372" y="3409"/>
                    </a:cubicBezTo>
                    <a:cubicBezTo>
                      <a:pt x="19348" y="3588"/>
                      <a:pt x="19325" y="3766"/>
                      <a:pt x="19313" y="3945"/>
                    </a:cubicBezTo>
                    <a:cubicBezTo>
                      <a:pt x="19301" y="4123"/>
                      <a:pt x="19277" y="4290"/>
                      <a:pt x="19253" y="4469"/>
                    </a:cubicBezTo>
                    <a:cubicBezTo>
                      <a:pt x="19253" y="4481"/>
                      <a:pt x="19253" y="4493"/>
                      <a:pt x="19253" y="4504"/>
                    </a:cubicBezTo>
                    <a:lnTo>
                      <a:pt x="18813" y="4933"/>
                    </a:lnTo>
                    <a:cubicBezTo>
                      <a:pt x="18813" y="4921"/>
                      <a:pt x="18813" y="4897"/>
                      <a:pt x="18813" y="4885"/>
                    </a:cubicBezTo>
                    <a:cubicBezTo>
                      <a:pt x="18813" y="4743"/>
                      <a:pt x="18825" y="4588"/>
                      <a:pt x="18825" y="4445"/>
                    </a:cubicBezTo>
                    <a:cubicBezTo>
                      <a:pt x="18836" y="4290"/>
                      <a:pt x="18836" y="4147"/>
                      <a:pt x="18753" y="4004"/>
                    </a:cubicBezTo>
                    <a:cubicBezTo>
                      <a:pt x="18740" y="3971"/>
                      <a:pt x="18711" y="3956"/>
                      <a:pt x="18682" y="3956"/>
                    </a:cubicBezTo>
                    <a:cubicBezTo>
                      <a:pt x="18660" y="3956"/>
                      <a:pt x="18638" y="3965"/>
                      <a:pt x="18622" y="3981"/>
                    </a:cubicBezTo>
                    <a:cubicBezTo>
                      <a:pt x="18515" y="4100"/>
                      <a:pt x="18479" y="4243"/>
                      <a:pt x="18444" y="4397"/>
                    </a:cubicBezTo>
                    <a:cubicBezTo>
                      <a:pt x="18420" y="4552"/>
                      <a:pt x="18384" y="4707"/>
                      <a:pt x="18372" y="4874"/>
                    </a:cubicBezTo>
                    <a:cubicBezTo>
                      <a:pt x="18360" y="5016"/>
                      <a:pt x="18324" y="5171"/>
                      <a:pt x="18324" y="5326"/>
                    </a:cubicBezTo>
                    <a:lnTo>
                      <a:pt x="18324" y="5350"/>
                    </a:lnTo>
                    <a:cubicBezTo>
                      <a:pt x="18313" y="5409"/>
                      <a:pt x="18217" y="5469"/>
                      <a:pt x="18146" y="5540"/>
                    </a:cubicBezTo>
                    <a:cubicBezTo>
                      <a:pt x="18051" y="5636"/>
                      <a:pt x="17955" y="5731"/>
                      <a:pt x="17860" y="5826"/>
                    </a:cubicBezTo>
                    <a:cubicBezTo>
                      <a:pt x="17872" y="5540"/>
                      <a:pt x="17896" y="5243"/>
                      <a:pt x="17908" y="4957"/>
                    </a:cubicBezTo>
                    <a:cubicBezTo>
                      <a:pt x="17920" y="4659"/>
                      <a:pt x="17884" y="4421"/>
                      <a:pt x="18074" y="4183"/>
                    </a:cubicBezTo>
                    <a:cubicBezTo>
                      <a:pt x="18253" y="3933"/>
                      <a:pt x="18444" y="3695"/>
                      <a:pt x="18634" y="3457"/>
                    </a:cubicBezTo>
                    <a:cubicBezTo>
                      <a:pt x="19265" y="2671"/>
                      <a:pt x="19932" y="1909"/>
                      <a:pt x="20682" y="1242"/>
                    </a:cubicBezTo>
                    <a:close/>
                    <a:moveTo>
                      <a:pt x="20956" y="3945"/>
                    </a:moveTo>
                    <a:cubicBezTo>
                      <a:pt x="21087" y="4040"/>
                      <a:pt x="21230" y="4052"/>
                      <a:pt x="21420" y="4064"/>
                    </a:cubicBezTo>
                    <a:cubicBezTo>
                      <a:pt x="21682" y="4100"/>
                      <a:pt x="21932" y="4207"/>
                      <a:pt x="22182" y="4278"/>
                    </a:cubicBezTo>
                    <a:cubicBezTo>
                      <a:pt x="22384" y="4338"/>
                      <a:pt x="22599" y="4362"/>
                      <a:pt x="22801" y="4397"/>
                    </a:cubicBezTo>
                    <a:cubicBezTo>
                      <a:pt x="22194" y="5028"/>
                      <a:pt x="21563" y="5624"/>
                      <a:pt x="20860" y="6159"/>
                    </a:cubicBezTo>
                    <a:cubicBezTo>
                      <a:pt x="20646" y="6326"/>
                      <a:pt x="20396" y="6564"/>
                      <a:pt x="20158" y="6671"/>
                    </a:cubicBezTo>
                    <a:cubicBezTo>
                      <a:pt x="20101" y="6693"/>
                      <a:pt x="20036" y="6702"/>
                      <a:pt x="19965" y="6702"/>
                    </a:cubicBezTo>
                    <a:cubicBezTo>
                      <a:pt x="19726" y="6702"/>
                      <a:pt x="19432" y="6601"/>
                      <a:pt x="19229" y="6564"/>
                    </a:cubicBezTo>
                    <a:cubicBezTo>
                      <a:pt x="18908" y="6529"/>
                      <a:pt x="18586" y="6481"/>
                      <a:pt x="18265" y="6457"/>
                    </a:cubicBezTo>
                    <a:cubicBezTo>
                      <a:pt x="18479" y="6267"/>
                      <a:pt x="18682" y="6064"/>
                      <a:pt x="18896" y="5874"/>
                    </a:cubicBezTo>
                    <a:cubicBezTo>
                      <a:pt x="18955" y="5897"/>
                      <a:pt x="19015" y="5909"/>
                      <a:pt x="19051" y="5909"/>
                    </a:cubicBezTo>
                    <a:cubicBezTo>
                      <a:pt x="19085" y="5912"/>
                      <a:pt x="19119" y="5913"/>
                      <a:pt x="19152" y="5913"/>
                    </a:cubicBezTo>
                    <a:cubicBezTo>
                      <a:pt x="19293" y="5913"/>
                      <a:pt x="19428" y="5895"/>
                      <a:pt x="19563" y="5886"/>
                    </a:cubicBezTo>
                    <a:lnTo>
                      <a:pt x="20075" y="5886"/>
                    </a:lnTo>
                    <a:cubicBezTo>
                      <a:pt x="20158" y="5886"/>
                      <a:pt x="20229" y="5874"/>
                      <a:pt x="20313" y="5862"/>
                    </a:cubicBezTo>
                    <a:cubicBezTo>
                      <a:pt x="20384" y="5850"/>
                      <a:pt x="20432" y="5838"/>
                      <a:pt x="20491" y="5814"/>
                    </a:cubicBezTo>
                    <a:cubicBezTo>
                      <a:pt x="20515" y="5814"/>
                      <a:pt x="20527" y="5802"/>
                      <a:pt x="20551" y="5790"/>
                    </a:cubicBezTo>
                    <a:cubicBezTo>
                      <a:pt x="20575" y="5778"/>
                      <a:pt x="20587" y="5755"/>
                      <a:pt x="20610" y="5731"/>
                    </a:cubicBezTo>
                    <a:cubicBezTo>
                      <a:pt x="20658" y="5707"/>
                      <a:pt x="20670" y="5624"/>
                      <a:pt x="20622" y="5588"/>
                    </a:cubicBezTo>
                    <a:cubicBezTo>
                      <a:pt x="20610" y="5564"/>
                      <a:pt x="20599" y="5540"/>
                      <a:pt x="20587" y="5516"/>
                    </a:cubicBezTo>
                    <a:cubicBezTo>
                      <a:pt x="20563" y="5505"/>
                      <a:pt x="20539" y="5481"/>
                      <a:pt x="20515" y="5469"/>
                    </a:cubicBezTo>
                    <a:cubicBezTo>
                      <a:pt x="20479" y="5445"/>
                      <a:pt x="20432" y="5421"/>
                      <a:pt x="20372" y="5409"/>
                    </a:cubicBezTo>
                    <a:cubicBezTo>
                      <a:pt x="20289" y="5374"/>
                      <a:pt x="20206" y="5350"/>
                      <a:pt x="20110" y="5338"/>
                    </a:cubicBezTo>
                    <a:cubicBezTo>
                      <a:pt x="19944" y="5326"/>
                      <a:pt x="19777" y="5314"/>
                      <a:pt x="19622" y="5314"/>
                    </a:cubicBezTo>
                    <a:cubicBezTo>
                      <a:pt x="19563" y="5314"/>
                      <a:pt x="19515" y="5326"/>
                      <a:pt x="19467" y="5326"/>
                    </a:cubicBezTo>
                    <a:cubicBezTo>
                      <a:pt x="19610" y="5183"/>
                      <a:pt x="19753" y="5052"/>
                      <a:pt x="19896" y="4921"/>
                    </a:cubicBezTo>
                    <a:cubicBezTo>
                      <a:pt x="20003" y="4933"/>
                      <a:pt x="20122" y="4957"/>
                      <a:pt x="20229" y="4957"/>
                    </a:cubicBezTo>
                    <a:cubicBezTo>
                      <a:pt x="20396" y="4957"/>
                      <a:pt x="20551" y="4957"/>
                      <a:pt x="20718" y="4933"/>
                    </a:cubicBezTo>
                    <a:cubicBezTo>
                      <a:pt x="20896" y="4909"/>
                      <a:pt x="21087" y="4862"/>
                      <a:pt x="21206" y="4731"/>
                    </a:cubicBezTo>
                    <a:cubicBezTo>
                      <a:pt x="21265" y="4671"/>
                      <a:pt x="21253" y="4588"/>
                      <a:pt x="21182" y="4540"/>
                    </a:cubicBezTo>
                    <a:cubicBezTo>
                      <a:pt x="21039" y="4457"/>
                      <a:pt x="20860" y="4445"/>
                      <a:pt x="20706" y="4433"/>
                    </a:cubicBezTo>
                    <a:cubicBezTo>
                      <a:pt x="20610" y="4433"/>
                      <a:pt x="20515" y="4433"/>
                      <a:pt x="20432" y="4421"/>
                    </a:cubicBezTo>
                    <a:cubicBezTo>
                      <a:pt x="20599" y="4278"/>
                      <a:pt x="20777" y="4123"/>
                      <a:pt x="20944" y="3945"/>
                    </a:cubicBezTo>
                    <a:close/>
                    <a:moveTo>
                      <a:pt x="9605" y="11552"/>
                    </a:moveTo>
                    <a:cubicBezTo>
                      <a:pt x="9757" y="11552"/>
                      <a:pt x="9911" y="11569"/>
                      <a:pt x="10062" y="11601"/>
                    </a:cubicBezTo>
                    <a:cubicBezTo>
                      <a:pt x="10300" y="11648"/>
                      <a:pt x="10526" y="11720"/>
                      <a:pt x="10752" y="11803"/>
                    </a:cubicBezTo>
                    <a:cubicBezTo>
                      <a:pt x="10871" y="11851"/>
                      <a:pt x="11002" y="11910"/>
                      <a:pt x="11097" y="11982"/>
                    </a:cubicBezTo>
                    <a:cubicBezTo>
                      <a:pt x="11097" y="12005"/>
                      <a:pt x="11097" y="12029"/>
                      <a:pt x="11109" y="12053"/>
                    </a:cubicBezTo>
                    <a:cubicBezTo>
                      <a:pt x="11133" y="12089"/>
                      <a:pt x="11145" y="12124"/>
                      <a:pt x="11157" y="12148"/>
                    </a:cubicBezTo>
                    <a:cubicBezTo>
                      <a:pt x="11109" y="12196"/>
                      <a:pt x="11050" y="12243"/>
                      <a:pt x="11002" y="12291"/>
                    </a:cubicBezTo>
                    <a:cubicBezTo>
                      <a:pt x="10835" y="12446"/>
                      <a:pt x="10657" y="12613"/>
                      <a:pt x="10478" y="12791"/>
                    </a:cubicBezTo>
                    <a:cubicBezTo>
                      <a:pt x="10431" y="12744"/>
                      <a:pt x="10383" y="12708"/>
                      <a:pt x="10335" y="12672"/>
                    </a:cubicBezTo>
                    <a:cubicBezTo>
                      <a:pt x="10181" y="12589"/>
                      <a:pt x="10026" y="12541"/>
                      <a:pt x="9859" y="12541"/>
                    </a:cubicBezTo>
                    <a:cubicBezTo>
                      <a:pt x="9728" y="12541"/>
                      <a:pt x="9609" y="12565"/>
                      <a:pt x="9490" y="12624"/>
                    </a:cubicBezTo>
                    <a:cubicBezTo>
                      <a:pt x="9371" y="12660"/>
                      <a:pt x="9276" y="12732"/>
                      <a:pt x="9180" y="12827"/>
                    </a:cubicBezTo>
                    <a:cubicBezTo>
                      <a:pt x="9097" y="12910"/>
                      <a:pt x="9026" y="13005"/>
                      <a:pt x="8990" y="13125"/>
                    </a:cubicBezTo>
                    <a:cubicBezTo>
                      <a:pt x="8930" y="13244"/>
                      <a:pt x="8907" y="13363"/>
                      <a:pt x="8907" y="13494"/>
                    </a:cubicBezTo>
                    <a:lnTo>
                      <a:pt x="8942" y="13744"/>
                    </a:lnTo>
                    <a:cubicBezTo>
                      <a:pt x="8990" y="13898"/>
                      <a:pt x="9073" y="14041"/>
                      <a:pt x="9180" y="14160"/>
                    </a:cubicBezTo>
                    <a:lnTo>
                      <a:pt x="9383" y="14315"/>
                    </a:lnTo>
                    <a:cubicBezTo>
                      <a:pt x="9526" y="14399"/>
                      <a:pt x="9681" y="14434"/>
                      <a:pt x="9859" y="14434"/>
                    </a:cubicBezTo>
                    <a:cubicBezTo>
                      <a:pt x="9881" y="14436"/>
                      <a:pt x="9902" y="14437"/>
                      <a:pt x="9924" y="14437"/>
                    </a:cubicBezTo>
                    <a:cubicBezTo>
                      <a:pt x="10029" y="14437"/>
                      <a:pt x="10127" y="14412"/>
                      <a:pt x="10216" y="14363"/>
                    </a:cubicBezTo>
                    <a:cubicBezTo>
                      <a:pt x="10335" y="14315"/>
                      <a:pt x="10443" y="14256"/>
                      <a:pt x="10526" y="14160"/>
                    </a:cubicBezTo>
                    <a:cubicBezTo>
                      <a:pt x="10621" y="14077"/>
                      <a:pt x="10681" y="13970"/>
                      <a:pt x="10716" y="13851"/>
                    </a:cubicBezTo>
                    <a:cubicBezTo>
                      <a:pt x="10776" y="13744"/>
                      <a:pt x="10812" y="13625"/>
                      <a:pt x="10800" y="13494"/>
                    </a:cubicBezTo>
                    <a:cubicBezTo>
                      <a:pt x="10800" y="13434"/>
                      <a:pt x="10788" y="13375"/>
                      <a:pt x="10776" y="13303"/>
                    </a:cubicBezTo>
                    <a:cubicBezTo>
                      <a:pt x="10990" y="13136"/>
                      <a:pt x="11193" y="12946"/>
                      <a:pt x="11395" y="12767"/>
                    </a:cubicBezTo>
                    <a:cubicBezTo>
                      <a:pt x="11419" y="12875"/>
                      <a:pt x="11431" y="12970"/>
                      <a:pt x="11431" y="13065"/>
                    </a:cubicBezTo>
                    <a:cubicBezTo>
                      <a:pt x="11466" y="13458"/>
                      <a:pt x="11431" y="13875"/>
                      <a:pt x="11276" y="14232"/>
                    </a:cubicBezTo>
                    <a:cubicBezTo>
                      <a:pt x="10995" y="14884"/>
                      <a:pt x="10334" y="15206"/>
                      <a:pt x="9663" y="15206"/>
                    </a:cubicBezTo>
                    <a:cubicBezTo>
                      <a:pt x="9537" y="15206"/>
                      <a:pt x="9411" y="15195"/>
                      <a:pt x="9288" y="15172"/>
                    </a:cubicBezTo>
                    <a:cubicBezTo>
                      <a:pt x="8883" y="15101"/>
                      <a:pt x="8442" y="14946"/>
                      <a:pt x="8133" y="14660"/>
                    </a:cubicBezTo>
                    <a:cubicBezTo>
                      <a:pt x="7847" y="14387"/>
                      <a:pt x="7740" y="14006"/>
                      <a:pt x="7740" y="13625"/>
                    </a:cubicBezTo>
                    <a:cubicBezTo>
                      <a:pt x="7740" y="12910"/>
                      <a:pt x="8109" y="12148"/>
                      <a:pt x="8728" y="11779"/>
                    </a:cubicBezTo>
                    <a:cubicBezTo>
                      <a:pt x="8998" y="11620"/>
                      <a:pt x="9300" y="11552"/>
                      <a:pt x="9605" y="11552"/>
                    </a:cubicBezTo>
                    <a:close/>
                    <a:moveTo>
                      <a:pt x="9241" y="10154"/>
                    </a:moveTo>
                    <a:cubicBezTo>
                      <a:pt x="9962" y="10154"/>
                      <a:pt x="10716" y="10355"/>
                      <a:pt x="11383" y="10779"/>
                    </a:cubicBezTo>
                    <a:cubicBezTo>
                      <a:pt x="11621" y="10934"/>
                      <a:pt x="11836" y="11124"/>
                      <a:pt x="12026" y="11327"/>
                    </a:cubicBezTo>
                    <a:cubicBezTo>
                      <a:pt x="11824" y="11517"/>
                      <a:pt x="11633" y="11696"/>
                      <a:pt x="11443" y="11886"/>
                    </a:cubicBezTo>
                    <a:cubicBezTo>
                      <a:pt x="11300" y="11601"/>
                      <a:pt x="10812" y="11458"/>
                      <a:pt x="10573" y="11362"/>
                    </a:cubicBezTo>
                    <a:cubicBezTo>
                      <a:pt x="10260" y="11255"/>
                      <a:pt x="9917" y="11188"/>
                      <a:pt x="9579" y="11188"/>
                    </a:cubicBezTo>
                    <a:cubicBezTo>
                      <a:pt x="9391" y="11188"/>
                      <a:pt x="9204" y="11208"/>
                      <a:pt x="9026" y="11255"/>
                    </a:cubicBezTo>
                    <a:cubicBezTo>
                      <a:pt x="8145" y="11505"/>
                      <a:pt x="7526" y="12351"/>
                      <a:pt x="7395" y="13232"/>
                    </a:cubicBezTo>
                    <a:cubicBezTo>
                      <a:pt x="7323" y="13684"/>
                      <a:pt x="7359" y="14184"/>
                      <a:pt x="7597" y="14589"/>
                    </a:cubicBezTo>
                    <a:cubicBezTo>
                      <a:pt x="7859" y="15018"/>
                      <a:pt x="8311" y="15280"/>
                      <a:pt x="8776" y="15434"/>
                    </a:cubicBezTo>
                    <a:cubicBezTo>
                      <a:pt x="9062" y="15531"/>
                      <a:pt x="9368" y="15582"/>
                      <a:pt x="9671" y="15582"/>
                    </a:cubicBezTo>
                    <a:cubicBezTo>
                      <a:pt x="10341" y="15582"/>
                      <a:pt x="11001" y="15333"/>
                      <a:pt x="11419" y="14768"/>
                    </a:cubicBezTo>
                    <a:cubicBezTo>
                      <a:pt x="11740" y="14315"/>
                      <a:pt x="11847" y="13732"/>
                      <a:pt x="11824" y="13196"/>
                    </a:cubicBezTo>
                    <a:cubicBezTo>
                      <a:pt x="11824" y="12958"/>
                      <a:pt x="11788" y="12720"/>
                      <a:pt x="11716" y="12494"/>
                    </a:cubicBezTo>
                    <a:cubicBezTo>
                      <a:pt x="11955" y="12279"/>
                      <a:pt x="12193" y="12065"/>
                      <a:pt x="12431" y="11863"/>
                    </a:cubicBezTo>
                    <a:cubicBezTo>
                      <a:pt x="12943" y="12708"/>
                      <a:pt x="13098" y="13779"/>
                      <a:pt x="12693" y="14732"/>
                    </a:cubicBezTo>
                    <a:cubicBezTo>
                      <a:pt x="12162" y="15971"/>
                      <a:pt x="10943" y="16685"/>
                      <a:pt x="9665" y="16685"/>
                    </a:cubicBezTo>
                    <a:cubicBezTo>
                      <a:pt x="9567" y="16685"/>
                      <a:pt x="9469" y="16681"/>
                      <a:pt x="9371" y="16673"/>
                    </a:cubicBezTo>
                    <a:cubicBezTo>
                      <a:pt x="7799" y="16518"/>
                      <a:pt x="6597" y="15196"/>
                      <a:pt x="6287" y="13660"/>
                    </a:cubicBezTo>
                    <a:cubicBezTo>
                      <a:pt x="5819" y="11429"/>
                      <a:pt x="7428" y="10154"/>
                      <a:pt x="9241" y="10154"/>
                    </a:cubicBezTo>
                    <a:close/>
                    <a:moveTo>
                      <a:pt x="9208" y="7355"/>
                    </a:moveTo>
                    <a:cubicBezTo>
                      <a:pt x="9653" y="7355"/>
                      <a:pt x="10099" y="7405"/>
                      <a:pt x="10538" y="7505"/>
                    </a:cubicBezTo>
                    <a:cubicBezTo>
                      <a:pt x="11883" y="7826"/>
                      <a:pt x="12979" y="8576"/>
                      <a:pt x="13955" y="9517"/>
                    </a:cubicBezTo>
                    <a:cubicBezTo>
                      <a:pt x="13562" y="9886"/>
                      <a:pt x="13169" y="10255"/>
                      <a:pt x="12764" y="10636"/>
                    </a:cubicBezTo>
                    <a:cubicBezTo>
                      <a:pt x="11849" y="9721"/>
                      <a:pt x="10384" y="9215"/>
                      <a:pt x="8993" y="9215"/>
                    </a:cubicBezTo>
                    <a:cubicBezTo>
                      <a:pt x="8357" y="9215"/>
                      <a:pt x="7737" y="9321"/>
                      <a:pt x="7192" y="9541"/>
                    </a:cubicBezTo>
                    <a:cubicBezTo>
                      <a:pt x="5871" y="10065"/>
                      <a:pt x="5394" y="11482"/>
                      <a:pt x="5347" y="12803"/>
                    </a:cubicBezTo>
                    <a:cubicBezTo>
                      <a:pt x="5263" y="14791"/>
                      <a:pt x="6418" y="16625"/>
                      <a:pt x="8276" y="17351"/>
                    </a:cubicBezTo>
                    <a:cubicBezTo>
                      <a:pt x="8823" y="17566"/>
                      <a:pt x="9398" y="17693"/>
                      <a:pt x="9977" y="17693"/>
                    </a:cubicBezTo>
                    <a:cubicBezTo>
                      <a:pt x="10331" y="17693"/>
                      <a:pt x="10686" y="17646"/>
                      <a:pt x="11038" y="17542"/>
                    </a:cubicBezTo>
                    <a:cubicBezTo>
                      <a:pt x="11919" y="17268"/>
                      <a:pt x="12705" y="16708"/>
                      <a:pt x="13252" y="15970"/>
                    </a:cubicBezTo>
                    <a:cubicBezTo>
                      <a:pt x="14336" y="14541"/>
                      <a:pt x="14229" y="12577"/>
                      <a:pt x="13217" y="11160"/>
                    </a:cubicBezTo>
                    <a:cubicBezTo>
                      <a:pt x="13240" y="11136"/>
                      <a:pt x="13264" y="11112"/>
                      <a:pt x="13288" y="11089"/>
                    </a:cubicBezTo>
                    <a:cubicBezTo>
                      <a:pt x="13669" y="10743"/>
                      <a:pt x="14038" y="10398"/>
                      <a:pt x="14407" y="10053"/>
                    </a:cubicBezTo>
                    <a:cubicBezTo>
                      <a:pt x="15586" y="12124"/>
                      <a:pt x="16372" y="14601"/>
                      <a:pt x="15265" y="16851"/>
                    </a:cubicBezTo>
                    <a:cubicBezTo>
                      <a:pt x="14319" y="18771"/>
                      <a:pt x="12201" y="19405"/>
                      <a:pt x="10177" y="19405"/>
                    </a:cubicBezTo>
                    <a:cubicBezTo>
                      <a:pt x="9753" y="19405"/>
                      <a:pt x="9334" y="19377"/>
                      <a:pt x="8930" y="19328"/>
                    </a:cubicBezTo>
                    <a:cubicBezTo>
                      <a:pt x="6287" y="18994"/>
                      <a:pt x="4454" y="16732"/>
                      <a:pt x="3882" y="14232"/>
                    </a:cubicBezTo>
                    <a:cubicBezTo>
                      <a:pt x="3573" y="12946"/>
                      <a:pt x="3632" y="11553"/>
                      <a:pt x="4216" y="10350"/>
                    </a:cubicBezTo>
                    <a:cubicBezTo>
                      <a:pt x="4728" y="9303"/>
                      <a:pt x="5609" y="8481"/>
                      <a:pt x="6644" y="7957"/>
                    </a:cubicBezTo>
                    <a:cubicBezTo>
                      <a:pt x="7444" y="7553"/>
                      <a:pt x="8323" y="7355"/>
                      <a:pt x="9208" y="7355"/>
                    </a:cubicBezTo>
                    <a:close/>
                    <a:moveTo>
                      <a:pt x="8619" y="5193"/>
                    </a:moveTo>
                    <a:cubicBezTo>
                      <a:pt x="10427" y="5193"/>
                      <a:pt x="12317" y="5697"/>
                      <a:pt x="13991" y="6755"/>
                    </a:cubicBezTo>
                    <a:cubicBezTo>
                      <a:pt x="14562" y="7112"/>
                      <a:pt x="15074" y="7552"/>
                      <a:pt x="15538" y="8029"/>
                    </a:cubicBezTo>
                    <a:cubicBezTo>
                      <a:pt x="15455" y="8112"/>
                      <a:pt x="15372" y="8183"/>
                      <a:pt x="15300" y="8255"/>
                    </a:cubicBezTo>
                    <a:cubicBezTo>
                      <a:pt x="15003" y="8529"/>
                      <a:pt x="14717" y="8803"/>
                      <a:pt x="14431" y="9065"/>
                    </a:cubicBezTo>
                    <a:cubicBezTo>
                      <a:pt x="14409" y="9060"/>
                      <a:pt x="14386" y="9057"/>
                      <a:pt x="14364" y="9057"/>
                    </a:cubicBezTo>
                    <a:cubicBezTo>
                      <a:pt x="14281" y="9057"/>
                      <a:pt x="14202" y="9091"/>
                      <a:pt x="14145" y="9148"/>
                    </a:cubicBezTo>
                    <a:cubicBezTo>
                      <a:pt x="12921" y="7736"/>
                      <a:pt x="11026" y="6914"/>
                      <a:pt x="9155" y="6914"/>
                    </a:cubicBezTo>
                    <a:cubicBezTo>
                      <a:pt x="8533" y="6914"/>
                      <a:pt x="7914" y="7005"/>
                      <a:pt x="7323" y="7195"/>
                    </a:cubicBezTo>
                    <a:cubicBezTo>
                      <a:pt x="6156" y="7588"/>
                      <a:pt x="5097" y="8314"/>
                      <a:pt x="4358" y="9303"/>
                    </a:cubicBezTo>
                    <a:cubicBezTo>
                      <a:pt x="3537" y="10386"/>
                      <a:pt x="3192" y="11779"/>
                      <a:pt x="3275" y="13125"/>
                    </a:cubicBezTo>
                    <a:cubicBezTo>
                      <a:pt x="3430" y="15732"/>
                      <a:pt x="5037" y="18566"/>
                      <a:pt x="7585" y="19494"/>
                    </a:cubicBezTo>
                    <a:cubicBezTo>
                      <a:pt x="8346" y="19776"/>
                      <a:pt x="9195" y="19891"/>
                      <a:pt x="10040" y="19891"/>
                    </a:cubicBezTo>
                    <a:cubicBezTo>
                      <a:pt x="10623" y="19891"/>
                      <a:pt x="11203" y="19837"/>
                      <a:pt x="11752" y="19744"/>
                    </a:cubicBezTo>
                    <a:cubicBezTo>
                      <a:pt x="13014" y="19542"/>
                      <a:pt x="14276" y="19006"/>
                      <a:pt x="15134" y="18030"/>
                    </a:cubicBezTo>
                    <a:cubicBezTo>
                      <a:pt x="17289" y="15589"/>
                      <a:pt x="16336" y="12172"/>
                      <a:pt x="14872" y="9636"/>
                    </a:cubicBezTo>
                    <a:cubicBezTo>
                      <a:pt x="15253" y="9279"/>
                      <a:pt x="15634" y="8934"/>
                      <a:pt x="16015" y="8588"/>
                    </a:cubicBezTo>
                    <a:cubicBezTo>
                      <a:pt x="17777" y="10815"/>
                      <a:pt x="18432" y="13934"/>
                      <a:pt x="17265" y="16673"/>
                    </a:cubicBezTo>
                    <a:cubicBezTo>
                      <a:pt x="15944" y="19766"/>
                      <a:pt x="12913" y="21567"/>
                      <a:pt x="9716" y="21567"/>
                    </a:cubicBezTo>
                    <a:cubicBezTo>
                      <a:pt x="9455" y="21567"/>
                      <a:pt x="9193" y="21555"/>
                      <a:pt x="8930" y="21530"/>
                    </a:cubicBezTo>
                    <a:cubicBezTo>
                      <a:pt x="5001" y="21161"/>
                      <a:pt x="1989" y="17839"/>
                      <a:pt x="1191" y="13994"/>
                    </a:cubicBezTo>
                    <a:cubicBezTo>
                      <a:pt x="33" y="8381"/>
                      <a:pt x="4072" y="5193"/>
                      <a:pt x="8619" y="5193"/>
                    </a:cubicBezTo>
                    <a:close/>
                    <a:moveTo>
                      <a:pt x="20980" y="1"/>
                    </a:moveTo>
                    <a:cubicBezTo>
                      <a:pt x="20899" y="1"/>
                      <a:pt x="20819" y="22"/>
                      <a:pt x="20765" y="63"/>
                    </a:cubicBezTo>
                    <a:cubicBezTo>
                      <a:pt x="19587" y="944"/>
                      <a:pt x="18646" y="2040"/>
                      <a:pt x="17753" y="3183"/>
                    </a:cubicBezTo>
                    <a:cubicBezTo>
                      <a:pt x="17551" y="3445"/>
                      <a:pt x="17289" y="3695"/>
                      <a:pt x="17158" y="3992"/>
                    </a:cubicBezTo>
                    <a:cubicBezTo>
                      <a:pt x="17015" y="4314"/>
                      <a:pt x="17039" y="4683"/>
                      <a:pt x="17039" y="5016"/>
                    </a:cubicBezTo>
                    <a:cubicBezTo>
                      <a:pt x="17027" y="5255"/>
                      <a:pt x="16931" y="6112"/>
                      <a:pt x="17086" y="6564"/>
                    </a:cubicBezTo>
                    <a:cubicBezTo>
                      <a:pt x="16860" y="6779"/>
                      <a:pt x="16622" y="7005"/>
                      <a:pt x="16396" y="7219"/>
                    </a:cubicBezTo>
                    <a:cubicBezTo>
                      <a:pt x="14383" y="5247"/>
                      <a:pt x="11200" y="4157"/>
                      <a:pt x="8173" y="4157"/>
                    </a:cubicBezTo>
                    <a:cubicBezTo>
                      <a:pt x="6777" y="4157"/>
                      <a:pt x="5415" y="4389"/>
                      <a:pt x="4216" y="4874"/>
                    </a:cubicBezTo>
                    <a:cubicBezTo>
                      <a:pt x="1334" y="6028"/>
                      <a:pt x="275" y="9136"/>
                      <a:pt x="167" y="12029"/>
                    </a:cubicBezTo>
                    <a:cubicBezTo>
                      <a:pt x="1" y="16375"/>
                      <a:pt x="2537" y="20399"/>
                      <a:pt x="6597" y="21995"/>
                    </a:cubicBezTo>
                    <a:cubicBezTo>
                      <a:pt x="7800" y="22467"/>
                      <a:pt x="9063" y="22747"/>
                      <a:pt x="10331" y="22747"/>
                    </a:cubicBezTo>
                    <a:cubicBezTo>
                      <a:pt x="11109" y="22747"/>
                      <a:pt x="11888" y="22642"/>
                      <a:pt x="12657" y="22411"/>
                    </a:cubicBezTo>
                    <a:cubicBezTo>
                      <a:pt x="14598" y="21828"/>
                      <a:pt x="16300" y="20602"/>
                      <a:pt x="17515" y="18982"/>
                    </a:cubicBezTo>
                    <a:cubicBezTo>
                      <a:pt x="20051" y="15613"/>
                      <a:pt x="19610" y="10886"/>
                      <a:pt x="16908" y="7755"/>
                    </a:cubicBezTo>
                    <a:cubicBezTo>
                      <a:pt x="17158" y="7517"/>
                      <a:pt x="17408" y="7279"/>
                      <a:pt x="17658" y="7040"/>
                    </a:cubicBezTo>
                    <a:cubicBezTo>
                      <a:pt x="17836" y="7088"/>
                      <a:pt x="18015" y="7100"/>
                      <a:pt x="18193" y="7124"/>
                    </a:cubicBezTo>
                    <a:cubicBezTo>
                      <a:pt x="18563" y="7183"/>
                      <a:pt x="18920" y="7243"/>
                      <a:pt x="19277" y="7314"/>
                    </a:cubicBezTo>
                    <a:cubicBezTo>
                      <a:pt x="19527" y="7362"/>
                      <a:pt x="19808" y="7465"/>
                      <a:pt x="20076" y="7465"/>
                    </a:cubicBezTo>
                    <a:cubicBezTo>
                      <a:pt x="20140" y="7465"/>
                      <a:pt x="20203" y="7459"/>
                      <a:pt x="20265" y="7445"/>
                    </a:cubicBezTo>
                    <a:cubicBezTo>
                      <a:pt x="20575" y="7374"/>
                      <a:pt x="20872" y="7136"/>
                      <a:pt x="21134" y="6957"/>
                    </a:cubicBezTo>
                    <a:cubicBezTo>
                      <a:pt x="22230" y="6207"/>
                      <a:pt x="23218" y="5302"/>
                      <a:pt x="24087" y="4290"/>
                    </a:cubicBezTo>
                    <a:cubicBezTo>
                      <a:pt x="24294" y="4048"/>
                      <a:pt x="24190" y="3550"/>
                      <a:pt x="23816" y="3550"/>
                    </a:cubicBezTo>
                    <a:cubicBezTo>
                      <a:pt x="23804" y="3550"/>
                      <a:pt x="23791" y="3551"/>
                      <a:pt x="23778" y="3552"/>
                    </a:cubicBezTo>
                    <a:cubicBezTo>
                      <a:pt x="23669" y="3561"/>
                      <a:pt x="23562" y="3565"/>
                      <a:pt x="23456" y="3565"/>
                    </a:cubicBezTo>
                    <a:cubicBezTo>
                      <a:pt x="23006" y="3565"/>
                      <a:pt x="22578" y="3487"/>
                      <a:pt x="22134" y="3361"/>
                    </a:cubicBezTo>
                    <a:cubicBezTo>
                      <a:pt x="21896" y="3290"/>
                      <a:pt x="21634" y="3230"/>
                      <a:pt x="21384" y="3230"/>
                    </a:cubicBezTo>
                    <a:cubicBezTo>
                      <a:pt x="21396" y="3183"/>
                      <a:pt x="21408" y="3147"/>
                      <a:pt x="21408" y="3100"/>
                    </a:cubicBezTo>
                    <a:cubicBezTo>
                      <a:pt x="21396" y="2647"/>
                      <a:pt x="21372" y="2195"/>
                      <a:pt x="21325" y="1742"/>
                    </a:cubicBezTo>
                    <a:cubicBezTo>
                      <a:pt x="21289" y="1421"/>
                      <a:pt x="21265" y="1099"/>
                      <a:pt x="21241" y="766"/>
                    </a:cubicBezTo>
                    <a:cubicBezTo>
                      <a:pt x="21372" y="659"/>
                      <a:pt x="21456" y="492"/>
                      <a:pt x="21396" y="325"/>
                    </a:cubicBezTo>
                    <a:cubicBezTo>
                      <a:pt x="21361" y="206"/>
                      <a:pt x="21301" y="135"/>
                      <a:pt x="21194" y="63"/>
                    </a:cubicBezTo>
                    <a:cubicBezTo>
                      <a:pt x="21140" y="22"/>
                      <a:pt x="21060" y="1"/>
                      <a:pt x="2098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59;p22">
                <a:extLst>
                  <a:ext uri="{FF2B5EF4-FFF2-40B4-BE49-F238E27FC236}">
                    <a16:creationId xmlns:a16="http://schemas.microsoft.com/office/drawing/2014/main" id="{C0E8FCA4-7068-468E-99C8-F4B425273C2D}"/>
                  </a:ext>
                </a:extLst>
              </p:cNvPr>
              <p:cNvSpPr/>
              <p:nvPr/>
            </p:nvSpPr>
            <p:spPr>
              <a:xfrm>
                <a:off x="6692175" y="2033375"/>
                <a:ext cx="22050" cy="34500"/>
              </a:xfrm>
              <a:custGeom>
                <a:avLst/>
                <a:gdLst/>
                <a:ahLst/>
                <a:cxnLst/>
                <a:rect l="l" t="t" r="r" b="b"/>
                <a:pathLst>
                  <a:path w="882" h="1380" extrusionOk="0">
                    <a:moveTo>
                      <a:pt x="572" y="0"/>
                    </a:moveTo>
                    <a:cubicBezTo>
                      <a:pt x="522" y="0"/>
                      <a:pt x="473" y="12"/>
                      <a:pt x="430" y="35"/>
                    </a:cubicBezTo>
                    <a:cubicBezTo>
                      <a:pt x="370" y="70"/>
                      <a:pt x="310" y="106"/>
                      <a:pt x="275" y="166"/>
                    </a:cubicBezTo>
                    <a:cubicBezTo>
                      <a:pt x="251" y="201"/>
                      <a:pt x="227" y="237"/>
                      <a:pt x="203" y="285"/>
                    </a:cubicBezTo>
                    <a:cubicBezTo>
                      <a:pt x="168" y="368"/>
                      <a:pt x="132" y="451"/>
                      <a:pt x="96" y="547"/>
                    </a:cubicBezTo>
                    <a:cubicBezTo>
                      <a:pt x="72" y="618"/>
                      <a:pt x="60" y="678"/>
                      <a:pt x="49" y="749"/>
                    </a:cubicBezTo>
                    <a:cubicBezTo>
                      <a:pt x="37" y="785"/>
                      <a:pt x="37" y="821"/>
                      <a:pt x="25" y="844"/>
                    </a:cubicBezTo>
                    <a:cubicBezTo>
                      <a:pt x="25" y="892"/>
                      <a:pt x="13" y="940"/>
                      <a:pt x="13" y="987"/>
                    </a:cubicBezTo>
                    <a:cubicBezTo>
                      <a:pt x="1" y="1071"/>
                      <a:pt x="25" y="1130"/>
                      <a:pt x="60" y="1202"/>
                    </a:cubicBezTo>
                    <a:cubicBezTo>
                      <a:pt x="123" y="1313"/>
                      <a:pt x="256" y="1380"/>
                      <a:pt x="386" y="1380"/>
                    </a:cubicBezTo>
                    <a:cubicBezTo>
                      <a:pt x="477" y="1380"/>
                      <a:pt x="568" y="1347"/>
                      <a:pt x="632" y="1273"/>
                    </a:cubicBezTo>
                    <a:cubicBezTo>
                      <a:pt x="656" y="1249"/>
                      <a:pt x="680" y="1213"/>
                      <a:pt x="703" y="1190"/>
                    </a:cubicBezTo>
                    <a:cubicBezTo>
                      <a:pt x="727" y="1130"/>
                      <a:pt x="751" y="1071"/>
                      <a:pt x="751" y="1011"/>
                    </a:cubicBezTo>
                    <a:cubicBezTo>
                      <a:pt x="751" y="1011"/>
                      <a:pt x="751" y="1023"/>
                      <a:pt x="751" y="1035"/>
                    </a:cubicBezTo>
                    <a:cubicBezTo>
                      <a:pt x="763" y="916"/>
                      <a:pt x="787" y="797"/>
                      <a:pt x="811" y="690"/>
                    </a:cubicBezTo>
                    <a:cubicBezTo>
                      <a:pt x="822" y="630"/>
                      <a:pt x="834" y="571"/>
                      <a:pt x="858" y="523"/>
                    </a:cubicBezTo>
                    <a:cubicBezTo>
                      <a:pt x="870" y="463"/>
                      <a:pt x="882" y="416"/>
                      <a:pt x="882" y="356"/>
                    </a:cubicBezTo>
                    <a:cubicBezTo>
                      <a:pt x="882" y="309"/>
                      <a:pt x="870" y="261"/>
                      <a:pt x="858" y="213"/>
                    </a:cubicBezTo>
                    <a:cubicBezTo>
                      <a:pt x="832" y="76"/>
                      <a:pt x="701" y="0"/>
                      <a:pt x="5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60;p22">
                <a:extLst>
                  <a:ext uri="{FF2B5EF4-FFF2-40B4-BE49-F238E27FC236}">
                    <a16:creationId xmlns:a16="http://schemas.microsoft.com/office/drawing/2014/main" id="{056F5743-88A1-418A-AA1B-66D2990B7AFA}"/>
                  </a:ext>
                </a:extLst>
              </p:cNvPr>
              <p:cNvSpPr/>
              <p:nvPr/>
            </p:nvSpPr>
            <p:spPr>
              <a:xfrm>
                <a:off x="6630275" y="2015750"/>
                <a:ext cx="18475" cy="35850"/>
              </a:xfrm>
              <a:custGeom>
                <a:avLst/>
                <a:gdLst/>
                <a:ahLst/>
                <a:cxnLst/>
                <a:rect l="l" t="t" r="r" b="b"/>
                <a:pathLst>
                  <a:path w="739" h="1434" extrusionOk="0">
                    <a:moveTo>
                      <a:pt x="462" y="1"/>
                    </a:moveTo>
                    <a:cubicBezTo>
                      <a:pt x="337" y="1"/>
                      <a:pt x="224" y="148"/>
                      <a:pt x="167" y="240"/>
                    </a:cubicBezTo>
                    <a:cubicBezTo>
                      <a:pt x="119" y="335"/>
                      <a:pt x="72" y="442"/>
                      <a:pt x="48" y="549"/>
                    </a:cubicBezTo>
                    <a:cubicBezTo>
                      <a:pt x="12" y="656"/>
                      <a:pt x="0" y="775"/>
                      <a:pt x="0" y="883"/>
                    </a:cubicBezTo>
                    <a:cubicBezTo>
                      <a:pt x="0" y="930"/>
                      <a:pt x="0" y="978"/>
                      <a:pt x="0" y="1025"/>
                    </a:cubicBezTo>
                    <a:cubicBezTo>
                      <a:pt x="12" y="1073"/>
                      <a:pt x="12" y="1121"/>
                      <a:pt x="24" y="1156"/>
                    </a:cubicBezTo>
                    <a:cubicBezTo>
                      <a:pt x="36" y="1216"/>
                      <a:pt x="72" y="1276"/>
                      <a:pt x="119" y="1311"/>
                    </a:cubicBezTo>
                    <a:cubicBezTo>
                      <a:pt x="131" y="1335"/>
                      <a:pt x="143" y="1335"/>
                      <a:pt x="155" y="1347"/>
                    </a:cubicBezTo>
                    <a:lnTo>
                      <a:pt x="167" y="1347"/>
                    </a:lnTo>
                    <a:cubicBezTo>
                      <a:pt x="217" y="1407"/>
                      <a:pt x="292" y="1433"/>
                      <a:pt x="364" y="1433"/>
                    </a:cubicBezTo>
                    <a:cubicBezTo>
                      <a:pt x="378" y="1433"/>
                      <a:pt x="392" y="1432"/>
                      <a:pt x="405" y="1430"/>
                    </a:cubicBezTo>
                    <a:cubicBezTo>
                      <a:pt x="500" y="1406"/>
                      <a:pt x="572" y="1359"/>
                      <a:pt x="631" y="1276"/>
                    </a:cubicBezTo>
                    <a:lnTo>
                      <a:pt x="631" y="1276"/>
                    </a:lnTo>
                    <a:cubicBezTo>
                      <a:pt x="617" y="1300"/>
                      <a:pt x="610" y="1313"/>
                      <a:pt x="612" y="1313"/>
                    </a:cubicBezTo>
                    <a:cubicBezTo>
                      <a:pt x="614" y="1313"/>
                      <a:pt x="632" y="1288"/>
                      <a:pt x="667" y="1240"/>
                    </a:cubicBezTo>
                    <a:cubicBezTo>
                      <a:pt x="679" y="1216"/>
                      <a:pt x="703" y="1180"/>
                      <a:pt x="703" y="1145"/>
                    </a:cubicBezTo>
                    <a:cubicBezTo>
                      <a:pt x="715" y="1097"/>
                      <a:pt x="715" y="1049"/>
                      <a:pt x="715" y="1002"/>
                    </a:cubicBezTo>
                    <a:cubicBezTo>
                      <a:pt x="715" y="954"/>
                      <a:pt x="727" y="918"/>
                      <a:pt x="727" y="871"/>
                    </a:cubicBezTo>
                    <a:cubicBezTo>
                      <a:pt x="739" y="775"/>
                      <a:pt x="727" y="692"/>
                      <a:pt x="727" y="609"/>
                    </a:cubicBezTo>
                    <a:cubicBezTo>
                      <a:pt x="727" y="525"/>
                      <a:pt x="727" y="442"/>
                      <a:pt x="727" y="359"/>
                    </a:cubicBezTo>
                    <a:cubicBezTo>
                      <a:pt x="715" y="299"/>
                      <a:pt x="715" y="240"/>
                      <a:pt x="691" y="180"/>
                    </a:cubicBezTo>
                    <a:cubicBezTo>
                      <a:pt x="667" y="73"/>
                      <a:pt x="584" y="13"/>
                      <a:pt x="477" y="2"/>
                    </a:cubicBezTo>
                    <a:cubicBezTo>
                      <a:pt x="472" y="1"/>
                      <a:pt x="467" y="1"/>
                      <a:pt x="4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61;p22">
                <a:extLst>
                  <a:ext uri="{FF2B5EF4-FFF2-40B4-BE49-F238E27FC236}">
                    <a16:creationId xmlns:a16="http://schemas.microsoft.com/office/drawing/2014/main" id="{9F297096-37B3-46CD-A24C-F2FFB8000E3B}"/>
                  </a:ext>
                </a:extLst>
              </p:cNvPr>
              <p:cNvSpPr/>
              <p:nvPr/>
            </p:nvSpPr>
            <p:spPr>
              <a:xfrm>
                <a:off x="6528175" y="2025675"/>
                <a:ext cx="19075" cy="36100"/>
              </a:xfrm>
              <a:custGeom>
                <a:avLst/>
                <a:gdLst/>
                <a:ahLst/>
                <a:cxnLst/>
                <a:rect l="l" t="t" r="r" b="b"/>
                <a:pathLst>
                  <a:path w="763" h="1444" extrusionOk="0">
                    <a:moveTo>
                      <a:pt x="274" y="0"/>
                    </a:moveTo>
                    <a:cubicBezTo>
                      <a:pt x="236" y="0"/>
                      <a:pt x="199" y="17"/>
                      <a:pt x="179" y="57"/>
                    </a:cubicBezTo>
                    <a:cubicBezTo>
                      <a:pt x="179" y="57"/>
                      <a:pt x="179" y="69"/>
                      <a:pt x="179" y="69"/>
                    </a:cubicBezTo>
                    <a:cubicBezTo>
                      <a:pt x="120" y="105"/>
                      <a:pt x="72" y="152"/>
                      <a:pt x="48" y="224"/>
                    </a:cubicBezTo>
                    <a:cubicBezTo>
                      <a:pt x="36" y="259"/>
                      <a:pt x="36" y="307"/>
                      <a:pt x="24" y="355"/>
                    </a:cubicBezTo>
                    <a:cubicBezTo>
                      <a:pt x="1" y="462"/>
                      <a:pt x="1" y="569"/>
                      <a:pt x="13" y="688"/>
                    </a:cubicBezTo>
                    <a:cubicBezTo>
                      <a:pt x="13" y="807"/>
                      <a:pt x="24" y="926"/>
                      <a:pt x="60" y="1033"/>
                    </a:cubicBezTo>
                    <a:cubicBezTo>
                      <a:pt x="72" y="1093"/>
                      <a:pt x="108" y="1164"/>
                      <a:pt x="132" y="1224"/>
                    </a:cubicBezTo>
                    <a:cubicBezTo>
                      <a:pt x="167" y="1295"/>
                      <a:pt x="227" y="1367"/>
                      <a:pt x="310" y="1402"/>
                    </a:cubicBezTo>
                    <a:cubicBezTo>
                      <a:pt x="364" y="1426"/>
                      <a:pt x="414" y="1444"/>
                      <a:pt x="468" y="1444"/>
                    </a:cubicBezTo>
                    <a:cubicBezTo>
                      <a:pt x="497" y="1444"/>
                      <a:pt x="527" y="1439"/>
                      <a:pt x="560" y="1426"/>
                    </a:cubicBezTo>
                    <a:cubicBezTo>
                      <a:pt x="644" y="1390"/>
                      <a:pt x="691" y="1319"/>
                      <a:pt x="715" y="1236"/>
                    </a:cubicBezTo>
                    <a:cubicBezTo>
                      <a:pt x="763" y="1117"/>
                      <a:pt x="727" y="986"/>
                      <a:pt x="679" y="867"/>
                    </a:cubicBezTo>
                    <a:cubicBezTo>
                      <a:pt x="655" y="783"/>
                      <a:pt x="620" y="700"/>
                      <a:pt x="596" y="605"/>
                    </a:cubicBezTo>
                    <a:cubicBezTo>
                      <a:pt x="572" y="521"/>
                      <a:pt x="560" y="438"/>
                      <a:pt x="524" y="355"/>
                    </a:cubicBezTo>
                    <a:cubicBezTo>
                      <a:pt x="513" y="307"/>
                      <a:pt x="513" y="259"/>
                      <a:pt x="489" y="224"/>
                    </a:cubicBezTo>
                    <a:cubicBezTo>
                      <a:pt x="477" y="176"/>
                      <a:pt x="429" y="152"/>
                      <a:pt x="405" y="117"/>
                    </a:cubicBezTo>
                    <a:cubicBezTo>
                      <a:pt x="394" y="105"/>
                      <a:pt x="394" y="93"/>
                      <a:pt x="394" y="81"/>
                    </a:cubicBezTo>
                    <a:cubicBezTo>
                      <a:pt x="380" y="32"/>
                      <a:pt x="326" y="0"/>
                      <a:pt x="2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62;p22">
                <a:extLst>
                  <a:ext uri="{FF2B5EF4-FFF2-40B4-BE49-F238E27FC236}">
                    <a16:creationId xmlns:a16="http://schemas.microsoft.com/office/drawing/2014/main" id="{59B80C66-D163-464D-93BD-72AE21B56F88}"/>
                  </a:ext>
                </a:extLst>
              </p:cNvPr>
              <p:cNvSpPr/>
              <p:nvPr/>
            </p:nvSpPr>
            <p:spPr>
              <a:xfrm>
                <a:off x="6429650" y="2042275"/>
                <a:ext cx="18475" cy="28625"/>
              </a:xfrm>
              <a:custGeom>
                <a:avLst/>
                <a:gdLst/>
                <a:ahLst/>
                <a:cxnLst/>
                <a:rect l="l" t="t" r="r" b="b"/>
                <a:pathLst>
                  <a:path w="739" h="1145" extrusionOk="0">
                    <a:moveTo>
                      <a:pt x="114" y="0"/>
                    </a:moveTo>
                    <a:cubicBezTo>
                      <a:pt x="85" y="0"/>
                      <a:pt x="56" y="16"/>
                      <a:pt x="48" y="48"/>
                    </a:cubicBezTo>
                    <a:cubicBezTo>
                      <a:pt x="24" y="84"/>
                      <a:pt x="1" y="131"/>
                      <a:pt x="1" y="179"/>
                    </a:cubicBezTo>
                    <a:cubicBezTo>
                      <a:pt x="1" y="215"/>
                      <a:pt x="1" y="262"/>
                      <a:pt x="1" y="298"/>
                    </a:cubicBezTo>
                    <a:cubicBezTo>
                      <a:pt x="13" y="405"/>
                      <a:pt x="24" y="500"/>
                      <a:pt x="60" y="596"/>
                    </a:cubicBezTo>
                    <a:cubicBezTo>
                      <a:pt x="96" y="679"/>
                      <a:pt x="132" y="786"/>
                      <a:pt x="179" y="869"/>
                    </a:cubicBezTo>
                    <a:cubicBezTo>
                      <a:pt x="215" y="917"/>
                      <a:pt x="251" y="977"/>
                      <a:pt x="286" y="1012"/>
                    </a:cubicBezTo>
                    <a:cubicBezTo>
                      <a:pt x="334" y="1048"/>
                      <a:pt x="382" y="1084"/>
                      <a:pt x="429" y="1096"/>
                    </a:cubicBezTo>
                    <a:cubicBezTo>
                      <a:pt x="453" y="1096"/>
                      <a:pt x="477" y="1084"/>
                      <a:pt x="501" y="1084"/>
                    </a:cubicBezTo>
                    <a:cubicBezTo>
                      <a:pt x="528" y="1127"/>
                      <a:pt x="554" y="1144"/>
                      <a:pt x="580" y="1144"/>
                    </a:cubicBezTo>
                    <a:cubicBezTo>
                      <a:pt x="644" y="1144"/>
                      <a:pt x="698" y="1033"/>
                      <a:pt x="715" y="965"/>
                    </a:cubicBezTo>
                    <a:cubicBezTo>
                      <a:pt x="739" y="893"/>
                      <a:pt x="739" y="834"/>
                      <a:pt x="715" y="762"/>
                    </a:cubicBezTo>
                    <a:cubicBezTo>
                      <a:pt x="703" y="703"/>
                      <a:pt x="667" y="655"/>
                      <a:pt x="632" y="607"/>
                    </a:cubicBezTo>
                    <a:cubicBezTo>
                      <a:pt x="596" y="536"/>
                      <a:pt x="536" y="476"/>
                      <a:pt x="489" y="405"/>
                    </a:cubicBezTo>
                    <a:cubicBezTo>
                      <a:pt x="465" y="357"/>
                      <a:pt x="429" y="310"/>
                      <a:pt x="394" y="262"/>
                    </a:cubicBezTo>
                    <a:cubicBezTo>
                      <a:pt x="382" y="250"/>
                      <a:pt x="370" y="238"/>
                      <a:pt x="358" y="226"/>
                    </a:cubicBezTo>
                    <a:cubicBezTo>
                      <a:pt x="358" y="215"/>
                      <a:pt x="346" y="203"/>
                      <a:pt x="346" y="203"/>
                    </a:cubicBezTo>
                    <a:cubicBezTo>
                      <a:pt x="346" y="203"/>
                      <a:pt x="334" y="191"/>
                      <a:pt x="334" y="191"/>
                    </a:cubicBezTo>
                    <a:cubicBezTo>
                      <a:pt x="334" y="191"/>
                      <a:pt x="322" y="179"/>
                      <a:pt x="322" y="179"/>
                    </a:cubicBezTo>
                    <a:cubicBezTo>
                      <a:pt x="322" y="167"/>
                      <a:pt x="310" y="167"/>
                      <a:pt x="310" y="155"/>
                    </a:cubicBezTo>
                    <a:cubicBezTo>
                      <a:pt x="298" y="131"/>
                      <a:pt x="274" y="119"/>
                      <a:pt x="263" y="95"/>
                    </a:cubicBezTo>
                    <a:cubicBezTo>
                      <a:pt x="239" y="60"/>
                      <a:pt x="191" y="36"/>
                      <a:pt x="155" y="12"/>
                    </a:cubicBezTo>
                    <a:cubicBezTo>
                      <a:pt x="144" y="4"/>
                      <a:pt x="129" y="0"/>
                      <a:pt x="1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63;p22">
                <a:extLst>
                  <a:ext uri="{FF2B5EF4-FFF2-40B4-BE49-F238E27FC236}">
                    <a16:creationId xmlns:a16="http://schemas.microsoft.com/office/drawing/2014/main" id="{FFC40744-1374-4256-984D-E5C8A5E4100D}"/>
                  </a:ext>
                </a:extLst>
              </p:cNvPr>
              <p:cNvSpPr/>
              <p:nvPr/>
            </p:nvSpPr>
            <p:spPr>
              <a:xfrm>
                <a:off x="6339475" y="2105550"/>
                <a:ext cx="25600" cy="26050"/>
              </a:xfrm>
              <a:custGeom>
                <a:avLst/>
                <a:gdLst/>
                <a:ahLst/>
                <a:cxnLst/>
                <a:rect l="l" t="t" r="r" b="b"/>
                <a:pathLst>
                  <a:path w="1024" h="1042" extrusionOk="0">
                    <a:moveTo>
                      <a:pt x="284" y="0"/>
                    </a:moveTo>
                    <a:cubicBezTo>
                      <a:pt x="245" y="0"/>
                      <a:pt x="209" y="9"/>
                      <a:pt x="167" y="17"/>
                    </a:cubicBezTo>
                    <a:cubicBezTo>
                      <a:pt x="119" y="29"/>
                      <a:pt x="83" y="65"/>
                      <a:pt x="60" y="100"/>
                    </a:cubicBezTo>
                    <a:cubicBezTo>
                      <a:pt x="24" y="136"/>
                      <a:pt x="12" y="172"/>
                      <a:pt x="12" y="231"/>
                    </a:cubicBezTo>
                    <a:cubicBezTo>
                      <a:pt x="12" y="243"/>
                      <a:pt x="12" y="267"/>
                      <a:pt x="0" y="279"/>
                    </a:cubicBezTo>
                    <a:cubicBezTo>
                      <a:pt x="0" y="327"/>
                      <a:pt x="24" y="398"/>
                      <a:pt x="48" y="434"/>
                    </a:cubicBezTo>
                    <a:cubicBezTo>
                      <a:pt x="60" y="458"/>
                      <a:pt x="83" y="493"/>
                      <a:pt x="107" y="517"/>
                    </a:cubicBezTo>
                    <a:cubicBezTo>
                      <a:pt x="137" y="547"/>
                      <a:pt x="166" y="584"/>
                      <a:pt x="189" y="616"/>
                    </a:cubicBezTo>
                    <a:lnTo>
                      <a:pt x="189" y="616"/>
                    </a:lnTo>
                    <a:cubicBezTo>
                      <a:pt x="177" y="603"/>
                      <a:pt x="166" y="590"/>
                      <a:pt x="155" y="577"/>
                    </a:cubicBezTo>
                    <a:lnTo>
                      <a:pt x="155" y="577"/>
                    </a:lnTo>
                    <a:lnTo>
                      <a:pt x="202" y="636"/>
                    </a:lnTo>
                    <a:cubicBezTo>
                      <a:pt x="198" y="630"/>
                      <a:pt x="194" y="623"/>
                      <a:pt x="189" y="616"/>
                    </a:cubicBezTo>
                    <a:lnTo>
                      <a:pt x="189" y="616"/>
                    </a:lnTo>
                    <a:cubicBezTo>
                      <a:pt x="249" y="686"/>
                      <a:pt x="309" y="757"/>
                      <a:pt x="369" y="827"/>
                    </a:cubicBezTo>
                    <a:cubicBezTo>
                      <a:pt x="417" y="886"/>
                      <a:pt x="452" y="922"/>
                      <a:pt x="512" y="970"/>
                    </a:cubicBezTo>
                    <a:cubicBezTo>
                      <a:pt x="536" y="970"/>
                      <a:pt x="548" y="982"/>
                      <a:pt x="572" y="993"/>
                    </a:cubicBezTo>
                    <a:cubicBezTo>
                      <a:pt x="631" y="1029"/>
                      <a:pt x="691" y="1041"/>
                      <a:pt x="762" y="1041"/>
                    </a:cubicBezTo>
                    <a:lnTo>
                      <a:pt x="798" y="1041"/>
                    </a:lnTo>
                    <a:cubicBezTo>
                      <a:pt x="893" y="1029"/>
                      <a:pt x="953" y="982"/>
                      <a:pt x="988" y="886"/>
                    </a:cubicBezTo>
                    <a:cubicBezTo>
                      <a:pt x="988" y="885"/>
                      <a:pt x="988" y="884"/>
                      <a:pt x="988" y="883"/>
                    </a:cubicBezTo>
                    <a:lnTo>
                      <a:pt x="988" y="883"/>
                    </a:lnTo>
                    <a:cubicBezTo>
                      <a:pt x="1024" y="797"/>
                      <a:pt x="1022" y="712"/>
                      <a:pt x="1000" y="636"/>
                    </a:cubicBezTo>
                    <a:cubicBezTo>
                      <a:pt x="976" y="589"/>
                      <a:pt x="964" y="553"/>
                      <a:pt x="953" y="517"/>
                    </a:cubicBezTo>
                    <a:cubicBezTo>
                      <a:pt x="929" y="481"/>
                      <a:pt x="893" y="446"/>
                      <a:pt x="869" y="422"/>
                    </a:cubicBezTo>
                    <a:cubicBezTo>
                      <a:pt x="822" y="362"/>
                      <a:pt x="774" y="315"/>
                      <a:pt x="726" y="267"/>
                    </a:cubicBezTo>
                    <a:cubicBezTo>
                      <a:pt x="667" y="196"/>
                      <a:pt x="583" y="148"/>
                      <a:pt x="512" y="89"/>
                    </a:cubicBezTo>
                    <a:cubicBezTo>
                      <a:pt x="464" y="53"/>
                      <a:pt x="405" y="17"/>
                      <a:pt x="333" y="5"/>
                    </a:cubicBezTo>
                    <a:cubicBezTo>
                      <a:pt x="316" y="2"/>
                      <a:pt x="300" y="0"/>
                      <a:pt x="2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664;p22">
                <a:extLst>
                  <a:ext uri="{FF2B5EF4-FFF2-40B4-BE49-F238E27FC236}">
                    <a16:creationId xmlns:a16="http://schemas.microsoft.com/office/drawing/2014/main" id="{21BEF1DD-9CF3-4DC0-957F-2304887E16D7}"/>
                  </a:ext>
                </a:extLst>
              </p:cNvPr>
              <p:cNvSpPr/>
              <p:nvPr/>
            </p:nvSpPr>
            <p:spPr>
              <a:xfrm>
                <a:off x="6281725" y="2233950"/>
                <a:ext cx="36925" cy="21750"/>
              </a:xfrm>
              <a:custGeom>
                <a:avLst/>
                <a:gdLst/>
                <a:ahLst/>
                <a:cxnLst/>
                <a:rect l="l" t="t" r="r" b="b"/>
                <a:pathLst>
                  <a:path w="1477" h="870" extrusionOk="0">
                    <a:moveTo>
                      <a:pt x="262" y="1"/>
                    </a:moveTo>
                    <a:cubicBezTo>
                      <a:pt x="131" y="13"/>
                      <a:pt x="36" y="96"/>
                      <a:pt x="12" y="227"/>
                    </a:cubicBezTo>
                    <a:cubicBezTo>
                      <a:pt x="0" y="370"/>
                      <a:pt x="131" y="477"/>
                      <a:pt x="226" y="572"/>
                    </a:cubicBezTo>
                    <a:cubicBezTo>
                      <a:pt x="310" y="656"/>
                      <a:pt x="405" y="703"/>
                      <a:pt x="512" y="751"/>
                    </a:cubicBezTo>
                    <a:cubicBezTo>
                      <a:pt x="572" y="787"/>
                      <a:pt x="643" y="822"/>
                      <a:pt x="715" y="834"/>
                    </a:cubicBezTo>
                    <a:cubicBezTo>
                      <a:pt x="774" y="846"/>
                      <a:pt x="846" y="858"/>
                      <a:pt x="917" y="858"/>
                    </a:cubicBezTo>
                    <a:cubicBezTo>
                      <a:pt x="965" y="870"/>
                      <a:pt x="1012" y="870"/>
                      <a:pt x="1060" y="870"/>
                    </a:cubicBezTo>
                    <a:cubicBezTo>
                      <a:pt x="1155" y="870"/>
                      <a:pt x="1227" y="834"/>
                      <a:pt x="1298" y="787"/>
                    </a:cubicBezTo>
                    <a:cubicBezTo>
                      <a:pt x="1429" y="703"/>
                      <a:pt x="1477" y="501"/>
                      <a:pt x="1358" y="394"/>
                    </a:cubicBezTo>
                    <a:cubicBezTo>
                      <a:pt x="1286" y="334"/>
                      <a:pt x="1238" y="275"/>
                      <a:pt x="1143" y="251"/>
                    </a:cubicBezTo>
                    <a:cubicBezTo>
                      <a:pt x="1096" y="239"/>
                      <a:pt x="1048" y="227"/>
                      <a:pt x="1000" y="215"/>
                    </a:cubicBezTo>
                    <a:cubicBezTo>
                      <a:pt x="953" y="203"/>
                      <a:pt x="905" y="179"/>
                      <a:pt x="857" y="168"/>
                    </a:cubicBezTo>
                    <a:cubicBezTo>
                      <a:pt x="810" y="156"/>
                      <a:pt x="762" y="144"/>
                      <a:pt x="727" y="132"/>
                    </a:cubicBezTo>
                    <a:cubicBezTo>
                      <a:pt x="679" y="120"/>
                      <a:pt x="631" y="96"/>
                      <a:pt x="596" y="84"/>
                    </a:cubicBezTo>
                    <a:cubicBezTo>
                      <a:pt x="548" y="72"/>
                      <a:pt x="488" y="60"/>
                      <a:pt x="441" y="48"/>
                    </a:cubicBezTo>
                    <a:cubicBezTo>
                      <a:pt x="381" y="37"/>
                      <a:pt x="322" y="1"/>
                      <a:pt x="2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665;p22">
                <a:extLst>
                  <a:ext uri="{FF2B5EF4-FFF2-40B4-BE49-F238E27FC236}">
                    <a16:creationId xmlns:a16="http://schemas.microsoft.com/office/drawing/2014/main" id="{9353E3A9-AC07-43EE-BF20-822DDB1FD3CD}"/>
                  </a:ext>
                </a:extLst>
              </p:cNvPr>
              <p:cNvSpPr/>
              <p:nvPr/>
            </p:nvSpPr>
            <p:spPr>
              <a:xfrm>
                <a:off x="6294225" y="2341400"/>
                <a:ext cx="38125" cy="19975"/>
              </a:xfrm>
              <a:custGeom>
                <a:avLst/>
                <a:gdLst/>
                <a:ahLst/>
                <a:cxnLst/>
                <a:rect l="l" t="t" r="r" b="b"/>
                <a:pathLst>
                  <a:path w="1525" h="799" extrusionOk="0">
                    <a:moveTo>
                      <a:pt x="1203" y="1"/>
                    </a:moveTo>
                    <a:cubicBezTo>
                      <a:pt x="1179" y="1"/>
                      <a:pt x="1155" y="1"/>
                      <a:pt x="1131" y="13"/>
                    </a:cubicBezTo>
                    <a:cubicBezTo>
                      <a:pt x="1108" y="13"/>
                      <a:pt x="1048" y="13"/>
                      <a:pt x="1024" y="25"/>
                    </a:cubicBezTo>
                    <a:cubicBezTo>
                      <a:pt x="1000" y="37"/>
                      <a:pt x="989" y="37"/>
                      <a:pt x="965" y="49"/>
                    </a:cubicBezTo>
                    <a:cubicBezTo>
                      <a:pt x="869" y="84"/>
                      <a:pt x="774" y="108"/>
                      <a:pt x="679" y="132"/>
                    </a:cubicBezTo>
                    <a:cubicBezTo>
                      <a:pt x="631" y="144"/>
                      <a:pt x="584" y="156"/>
                      <a:pt x="548" y="168"/>
                    </a:cubicBezTo>
                    <a:lnTo>
                      <a:pt x="524" y="168"/>
                    </a:lnTo>
                    <a:cubicBezTo>
                      <a:pt x="477" y="180"/>
                      <a:pt x="441" y="180"/>
                      <a:pt x="393" y="191"/>
                    </a:cubicBezTo>
                    <a:cubicBezTo>
                      <a:pt x="369" y="203"/>
                      <a:pt x="346" y="203"/>
                      <a:pt x="334" y="203"/>
                    </a:cubicBezTo>
                    <a:cubicBezTo>
                      <a:pt x="317" y="212"/>
                      <a:pt x="276" y="220"/>
                      <a:pt x="279" y="220"/>
                    </a:cubicBezTo>
                    <a:cubicBezTo>
                      <a:pt x="280" y="220"/>
                      <a:pt x="289" y="219"/>
                      <a:pt x="310" y="215"/>
                    </a:cubicBezTo>
                    <a:lnTo>
                      <a:pt x="310" y="215"/>
                    </a:lnTo>
                    <a:cubicBezTo>
                      <a:pt x="238" y="227"/>
                      <a:pt x="179" y="251"/>
                      <a:pt x="131" y="287"/>
                    </a:cubicBezTo>
                    <a:lnTo>
                      <a:pt x="119" y="287"/>
                    </a:lnTo>
                    <a:cubicBezTo>
                      <a:pt x="60" y="299"/>
                      <a:pt x="0" y="358"/>
                      <a:pt x="48" y="418"/>
                    </a:cubicBezTo>
                    <a:cubicBezTo>
                      <a:pt x="48" y="430"/>
                      <a:pt x="60" y="441"/>
                      <a:pt x="72" y="453"/>
                    </a:cubicBezTo>
                    <a:cubicBezTo>
                      <a:pt x="96" y="584"/>
                      <a:pt x="227" y="668"/>
                      <a:pt x="334" y="715"/>
                    </a:cubicBezTo>
                    <a:cubicBezTo>
                      <a:pt x="465" y="787"/>
                      <a:pt x="619" y="799"/>
                      <a:pt x="774" y="799"/>
                    </a:cubicBezTo>
                    <a:cubicBezTo>
                      <a:pt x="941" y="787"/>
                      <a:pt x="1072" y="739"/>
                      <a:pt x="1227" y="680"/>
                    </a:cubicBezTo>
                    <a:cubicBezTo>
                      <a:pt x="1381" y="596"/>
                      <a:pt x="1524" y="418"/>
                      <a:pt x="1489" y="239"/>
                    </a:cubicBezTo>
                    <a:cubicBezTo>
                      <a:pt x="1500" y="215"/>
                      <a:pt x="1500" y="191"/>
                      <a:pt x="1500" y="168"/>
                    </a:cubicBezTo>
                    <a:cubicBezTo>
                      <a:pt x="1500" y="120"/>
                      <a:pt x="1465" y="60"/>
                      <a:pt x="1405" y="49"/>
                    </a:cubicBezTo>
                    <a:cubicBezTo>
                      <a:pt x="1393" y="37"/>
                      <a:pt x="1370" y="37"/>
                      <a:pt x="1358" y="37"/>
                    </a:cubicBezTo>
                    <a:cubicBezTo>
                      <a:pt x="1334" y="37"/>
                      <a:pt x="1334" y="37"/>
                      <a:pt x="1322" y="25"/>
                    </a:cubicBezTo>
                    <a:cubicBezTo>
                      <a:pt x="1286" y="13"/>
                      <a:pt x="1239" y="1"/>
                      <a:pt x="12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66;p22">
                <a:extLst>
                  <a:ext uri="{FF2B5EF4-FFF2-40B4-BE49-F238E27FC236}">
                    <a16:creationId xmlns:a16="http://schemas.microsoft.com/office/drawing/2014/main" id="{1136813D-B47F-47CF-9872-EB15FB8F41C4}"/>
                  </a:ext>
                </a:extLst>
              </p:cNvPr>
              <p:cNvSpPr/>
              <p:nvPr/>
            </p:nvSpPr>
            <p:spPr>
              <a:xfrm>
                <a:off x="6381725" y="2460775"/>
                <a:ext cx="25" cy="325"/>
              </a:xfrm>
              <a:custGeom>
                <a:avLst/>
                <a:gdLst/>
                <a:ahLst/>
                <a:cxnLst/>
                <a:rect l="l" t="t" r="r" b="b"/>
                <a:pathLst>
                  <a:path w="1" h="13" extrusionOk="0">
                    <a:moveTo>
                      <a:pt x="1" y="0"/>
                    </a:moveTo>
                    <a:cubicBezTo>
                      <a:pt x="1" y="0"/>
                      <a:pt x="1" y="0"/>
                      <a:pt x="1" y="0"/>
                    </a:cubicBezTo>
                    <a:cubicBezTo>
                      <a:pt x="1" y="0"/>
                      <a:pt x="1" y="12"/>
                      <a:pt x="1" y="12"/>
                    </a:cubicBezTo>
                    <a:cubicBezTo>
                      <a:pt x="1" y="12"/>
                      <a:pt x="1" y="0"/>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667;p22">
                <a:extLst>
                  <a:ext uri="{FF2B5EF4-FFF2-40B4-BE49-F238E27FC236}">
                    <a16:creationId xmlns:a16="http://schemas.microsoft.com/office/drawing/2014/main" id="{3ECE1D7E-EC37-42BE-B609-5B7DFBF8CD45}"/>
                  </a:ext>
                </a:extLst>
              </p:cNvPr>
              <p:cNvSpPr/>
              <p:nvPr/>
            </p:nvSpPr>
            <p:spPr>
              <a:xfrm>
                <a:off x="6381725" y="2460775"/>
                <a:ext cx="25" cy="25"/>
              </a:xfrm>
              <a:custGeom>
                <a:avLst/>
                <a:gdLst/>
                <a:ahLst/>
                <a:cxnLst/>
                <a:rect l="l" t="t" r="r" b="b"/>
                <a:pathLst>
                  <a:path w="1" h="1" extrusionOk="0">
                    <a:moveTo>
                      <a:pt x="1" y="0"/>
                    </a:moveTo>
                    <a:cubicBezTo>
                      <a:pt x="1" y="0"/>
                      <a:pt x="1" y="0"/>
                      <a:pt x="1" y="0"/>
                    </a:cubicBezTo>
                    <a:cubicBezTo>
                      <a:pt x="1" y="0"/>
                      <a:pt x="1" y="0"/>
                      <a:pt x="1" y="0"/>
                    </a:cubicBezTo>
                    <a:cubicBezTo>
                      <a:pt x="1" y="0"/>
                      <a:pt x="1" y="0"/>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68;p22">
                <a:extLst>
                  <a:ext uri="{FF2B5EF4-FFF2-40B4-BE49-F238E27FC236}">
                    <a16:creationId xmlns:a16="http://schemas.microsoft.com/office/drawing/2014/main" id="{93387C29-611E-42AD-A368-92B87CC54871}"/>
                  </a:ext>
                </a:extLst>
              </p:cNvPr>
              <p:cNvSpPr/>
              <p:nvPr/>
            </p:nvSpPr>
            <p:spPr>
              <a:xfrm>
                <a:off x="6348400" y="2452725"/>
                <a:ext cx="33650" cy="26225"/>
              </a:xfrm>
              <a:custGeom>
                <a:avLst/>
                <a:gdLst/>
                <a:ahLst/>
                <a:cxnLst/>
                <a:rect l="l" t="t" r="r" b="b"/>
                <a:pathLst>
                  <a:path w="1346" h="1049" extrusionOk="0">
                    <a:moveTo>
                      <a:pt x="988" y="1"/>
                    </a:moveTo>
                    <a:cubicBezTo>
                      <a:pt x="934" y="1"/>
                      <a:pt x="899" y="21"/>
                      <a:pt x="857" y="33"/>
                    </a:cubicBezTo>
                    <a:lnTo>
                      <a:pt x="857" y="33"/>
                    </a:lnTo>
                    <a:cubicBezTo>
                      <a:pt x="861" y="32"/>
                      <a:pt x="865" y="29"/>
                      <a:pt x="869" y="25"/>
                    </a:cubicBezTo>
                    <a:lnTo>
                      <a:pt x="869" y="25"/>
                    </a:lnTo>
                    <a:cubicBezTo>
                      <a:pt x="822" y="49"/>
                      <a:pt x="786" y="60"/>
                      <a:pt x="738" y="84"/>
                    </a:cubicBezTo>
                    <a:cubicBezTo>
                      <a:pt x="691" y="96"/>
                      <a:pt x="655" y="132"/>
                      <a:pt x="607" y="168"/>
                    </a:cubicBezTo>
                    <a:cubicBezTo>
                      <a:pt x="548" y="215"/>
                      <a:pt x="476" y="263"/>
                      <a:pt x="405" y="310"/>
                    </a:cubicBezTo>
                    <a:cubicBezTo>
                      <a:pt x="298" y="370"/>
                      <a:pt x="203" y="477"/>
                      <a:pt x="119" y="572"/>
                    </a:cubicBezTo>
                    <a:cubicBezTo>
                      <a:pt x="84" y="620"/>
                      <a:pt x="60" y="656"/>
                      <a:pt x="36" y="703"/>
                    </a:cubicBezTo>
                    <a:cubicBezTo>
                      <a:pt x="0" y="799"/>
                      <a:pt x="60" y="965"/>
                      <a:pt x="167" y="1001"/>
                    </a:cubicBezTo>
                    <a:cubicBezTo>
                      <a:pt x="226" y="1037"/>
                      <a:pt x="262" y="1049"/>
                      <a:pt x="322" y="1049"/>
                    </a:cubicBezTo>
                    <a:lnTo>
                      <a:pt x="381" y="1049"/>
                    </a:lnTo>
                    <a:cubicBezTo>
                      <a:pt x="453" y="1049"/>
                      <a:pt x="512" y="1037"/>
                      <a:pt x="572" y="1025"/>
                    </a:cubicBezTo>
                    <a:cubicBezTo>
                      <a:pt x="679" y="1001"/>
                      <a:pt x="774" y="953"/>
                      <a:pt x="869" y="906"/>
                    </a:cubicBezTo>
                    <a:cubicBezTo>
                      <a:pt x="941" y="870"/>
                      <a:pt x="1000" y="822"/>
                      <a:pt x="1072" y="775"/>
                    </a:cubicBezTo>
                    <a:cubicBezTo>
                      <a:pt x="1096" y="751"/>
                      <a:pt x="1131" y="727"/>
                      <a:pt x="1155" y="703"/>
                    </a:cubicBezTo>
                    <a:cubicBezTo>
                      <a:pt x="1179" y="680"/>
                      <a:pt x="1203" y="644"/>
                      <a:pt x="1227" y="620"/>
                    </a:cubicBezTo>
                    <a:cubicBezTo>
                      <a:pt x="1238" y="596"/>
                      <a:pt x="1250" y="584"/>
                      <a:pt x="1262" y="572"/>
                    </a:cubicBezTo>
                    <a:cubicBezTo>
                      <a:pt x="1298" y="513"/>
                      <a:pt x="1322" y="453"/>
                      <a:pt x="1334" y="382"/>
                    </a:cubicBezTo>
                    <a:cubicBezTo>
                      <a:pt x="1334" y="355"/>
                      <a:pt x="1334" y="328"/>
                      <a:pt x="1332" y="303"/>
                    </a:cubicBezTo>
                    <a:lnTo>
                      <a:pt x="1332" y="303"/>
                    </a:lnTo>
                    <a:cubicBezTo>
                      <a:pt x="1333" y="309"/>
                      <a:pt x="1334" y="316"/>
                      <a:pt x="1334" y="322"/>
                    </a:cubicBezTo>
                    <a:cubicBezTo>
                      <a:pt x="1346" y="239"/>
                      <a:pt x="1334" y="168"/>
                      <a:pt x="1286" y="108"/>
                    </a:cubicBezTo>
                    <a:cubicBezTo>
                      <a:pt x="1226" y="38"/>
                      <a:pt x="1149" y="10"/>
                      <a:pt x="1069" y="10"/>
                    </a:cubicBezTo>
                    <a:cubicBezTo>
                      <a:pt x="1054" y="10"/>
                      <a:pt x="1039" y="11"/>
                      <a:pt x="1024" y="13"/>
                    </a:cubicBezTo>
                    <a:cubicBezTo>
                      <a:pt x="1012" y="13"/>
                      <a:pt x="1000" y="1"/>
                      <a:pt x="9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69;p22">
                <a:extLst>
                  <a:ext uri="{FF2B5EF4-FFF2-40B4-BE49-F238E27FC236}">
                    <a16:creationId xmlns:a16="http://schemas.microsoft.com/office/drawing/2014/main" id="{E045201F-DB3F-442C-ADAA-306DAFB31818}"/>
                  </a:ext>
                </a:extLst>
              </p:cNvPr>
              <p:cNvSpPr/>
              <p:nvPr/>
            </p:nvSpPr>
            <p:spPr>
              <a:xfrm>
                <a:off x="6351375" y="2467025"/>
                <a:ext cx="25" cy="325"/>
              </a:xfrm>
              <a:custGeom>
                <a:avLst/>
                <a:gdLst/>
                <a:ahLst/>
                <a:cxnLst/>
                <a:rect l="l" t="t" r="r" b="b"/>
                <a:pathLst>
                  <a:path w="1" h="13" extrusionOk="0">
                    <a:moveTo>
                      <a:pt x="0" y="12"/>
                    </a:moveTo>
                    <a:cubicBezTo>
                      <a:pt x="0" y="0"/>
                      <a:pt x="0" y="0"/>
                      <a:pt x="0" y="0"/>
                    </a:cubicBezTo>
                    <a:cubicBezTo>
                      <a:pt x="0" y="0"/>
                      <a:pt x="0" y="0"/>
                      <a:pt x="0" y="0"/>
                    </a:cubicBezTo>
                    <a:cubicBezTo>
                      <a:pt x="0" y="0"/>
                      <a:pt x="0" y="0"/>
                      <a:pt x="0" y="1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670;p22">
                <a:extLst>
                  <a:ext uri="{FF2B5EF4-FFF2-40B4-BE49-F238E27FC236}">
                    <a16:creationId xmlns:a16="http://schemas.microsoft.com/office/drawing/2014/main" id="{788A6CD5-94BE-486B-8429-B0C7CD9BE5AE}"/>
                  </a:ext>
                </a:extLst>
              </p:cNvPr>
              <p:cNvSpPr/>
              <p:nvPr/>
            </p:nvSpPr>
            <p:spPr>
              <a:xfrm>
                <a:off x="6351375" y="2465525"/>
                <a:ext cx="1200" cy="1525"/>
              </a:xfrm>
              <a:custGeom>
                <a:avLst/>
                <a:gdLst/>
                <a:ahLst/>
                <a:cxnLst/>
                <a:rect l="l" t="t" r="r" b="b"/>
                <a:pathLst>
                  <a:path w="48" h="61" extrusionOk="0">
                    <a:moveTo>
                      <a:pt x="48" y="1"/>
                    </a:moveTo>
                    <a:lnTo>
                      <a:pt x="10" y="49"/>
                    </a:lnTo>
                    <a:lnTo>
                      <a:pt x="10" y="49"/>
                    </a:lnTo>
                    <a:cubicBezTo>
                      <a:pt x="10" y="49"/>
                      <a:pt x="11" y="48"/>
                      <a:pt x="12" y="48"/>
                    </a:cubicBezTo>
                    <a:cubicBezTo>
                      <a:pt x="24" y="37"/>
                      <a:pt x="36" y="25"/>
                      <a:pt x="48" y="1"/>
                    </a:cubicBezTo>
                    <a:close/>
                    <a:moveTo>
                      <a:pt x="10" y="49"/>
                    </a:moveTo>
                    <a:cubicBezTo>
                      <a:pt x="0" y="50"/>
                      <a:pt x="0" y="60"/>
                      <a:pt x="0" y="60"/>
                    </a:cubicBezTo>
                    <a:lnTo>
                      <a:pt x="10" y="49"/>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671;p22">
                <a:extLst>
                  <a:ext uri="{FF2B5EF4-FFF2-40B4-BE49-F238E27FC236}">
                    <a16:creationId xmlns:a16="http://schemas.microsoft.com/office/drawing/2014/main" id="{F9CC0D1C-28F6-493F-A2EC-6A1667FF9CD2}"/>
                  </a:ext>
                </a:extLst>
              </p:cNvPr>
              <p:cNvSpPr/>
              <p:nvPr/>
            </p:nvSpPr>
            <p:spPr>
              <a:xfrm>
                <a:off x="6828500" y="2403925"/>
                <a:ext cx="39625" cy="20325"/>
              </a:xfrm>
              <a:custGeom>
                <a:avLst/>
                <a:gdLst/>
                <a:ahLst/>
                <a:cxnLst/>
                <a:rect l="l" t="t" r="r" b="b"/>
                <a:pathLst>
                  <a:path w="1585" h="813" extrusionOk="0">
                    <a:moveTo>
                      <a:pt x="406" y="0"/>
                    </a:moveTo>
                    <a:cubicBezTo>
                      <a:pt x="346" y="12"/>
                      <a:pt x="287" y="24"/>
                      <a:pt x="227" y="36"/>
                    </a:cubicBezTo>
                    <a:cubicBezTo>
                      <a:pt x="49" y="84"/>
                      <a:pt x="1" y="310"/>
                      <a:pt x="120" y="429"/>
                    </a:cubicBezTo>
                    <a:cubicBezTo>
                      <a:pt x="287" y="607"/>
                      <a:pt x="513" y="703"/>
                      <a:pt x="751" y="750"/>
                    </a:cubicBezTo>
                    <a:cubicBezTo>
                      <a:pt x="870" y="786"/>
                      <a:pt x="989" y="810"/>
                      <a:pt x="1108" y="810"/>
                    </a:cubicBezTo>
                    <a:cubicBezTo>
                      <a:pt x="1123" y="811"/>
                      <a:pt x="1138" y="812"/>
                      <a:pt x="1153" y="812"/>
                    </a:cubicBezTo>
                    <a:cubicBezTo>
                      <a:pt x="1261" y="812"/>
                      <a:pt x="1379" y="774"/>
                      <a:pt x="1442" y="691"/>
                    </a:cubicBezTo>
                    <a:cubicBezTo>
                      <a:pt x="1477" y="655"/>
                      <a:pt x="1501" y="619"/>
                      <a:pt x="1537" y="584"/>
                    </a:cubicBezTo>
                    <a:cubicBezTo>
                      <a:pt x="1585" y="512"/>
                      <a:pt x="1573" y="417"/>
                      <a:pt x="1537" y="346"/>
                    </a:cubicBezTo>
                    <a:cubicBezTo>
                      <a:pt x="1513" y="298"/>
                      <a:pt x="1489" y="250"/>
                      <a:pt x="1442" y="203"/>
                    </a:cubicBezTo>
                    <a:cubicBezTo>
                      <a:pt x="1370" y="131"/>
                      <a:pt x="1287" y="96"/>
                      <a:pt x="1180" y="72"/>
                    </a:cubicBezTo>
                    <a:cubicBezTo>
                      <a:pt x="1073" y="48"/>
                      <a:pt x="953" y="36"/>
                      <a:pt x="846" y="24"/>
                    </a:cubicBezTo>
                    <a:cubicBezTo>
                      <a:pt x="787" y="12"/>
                      <a:pt x="727" y="0"/>
                      <a:pt x="6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672;p22">
                <a:extLst>
                  <a:ext uri="{FF2B5EF4-FFF2-40B4-BE49-F238E27FC236}">
                    <a16:creationId xmlns:a16="http://schemas.microsoft.com/office/drawing/2014/main" id="{4C4EB111-8447-4ECB-8194-E1D7AB1CBEF9}"/>
                  </a:ext>
                </a:extLst>
              </p:cNvPr>
              <p:cNvSpPr/>
              <p:nvPr/>
            </p:nvSpPr>
            <p:spPr>
              <a:xfrm>
                <a:off x="6847275" y="2324375"/>
                <a:ext cx="36025" cy="14800"/>
              </a:xfrm>
              <a:custGeom>
                <a:avLst/>
                <a:gdLst/>
                <a:ahLst/>
                <a:cxnLst/>
                <a:rect l="l" t="t" r="r" b="b"/>
                <a:pathLst>
                  <a:path w="1441" h="592" extrusionOk="0">
                    <a:moveTo>
                      <a:pt x="512" y="0"/>
                    </a:moveTo>
                    <a:cubicBezTo>
                      <a:pt x="496" y="0"/>
                      <a:pt x="480" y="1"/>
                      <a:pt x="464" y="3"/>
                    </a:cubicBezTo>
                    <a:cubicBezTo>
                      <a:pt x="357" y="15"/>
                      <a:pt x="262" y="27"/>
                      <a:pt x="167" y="51"/>
                    </a:cubicBezTo>
                    <a:cubicBezTo>
                      <a:pt x="24" y="75"/>
                      <a:pt x="0" y="289"/>
                      <a:pt x="131" y="360"/>
                    </a:cubicBezTo>
                    <a:cubicBezTo>
                      <a:pt x="226" y="408"/>
                      <a:pt x="333" y="456"/>
                      <a:pt x="429" y="491"/>
                    </a:cubicBezTo>
                    <a:cubicBezTo>
                      <a:pt x="524" y="515"/>
                      <a:pt x="619" y="527"/>
                      <a:pt x="714" y="539"/>
                    </a:cubicBezTo>
                    <a:cubicBezTo>
                      <a:pt x="810" y="551"/>
                      <a:pt x="905" y="575"/>
                      <a:pt x="1000" y="587"/>
                    </a:cubicBezTo>
                    <a:cubicBezTo>
                      <a:pt x="1024" y="590"/>
                      <a:pt x="1046" y="591"/>
                      <a:pt x="1068" y="591"/>
                    </a:cubicBezTo>
                    <a:cubicBezTo>
                      <a:pt x="1133" y="591"/>
                      <a:pt x="1191" y="578"/>
                      <a:pt x="1262" y="551"/>
                    </a:cubicBezTo>
                    <a:cubicBezTo>
                      <a:pt x="1310" y="515"/>
                      <a:pt x="1369" y="468"/>
                      <a:pt x="1393" y="420"/>
                    </a:cubicBezTo>
                    <a:cubicBezTo>
                      <a:pt x="1441" y="325"/>
                      <a:pt x="1441" y="206"/>
                      <a:pt x="1357" y="134"/>
                    </a:cubicBezTo>
                    <a:cubicBezTo>
                      <a:pt x="1310" y="87"/>
                      <a:pt x="1238" y="75"/>
                      <a:pt x="1179" y="75"/>
                    </a:cubicBezTo>
                    <a:cubicBezTo>
                      <a:pt x="1167" y="75"/>
                      <a:pt x="1155" y="75"/>
                      <a:pt x="1155" y="63"/>
                    </a:cubicBezTo>
                    <a:cubicBezTo>
                      <a:pt x="1095" y="51"/>
                      <a:pt x="1036" y="51"/>
                      <a:pt x="976" y="51"/>
                    </a:cubicBezTo>
                    <a:cubicBezTo>
                      <a:pt x="893" y="39"/>
                      <a:pt x="798" y="27"/>
                      <a:pt x="714" y="27"/>
                    </a:cubicBezTo>
                    <a:cubicBezTo>
                      <a:pt x="647" y="17"/>
                      <a:pt x="580" y="0"/>
                      <a:pt x="5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673;p22">
                <a:extLst>
                  <a:ext uri="{FF2B5EF4-FFF2-40B4-BE49-F238E27FC236}">
                    <a16:creationId xmlns:a16="http://schemas.microsoft.com/office/drawing/2014/main" id="{06A2383E-1A9E-417F-9C01-977567D2A7BD}"/>
                  </a:ext>
                </a:extLst>
              </p:cNvPr>
              <p:cNvSpPr/>
              <p:nvPr/>
            </p:nvSpPr>
            <p:spPr>
              <a:xfrm>
                <a:off x="6836250" y="2210950"/>
                <a:ext cx="40200" cy="16175"/>
              </a:xfrm>
              <a:custGeom>
                <a:avLst/>
                <a:gdLst/>
                <a:ahLst/>
                <a:cxnLst/>
                <a:rect l="l" t="t" r="r" b="b"/>
                <a:pathLst>
                  <a:path w="1608" h="647" extrusionOk="0">
                    <a:moveTo>
                      <a:pt x="1201" y="1"/>
                    </a:moveTo>
                    <a:cubicBezTo>
                      <a:pt x="1118" y="1"/>
                      <a:pt x="1032" y="23"/>
                      <a:pt x="941" y="40"/>
                    </a:cubicBezTo>
                    <a:cubicBezTo>
                      <a:pt x="822" y="64"/>
                      <a:pt x="715" y="87"/>
                      <a:pt x="608" y="123"/>
                    </a:cubicBezTo>
                    <a:cubicBezTo>
                      <a:pt x="489" y="171"/>
                      <a:pt x="370" y="206"/>
                      <a:pt x="262" y="266"/>
                    </a:cubicBezTo>
                    <a:cubicBezTo>
                      <a:pt x="167" y="326"/>
                      <a:pt x="60" y="397"/>
                      <a:pt x="12" y="492"/>
                    </a:cubicBezTo>
                    <a:cubicBezTo>
                      <a:pt x="1" y="528"/>
                      <a:pt x="1" y="587"/>
                      <a:pt x="48" y="599"/>
                    </a:cubicBezTo>
                    <a:cubicBezTo>
                      <a:pt x="108" y="635"/>
                      <a:pt x="167" y="647"/>
                      <a:pt x="239" y="647"/>
                    </a:cubicBezTo>
                    <a:cubicBezTo>
                      <a:pt x="310" y="647"/>
                      <a:pt x="382" y="647"/>
                      <a:pt x="441" y="635"/>
                    </a:cubicBezTo>
                    <a:cubicBezTo>
                      <a:pt x="477" y="635"/>
                      <a:pt x="513" y="623"/>
                      <a:pt x="548" y="623"/>
                    </a:cubicBezTo>
                    <a:lnTo>
                      <a:pt x="584" y="623"/>
                    </a:lnTo>
                    <a:cubicBezTo>
                      <a:pt x="584" y="623"/>
                      <a:pt x="584" y="623"/>
                      <a:pt x="596" y="611"/>
                    </a:cubicBezTo>
                    <a:cubicBezTo>
                      <a:pt x="667" y="611"/>
                      <a:pt x="739" y="599"/>
                      <a:pt x="810" y="587"/>
                    </a:cubicBezTo>
                    <a:cubicBezTo>
                      <a:pt x="941" y="576"/>
                      <a:pt x="1072" y="528"/>
                      <a:pt x="1215" y="504"/>
                    </a:cubicBezTo>
                    <a:cubicBezTo>
                      <a:pt x="1251" y="504"/>
                      <a:pt x="1275" y="492"/>
                      <a:pt x="1310" y="480"/>
                    </a:cubicBezTo>
                    <a:cubicBezTo>
                      <a:pt x="1334" y="468"/>
                      <a:pt x="1346" y="468"/>
                      <a:pt x="1370" y="456"/>
                    </a:cubicBezTo>
                    <a:cubicBezTo>
                      <a:pt x="1398" y="429"/>
                      <a:pt x="1413" y="417"/>
                      <a:pt x="1419" y="417"/>
                    </a:cubicBezTo>
                    <a:lnTo>
                      <a:pt x="1419" y="417"/>
                    </a:lnTo>
                    <a:cubicBezTo>
                      <a:pt x="1423" y="417"/>
                      <a:pt x="1422" y="423"/>
                      <a:pt x="1417" y="433"/>
                    </a:cubicBezTo>
                    <a:cubicBezTo>
                      <a:pt x="1489" y="397"/>
                      <a:pt x="1536" y="349"/>
                      <a:pt x="1572" y="278"/>
                    </a:cubicBezTo>
                    <a:cubicBezTo>
                      <a:pt x="1608" y="230"/>
                      <a:pt x="1596" y="159"/>
                      <a:pt x="1548" y="123"/>
                    </a:cubicBezTo>
                    <a:cubicBezTo>
                      <a:pt x="1513" y="87"/>
                      <a:pt x="1477" y="52"/>
                      <a:pt x="1429" y="40"/>
                    </a:cubicBezTo>
                    <a:cubicBezTo>
                      <a:pt x="1394" y="28"/>
                      <a:pt x="1358" y="16"/>
                      <a:pt x="1310" y="16"/>
                    </a:cubicBezTo>
                    <a:cubicBezTo>
                      <a:pt x="1274" y="5"/>
                      <a:pt x="1238" y="1"/>
                      <a:pt x="12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 name="Group 1">
            <a:extLst>
              <a:ext uri="{FF2B5EF4-FFF2-40B4-BE49-F238E27FC236}">
                <a16:creationId xmlns:a16="http://schemas.microsoft.com/office/drawing/2014/main" id="{4E065AB6-661E-4DBD-888E-1A1BB70C3BC0}"/>
              </a:ext>
            </a:extLst>
          </p:cNvPr>
          <p:cNvGrpSpPr/>
          <p:nvPr/>
        </p:nvGrpSpPr>
        <p:grpSpPr>
          <a:xfrm>
            <a:off x="3726131" y="3386105"/>
            <a:ext cx="7367967" cy="2675538"/>
            <a:chOff x="3726131" y="3386105"/>
            <a:chExt cx="7367967" cy="2675538"/>
          </a:xfrm>
        </p:grpSpPr>
        <p:grpSp>
          <p:nvGrpSpPr>
            <p:cNvPr id="70" name="Google Shape;632;p22">
              <a:extLst>
                <a:ext uri="{FF2B5EF4-FFF2-40B4-BE49-F238E27FC236}">
                  <a16:creationId xmlns:a16="http://schemas.microsoft.com/office/drawing/2014/main" id="{4EF5C668-E3DB-4F68-84EB-E10281EE9ECF}"/>
                </a:ext>
              </a:extLst>
            </p:cNvPr>
            <p:cNvGrpSpPr/>
            <p:nvPr/>
          </p:nvGrpSpPr>
          <p:grpSpPr>
            <a:xfrm>
              <a:off x="3726131" y="3950074"/>
              <a:ext cx="898105" cy="921847"/>
              <a:chOff x="5275250" y="2663725"/>
              <a:chExt cx="568350" cy="583375"/>
            </a:xfrm>
          </p:grpSpPr>
          <p:sp>
            <p:nvSpPr>
              <p:cNvPr id="72" name="Google Shape;633;p22">
                <a:extLst>
                  <a:ext uri="{FF2B5EF4-FFF2-40B4-BE49-F238E27FC236}">
                    <a16:creationId xmlns:a16="http://schemas.microsoft.com/office/drawing/2014/main" id="{3679C91B-7BAA-4D62-A2D8-98C4088C4DF5}"/>
                  </a:ext>
                </a:extLst>
              </p:cNvPr>
              <p:cNvSpPr/>
              <p:nvPr/>
            </p:nvSpPr>
            <p:spPr>
              <a:xfrm>
                <a:off x="5325050" y="2663725"/>
                <a:ext cx="518550" cy="562249"/>
              </a:xfrm>
              <a:custGeom>
                <a:avLst/>
                <a:gdLst/>
                <a:ahLst/>
                <a:cxnLst/>
                <a:rect l="l" t="t" r="r" b="b"/>
                <a:pathLst>
                  <a:path w="20742" h="22490" extrusionOk="0">
                    <a:moveTo>
                      <a:pt x="19789" y="943"/>
                    </a:moveTo>
                    <a:lnTo>
                      <a:pt x="19789" y="943"/>
                    </a:lnTo>
                    <a:cubicBezTo>
                      <a:pt x="19765" y="2253"/>
                      <a:pt x="19539" y="3503"/>
                      <a:pt x="19158" y="4693"/>
                    </a:cubicBezTo>
                    <a:cubicBezTo>
                      <a:pt x="19101" y="4707"/>
                      <a:pt x="19044" y="4712"/>
                      <a:pt x="18987" y="4712"/>
                    </a:cubicBezTo>
                    <a:cubicBezTo>
                      <a:pt x="18889" y="4712"/>
                      <a:pt x="18791" y="4697"/>
                      <a:pt x="18693" y="4682"/>
                    </a:cubicBezTo>
                    <a:cubicBezTo>
                      <a:pt x="18491" y="4646"/>
                      <a:pt x="18289" y="4586"/>
                      <a:pt x="18086" y="4515"/>
                    </a:cubicBezTo>
                    <a:cubicBezTo>
                      <a:pt x="17705" y="4348"/>
                      <a:pt x="17360" y="4098"/>
                      <a:pt x="17098" y="3777"/>
                    </a:cubicBezTo>
                    <a:cubicBezTo>
                      <a:pt x="16836" y="3443"/>
                      <a:pt x="16645" y="3050"/>
                      <a:pt x="16550" y="2634"/>
                    </a:cubicBezTo>
                    <a:cubicBezTo>
                      <a:pt x="16515" y="2443"/>
                      <a:pt x="16491" y="2241"/>
                      <a:pt x="16467" y="2038"/>
                    </a:cubicBezTo>
                    <a:cubicBezTo>
                      <a:pt x="17550" y="1610"/>
                      <a:pt x="18658" y="1229"/>
                      <a:pt x="19789" y="943"/>
                    </a:cubicBezTo>
                    <a:close/>
                    <a:moveTo>
                      <a:pt x="7181" y="5335"/>
                    </a:moveTo>
                    <a:cubicBezTo>
                      <a:pt x="7340" y="5335"/>
                      <a:pt x="7499" y="5343"/>
                      <a:pt x="7656" y="5360"/>
                    </a:cubicBezTo>
                    <a:cubicBezTo>
                      <a:pt x="8097" y="5408"/>
                      <a:pt x="8478" y="5551"/>
                      <a:pt x="8883" y="5705"/>
                    </a:cubicBezTo>
                    <a:cubicBezTo>
                      <a:pt x="8514" y="6027"/>
                      <a:pt x="8156" y="6360"/>
                      <a:pt x="7811" y="6706"/>
                    </a:cubicBezTo>
                    <a:cubicBezTo>
                      <a:pt x="7668" y="6658"/>
                      <a:pt x="7525" y="6622"/>
                      <a:pt x="7394" y="6598"/>
                    </a:cubicBezTo>
                    <a:cubicBezTo>
                      <a:pt x="7241" y="6573"/>
                      <a:pt x="7078" y="6561"/>
                      <a:pt x="6913" y="6561"/>
                    </a:cubicBezTo>
                    <a:cubicBezTo>
                      <a:pt x="6771" y="6561"/>
                      <a:pt x="6628" y="6570"/>
                      <a:pt x="6489" y="6587"/>
                    </a:cubicBezTo>
                    <a:cubicBezTo>
                      <a:pt x="6204" y="6610"/>
                      <a:pt x="5918" y="6682"/>
                      <a:pt x="5644" y="6789"/>
                    </a:cubicBezTo>
                    <a:cubicBezTo>
                      <a:pt x="5513" y="6837"/>
                      <a:pt x="5382" y="6884"/>
                      <a:pt x="5263" y="6968"/>
                    </a:cubicBezTo>
                    <a:cubicBezTo>
                      <a:pt x="5132" y="7051"/>
                      <a:pt x="5049" y="7170"/>
                      <a:pt x="4954" y="7289"/>
                    </a:cubicBezTo>
                    <a:cubicBezTo>
                      <a:pt x="4921" y="7332"/>
                      <a:pt x="4958" y="7386"/>
                      <a:pt x="5001" y="7386"/>
                    </a:cubicBezTo>
                    <a:cubicBezTo>
                      <a:pt x="5005" y="7386"/>
                      <a:pt x="5009" y="7385"/>
                      <a:pt x="5013" y="7384"/>
                    </a:cubicBezTo>
                    <a:cubicBezTo>
                      <a:pt x="5144" y="7349"/>
                      <a:pt x="5275" y="7337"/>
                      <a:pt x="5406" y="7301"/>
                    </a:cubicBezTo>
                    <a:cubicBezTo>
                      <a:pt x="5525" y="7253"/>
                      <a:pt x="5644" y="7206"/>
                      <a:pt x="5775" y="7170"/>
                    </a:cubicBezTo>
                    <a:cubicBezTo>
                      <a:pt x="6013" y="7099"/>
                      <a:pt x="6275" y="7063"/>
                      <a:pt x="6525" y="7051"/>
                    </a:cubicBezTo>
                    <a:cubicBezTo>
                      <a:pt x="6552" y="7050"/>
                      <a:pt x="6578" y="7049"/>
                      <a:pt x="6604" y="7049"/>
                    </a:cubicBezTo>
                    <a:cubicBezTo>
                      <a:pt x="6826" y="7049"/>
                      <a:pt x="7040" y="7092"/>
                      <a:pt x="7263" y="7134"/>
                    </a:cubicBezTo>
                    <a:cubicBezTo>
                      <a:pt x="7299" y="7146"/>
                      <a:pt x="7335" y="7158"/>
                      <a:pt x="7371" y="7170"/>
                    </a:cubicBezTo>
                    <a:cubicBezTo>
                      <a:pt x="7001" y="7563"/>
                      <a:pt x="6656" y="7968"/>
                      <a:pt x="6311" y="8384"/>
                    </a:cubicBezTo>
                    <a:lnTo>
                      <a:pt x="6263" y="8384"/>
                    </a:lnTo>
                    <a:cubicBezTo>
                      <a:pt x="6189" y="8379"/>
                      <a:pt x="6117" y="8377"/>
                      <a:pt x="6046" y="8377"/>
                    </a:cubicBezTo>
                    <a:cubicBezTo>
                      <a:pt x="5944" y="8377"/>
                      <a:pt x="5844" y="8382"/>
                      <a:pt x="5739" y="8396"/>
                    </a:cubicBezTo>
                    <a:cubicBezTo>
                      <a:pt x="5561" y="8420"/>
                      <a:pt x="5370" y="8432"/>
                      <a:pt x="5204" y="8503"/>
                    </a:cubicBezTo>
                    <a:cubicBezTo>
                      <a:pt x="5120" y="8539"/>
                      <a:pt x="5037" y="8563"/>
                      <a:pt x="4954" y="8599"/>
                    </a:cubicBezTo>
                    <a:cubicBezTo>
                      <a:pt x="4870" y="8646"/>
                      <a:pt x="4811" y="8718"/>
                      <a:pt x="4715" y="8765"/>
                    </a:cubicBezTo>
                    <a:cubicBezTo>
                      <a:pt x="4692" y="8777"/>
                      <a:pt x="4704" y="8837"/>
                      <a:pt x="4751" y="8837"/>
                    </a:cubicBezTo>
                    <a:cubicBezTo>
                      <a:pt x="4768" y="8834"/>
                      <a:pt x="4784" y="8833"/>
                      <a:pt x="4801" y="8833"/>
                    </a:cubicBezTo>
                    <a:cubicBezTo>
                      <a:pt x="4868" y="8833"/>
                      <a:pt x="4934" y="8849"/>
                      <a:pt x="5001" y="8849"/>
                    </a:cubicBezTo>
                    <a:cubicBezTo>
                      <a:pt x="5096" y="8849"/>
                      <a:pt x="5180" y="8837"/>
                      <a:pt x="5275" y="8837"/>
                    </a:cubicBezTo>
                    <a:cubicBezTo>
                      <a:pt x="5430" y="8837"/>
                      <a:pt x="5596" y="8825"/>
                      <a:pt x="5763" y="8825"/>
                    </a:cubicBezTo>
                    <a:cubicBezTo>
                      <a:pt x="5823" y="8837"/>
                      <a:pt x="5882" y="8837"/>
                      <a:pt x="5954" y="8849"/>
                    </a:cubicBezTo>
                    <a:cubicBezTo>
                      <a:pt x="5620" y="9265"/>
                      <a:pt x="5299" y="9706"/>
                      <a:pt x="5013" y="10147"/>
                    </a:cubicBezTo>
                    <a:cubicBezTo>
                      <a:pt x="5013" y="10158"/>
                      <a:pt x="5013" y="10158"/>
                      <a:pt x="5013" y="10158"/>
                    </a:cubicBezTo>
                    <a:cubicBezTo>
                      <a:pt x="4793" y="10113"/>
                      <a:pt x="4557" y="10097"/>
                      <a:pt x="4317" y="10097"/>
                    </a:cubicBezTo>
                    <a:cubicBezTo>
                      <a:pt x="3868" y="10097"/>
                      <a:pt x="3404" y="10151"/>
                      <a:pt x="3001" y="10158"/>
                    </a:cubicBezTo>
                    <a:cubicBezTo>
                      <a:pt x="2394" y="10170"/>
                      <a:pt x="1798" y="10170"/>
                      <a:pt x="1191" y="10182"/>
                    </a:cubicBezTo>
                    <a:cubicBezTo>
                      <a:pt x="2001" y="8492"/>
                      <a:pt x="3084" y="6848"/>
                      <a:pt x="4775" y="5956"/>
                    </a:cubicBezTo>
                    <a:cubicBezTo>
                      <a:pt x="5505" y="5565"/>
                      <a:pt x="6345" y="5335"/>
                      <a:pt x="7181" y="5335"/>
                    </a:cubicBezTo>
                    <a:close/>
                    <a:moveTo>
                      <a:pt x="16193" y="2157"/>
                    </a:moveTo>
                    <a:cubicBezTo>
                      <a:pt x="16193" y="2181"/>
                      <a:pt x="16193" y="2217"/>
                      <a:pt x="16193" y="2229"/>
                    </a:cubicBezTo>
                    <a:cubicBezTo>
                      <a:pt x="16169" y="2467"/>
                      <a:pt x="16193" y="2693"/>
                      <a:pt x="16241" y="2919"/>
                    </a:cubicBezTo>
                    <a:cubicBezTo>
                      <a:pt x="16348" y="3408"/>
                      <a:pt x="16586" y="3860"/>
                      <a:pt x="16919" y="4229"/>
                    </a:cubicBezTo>
                    <a:cubicBezTo>
                      <a:pt x="17241" y="4586"/>
                      <a:pt x="17658" y="4848"/>
                      <a:pt x="18110" y="5015"/>
                    </a:cubicBezTo>
                    <a:cubicBezTo>
                      <a:pt x="18336" y="5098"/>
                      <a:pt x="18562" y="5158"/>
                      <a:pt x="18812" y="5182"/>
                    </a:cubicBezTo>
                    <a:cubicBezTo>
                      <a:pt x="18872" y="5182"/>
                      <a:pt x="18931" y="5194"/>
                      <a:pt x="19003" y="5194"/>
                    </a:cubicBezTo>
                    <a:cubicBezTo>
                      <a:pt x="17538" y="9289"/>
                      <a:pt x="14252" y="12671"/>
                      <a:pt x="10883" y="15409"/>
                    </a:cubicBezTo>
                    <a:cubicBezTo>
                      <a:pt x="10776" y="15183"/>
                      <a:pt x="10657" y="14957"/>
                      <a:pt x="10526" y="14742"/>
                    </a:cubicBezTo>
                    <a:cubicBezTo>
                      <a:pt x="10454" y="14588"/>
                      <a:pt x="10383" y="14457"/>
                      <a:pt x="10299" y="14314"/>
                    </a:cubicBezTo>
                    <a:cubicBezTo>
                      <a:pt x="10276" y="14254"/>
                      <a:pt x="10228" y="14230"/>
                      <a:pt x="10168" y="14218"/>
                    </a:cubicBezTo>
                    <a:cubicBezTo>
                      <a:pt x="9990" y="13992"/>
                      <a:pt x="9799" y="13790"/>
                      <a:pt x="9573" y="13623"/>
                    </a:cubicBezTo>
                    <a:cubicBezTo>
                      <a:pt x="9073" y="13064"/>
                      <a:pt x="8537" y="12516"/>
                      <a:pt x="7954" y="12028"/>
                    </a:cubicBezTo>
                    <a:cubicBezTo>
                      <a:pt x="7490" y="11635"/>
                      <a:pt x="6978" y="11290"/>
                      <a:pt x="6466" y="10968"/>
                    </a:cubicBezTo>
                    <a:cubicBezTo>
                      <a:pt x="6204" y="10801"/>
                      <a:pt x="5954" y="10647"/>
                      <a:pt x="5680" y="10504"/>
                    </a:cubicBezTo>
                    <a:cubicBezTo>
                      <a:pt x="5608" y="10468"/>
                      <a:pt x="5513" y="10432"/>
                      <a:pt x="5430" y="10385"/>
                    </a:cubicBezTo>
                    <a:cubicBezTo>
                      <a:pt x="5418" y="10373"/>
                      <a:pt x="5418" y="10373"/>
                      <a:pt x="5418" y="10361"/>
                    </a:cubicBezTo>
                    <a:cubicBezTo>
                      <a:pt x="5835" y="9873"/>
                      <a:pt x="6263" y="9408"/>
                      <a:pt x="6704" y="8944"/>
                    </a:cubicBezTo>
                    <a:cubicBezTo>
                      <a:pt x="6739" y="8932"/>
                      <a:pt x="6775" y="8932"/>
                      <a:pt x="6811" y="8932"/>
                    </a:cubicBezTo>
                    <a:cubicBezTo>
                      <a:pt x="6930" y="8896"/>
                      <a:pt x="6978" y="8777"/>
                      <a:pt x="6966" y="8670"/>
                    </a:cubicBezTo>
                    <a:cubicBezTo>
                      <a:pt x="8514" y="7051"/>
                      <a:pt x="10192" y="5575"/>
                      <a:pt x="12073" y="4336"/>
                    </a:cubicBezTo>
                    <a:cubicBezTo>
                      <a:pt x="13383" y="3491"/>
                      <a:pt x="14764" y="2765"/>
                      <a:pt x="16193" y="2157"/>
                    </a:cubicBezTo>
                    <a:close/>
                    <a:moveTo>
                      <a:pt x="5442" y="11099"/>
                    </a:moveTo>
                    <a:lnTo>
                      <a:pt x="5442" y="11099"/>
                    </a:lnTo>
                    <a:cubicBezTo>
                      <a:pt x="5632" y="11230"/>
                      <a:pt x="5823" y="11361"/>
                      <a:pt x="6013" y="11492"/>
                    </a:cubicBezTo>
                    <a:cubicBezTo>
                      <a:pt x="6489" y="11837"/>
                      <a:pt x="6954" y="12218"/>
                      <a:pt x="7394" y="12611"/>
                    </a:cubicBezTo>
                    <a:cubicBezTo>
                      <a:pt x="8085" y="13218"/>
                      <a:pt x="8823" y="14004"/>
                      <a:pt x="9418" y="14790"/>
                    </a:cubicBezTo>
                    <a:cubicBezTo>
                      <a:pt x="9609" y="15040"/>
                      <a:pt x="9752" y="15266"/>
                      <a:pt x="9883" y="15480"/>
                    </a:cubicBezTo>
                    <a:cubicBezTo>
                      <a:pt x="9466" y="15564"/>
                      <a:pt x="9061" y="15671"/>
                      <a:pt x="8644" y="15766"/>
                    </a:cubicBezTo>
                    <a:lnTo>
                      <a:pt x="7906" y="15945"/>
                    </a:lnTo>
                    <a:cubicBezTo>
                      <a:pt x="7679" y="15990"/>
                      <a:pt x="7431" y="16100"/>
                      <a:pt x="7192" y="16100"/>
                    </a:cubicBezTo>
                    <a:cubicBezTo>
                      <a:pt x="7180" y="16100"/>
                      <a:pt x="7168" y="16100"/>
                      <a:pt x="7156" y="16100"/>
                    </a:cubicBezTo>
                    <a:cubicBezTo>
                      <a:pt x="6930" y="16076"/>
                      <a:pt x="6799" y="15861"/>
                      <a:pt x="6656" y="15707"/>
                    </a:cubicBezTo>
                    <a:cubicBezTo>
                      <a:pt x="6489" y="15516"/>
                      <a:pt x="6299" y="15338"/>
                      <a:pt x="6108" y="15171"/>
                    </a:cubicBezTo>
                    <a:cubicBezTo>
                      <a:pt x="5763" y="14873"/>
                      <a:pt x="5382" y="14599"/>
                      <a:pt x="4989" y="14361"/>
                    </a:cubicBezTo>
                    <a:cubicBezTo>
                      <a:pt x="5061" y="13849"/>
                      <a:pt x="5132" y="13349"/>
                      <a:pt x="5227" y="12849"/>
                    </a:cubicBezTo>
                    <a:cubicBezTo>
                      <a:pt x="5323" y="12290"/>
                      <a:pt x="5466" y="11742"/>
                      <a:pt x="5466" y="11170"/>
                    </a:cubicBezTo>
                    <a:cubicBezTo>
                      <a:pt x="5466" y="11147"/>
                      <a:pt x="5454" y="11123"/>
                      <a:pt x="5442" y="11099"/>
                    </a:cubicBezTo>
                    <a:close/>
                    <a:moveTo>
                      <a:pt x="15598" y="12159"/>
                    </a:moveTo>
                    <a:cubicBezTo>
                      <a:pt x="16217" y="13576"/>
                      <a:pt x="16538" y="15457"/>
                      <a:pt x="15812" y="16862"/>
                    </a:cubicBezTo>
                    <a:cubicBezTo>
                      <a:pt x="15467" y="17528"/>
                      <a:pt x="14860" y="18017"/>
                      <a:pt x="14288" y="18469"/>
                    </a:cubicBezTo>
                    <a:cubicBezTo>
                      <a:pt x="13717" y="18921"/>
                      <a:pt x="13157" y="19362"/>
                      <a:pt x="12597" y="19814"/>
                    </a:cubicBezTo>
                    <a:cubicBezTo>
                      <a:pt x="12490" y="19148"/>
                      <a:pt x="12371" y="18493"/>
                      <a:pt x="12216" y="17850"/>
                    </a:cubicBezTo>
                    <a:cubicBezTo>
                      <a:pt x="12062" y="17255"/>
                      <a:pt x="11954" y="16504"/>
                      <a:pt x="11573" y="16004"/>
                    </a:cubicBezTo>
                    <a:cubicBezTo>
                      <a:pt x="12014" y="15778"/>
                      <a:pt x="12478" y="15433"/>
                      <a:pt x="12943" y="15028"/>
                    </a:cubicBezTo>
                    <a:cubicBezTo>
                      <a:pt x="12943" y="15135"/>
                      <a:pt x="12955" y="15230"/>
                      <a:pt x="12955" y="15326"/>
                    </a:cubicBezTo>
                    <a:cubicBezTo>
                      <a:pt x="12955" y="15552"/>
                      <a:pt x="12943" y="15778"/>
                      <a:pt x="12919" y="16004"/>
                    </a:cubicBezTo>
                    <a:cubicBezTo>
                      <a:pt x="12907" y="16231"/>
                      <a:pt x="12859" y="16457"/>
                      <a:pt x="12812" y="16695"/>
                    </a:cubicBezTo>
                    <a:cubicBezTo>
                      <a:pt x="12800" y="16814"/>
                      <a:pt x="12776" y="16933"/>
                      <a:pt x="12776" y="17052"/>
                    </a:cubicBezTo>
                    <a:cubicBezTo>
                      <a:pt x="12776" y="17124"/>
                      <a:pt x="12788" y="17183"/>
                      <a:pt x="12776" y="17243"/>
                    </a:cubicBezTo>
                    <a:cubicBezTo>
                      <a:pt x="12776" y="17302"/>
                      <a:pt x="12800" y="17374"/>
                      <a:pt x="12800" y="17433"/>
                    </a:cubicBezTo>
                    <a:cubicBezTo>
                      <a:pt x="12800" y="17488"/>
                      <a:pt x="12857" y="17527"/>
                      <a:pt x="12909" y="17527"/>
                    </a:cubicBezTo>
                    <a:cubicBezTo>
                      <a:pt x="12936" y="17527"/>
                      <a:pt x="12962" y="17517"/>
                      <a:pt x="12978" y="17493"/>
                    </a:cubicBezTo>
                    <a:cubicBezTo>
                      <a:pt x="13014" y="17445"/>
                      <a:pt x="13062" y="17409"/>
                      <a:pt x="13097" y="17362"/>
                    </a:cubicBezTo>
                    <a:cubicBezTo>
                      <a:pt x="13145" y="17302"/>
                      <a:pt x="13181" y="17255"/>
                      <a:pt x="13216" y="17195"/>
                    </a:cubicBezTo>
                    <a:cubicBezTo>
                      <a:pt x="13276" y="17088"/>
                      <a:pt x="13324" y="16969"/>
                      <a:pt x="13347" y="16850"/>
                    </a:cubicBezTo>
                    <a:cubicBezTo>
                      <a:pt x="13419" y="16612"/>
                      <a:pt x="13455" y="16338"/>
                      <a:pt x="13478" y="16088"/>
                    </a:cubicBezTo>
                    <a:cubicBezTo>
                      <a:pt x="13502" y="15826"/>
                      <a:pt x="13502" y="15576"/>
                      <a:pt x="13478" y="15314"/>
                    </a:cubicBezTo>
                    <a:cubicBezTo>
                      <a:pt x="13467" y="15099"/>
                      <a:pt x="13455" y="14849"/>
                      <a:pt x="13336" y="14671"/>
                    </a:cubicBezTo>
                    <a:cubicBezTo>
                      <a:pt x="13705" y="14314"/>
                      <a:pt x="14062" y="13921"/>
                      <a:pt x="14407" y="13540"/>
                    </a:cubicBezTo>
                    <a:cubicBezTo>
                      <a:pt x="14419" y="13599"/>
                      <a:pt x="14419" y="13659"/>
                      <a:pt x="14431" y="13718"/>
                    </a:cubicBezTo>
                    <a:cubicBezTo>
                      <a:pt x="14467" y="13873"/>
                      <a:pt x="14479" y="14016"/>
                      <a:pt x="14502" y="14159"/>
                    </a:cubicBezTo>
                    <a:cubicBezTo>
                      <a:pt x="14550" y="14480"/>
                      <a:pt x="14562" y="14790"/>
                      <a:pt x="14538" y="15111"/>
                    </a:cubicBezTo>
                    <a:cubicBezTo>
                      <a:pt x="14514" y="15433"/>
                      <a:pt x="14455" y="15742"/>
                      <a:pt x="14359" y="16052"/>
                    </a:cubicBezTo>
                    <a:cubicBezTo>
                      <a:pt x="14324" y="16195"/>
                      <a:pt x="14252" y="16362"/>
                      <a:pt x="14264" y="16516"/>
                    </a:cubicBezTo>
                    <a:cubicBezTo>
                      <a:pt x="14264" y="16528"/>
                      <a:pt x="14264" y="16552"/>
                      <a:pt x="14276" y="16564"/>
                    </a:cubicBezTo>
                    <a:cubicBezTo>
                      <a:pt x="14276" y="16576"/>
                      <a:pt x="14264" y="16576"/>
                      <a:pt x="14264" y="16588"/>
                    </a:cubicBezTo>
                    <a:cubicBezTo>
                      <a:pt x="14264" y="16623"/>
                      <a:pt x="14264" y="16659"/>
                      <a:pt x="14252" y="16695"/>
                    </a:cubicBezTo>
                    <a:cubicBezTo>
                      <a:pt x="14240" y="16766"/>
                      <a:pt x="14264" y="16838"/>
                      <a:pt x="14252" y="16921"/>
                    </a:cubicBezTo>
                    <a:cubicBezTo>
                      <a:pt x="14252" y="16964"/>
                      <a:pt x="14296" y="16995"/>
                      <a:pt x="14343" y="16995"/>
                    </a:cubicBezTo>
                    <a:cubicBezTo>
                      <a:pt x="14361" y="16995"/>
                      <a:pt x="14379" y="16991"/>
                      <a:pt x="14395" y="16981"/>
                    </a:cubicBezTo>
                    <a:cubicBezTo>
                      <a:pt x="14526" y="16897"/>
                      <a:pt x="14657" y="16802"/>
                      <a:pt x="14764" y="16683"/>
                    </a:cubicBezTo>
                    <a:cubicBezTo>
                      <a:pt x="14883" y="16552"/>
                      <a:pt x="14943" y="16350"/>
                      <a:pt x="15002" y="16183"/>
                    </a:cubicBezTo>
                    <a:cubicBezTo>
                      <a:pt x="15121" y="15850"/>
                      <a:pt x="15169" y="15480"/>
                      <a:pt x="15193" y="15123"/>
                    </a:cubicBezTo>
                    <a:cubicBezTo>
                      <a:pt x="15205" y="14790"/>
                      <a:pt x="15181" y="14457"/>
                      <a:pt x="15121" y="14123"/>
                    </a:cubicBezTo>
                    <a:cubicBezTo>
                      <a:pt x="15074" y="13837"/>
                      <a:pt x="14967" y="13361"/>
                      <a:pt x="14681" y="13230"/>
                    </a:cubicBezTo>
                    <a:cubicBezTo>
                      <a:pt x="15014" y="12849"/>
                      <a:pt x="15324" y="12480"/>
                      <a:pt x="15598" y="12159"/>
                    </a:cubicBezTo>
                    <a:close/>
                    <a:moveTo>
                      <a:pt x="4692" y="14897"/>
                    </a:moveTo>
                    <a:cubicBezTo>
                      <a:pt x="5025" y="15111"/>
                      <a:pt x="5346" y="15350"/>
                      <a:pt x="5644" y="15611"/>
                    </a:cubicBezTo>
                    <a:cubicBezTo>
                      <a:pt x="5977" y="15909"/>
                      <a:pt x="6251" y="16302"/>
                      <a:pt x="6597" y="16564"/>
                    </a:cubicBezTo>
                    <a:cubicBezTo>
                      <a:pt x="6716" y="16659"/>
                      <a:pt x="6859" y="16707"/>
                      <a:pt x="6990" y="16731"/>
                    </a:cubicBezTo>
                    <a:cubicBezTo>
                      <a:pt x="6692" y="16921"/>
                      <a:pt x="6632" y="17278"/>
                      <a:pt x="6501" y="17588"/>
                    </a:cubicBezTo>
                    <a:cubicBezTo>
                      <a:pt x="6335" y="17969"/>
                      <a:pt x="6132" y="18338"/>
                      <a:pt x="5918" y="18683"/>
                    </a:cubicBezTo>
                    <a:cubicBezTo>
                      <a:pt x="5561" y="19255"/>
                      <a:pt x="5132" y="19779"/>
                      <a:pt x="4656" y="20255"/>
                    </a:cubicBezTo>
                    <a:cubicBezTo>
                      <a:pt x="4620" y="20112"/>
                      <a:pt x="4620" y="19957"/>
                      <a:pt x="4668" y="19802"/>
                    </a:cubicBezTo>
                    <a:cubicBezTo>
                      <a:pt x="4734" y="19579"/>
                      <a:pt x="4530" y="19407"/>
                      <a:pt x="4331" y="19407"/>
                    </a:cubicBezTo>
                    <a:cubicBezTo>
                      <a:pt x="4244" y="19407"/>
                      <a:pt x="4158" y="19440"/>
                      <a:pt x="4096" y="19517"/>
                    </a:cubicBezTo>
                    <a:cubicBezTo>
                      <a:pt x="3203" y="20624"/>
                      <a:pt x="1977" y="21446"/>
                      <a:pt x="596" y="21827"/>
                    </a:cubicBezTo>
                    <a:cubicBezTo>
                      <a:pt x="667" y="20481"/>
                      <a:pt x="1167" y="19195"/>
                      <a:pt x="2025" y="18136"/>
                    </a:cubicBezTo>
                    <a:cubicBezTo>
                      <a:pt x="2144" y="17981"/>
                      <a:pt x="2084" y="17695"/>
                      <a:pt x="1858" y="17659"/>
                    </a:cubicBezTo>
                    <a:cubicBezTo>
                      <a:pt x="1826" y="17655"/>
                      <a:pt x="1793" y="17654"/>
                      <a:pt x="1760" y="17654"/>
                    </a:cubicBezTo>
                    <a:cubicBezTo>
                      <a:pt x="1693" y="17654"/>
                      <a:pt x="1624" y="17659"/>
                      <a:pt x="1560" y="17659"/>
                    </a:cubicBezTo>
                    <a:cubicBezTo>
                      <a:pt x="1906" y="17064"/>
                      <a:pt x="2334" y="16528"/>
                      <a:pt x="2846" y="16088"/>
                    </a:cubicBezTo>
                    <a:cubicBezTo>
                      <a:pt x="3168" y="15802"/>
                      <a:pt x="3513" y="15552"/>
                      <a:pt x="3882" y="15350"/>
                    </a:cubicBezTo>
                    <a:cubicBezTo>
                      <a:pt x="4156" y="15195"/>
                      <a:pt x="4477" y="15111"/>
                      <a:pt x="4692" y="14897"/>
                    </a:cubicBezTo>
                    <a:close/>
                    <a:moveTo>
                      <a:pt x="20203" y="0"/>
                    </a:moveTo>
                    <a:cubicBezTo>
                      <a:pt x="20163" y="0"/>
                      <a:pt x="20124" y="5"/>
                      <a:pt x="20086" y="14"/>
                    </a:cubicBezTo>
                    <a:cubicBezTo>
                      <a:pt x="16276" y="919"/>
                      <a:pt x="12502" y="2717"/>
                      <a:pt x="9406" y="5253"/>
                    </a:cubicBezTo>
                    <a:cubicBezTo>
                      <a:pt x="8942" y="4836"/>
                      <a:pt x="7775" y="4717"/>
                      <a:pt x="7359" y="4705"/>
                    </a:cubicBezTo>
                    <a:cubicBezTo>
                      <a:pt x="7282" y="4702"/>
                      <a:pt x="7205" y="4700"/>
                      <a:pt x="7128" y="4700"/>
                    </a:cubicBezTo>
                    <a:cubicBezTo>
                      <a:pt x="6182" y="4700"/>
                      <a:pt x="5243" y="4968"/>
                      <a:pt x="4406" y="5420"/>
                    </a:cubicBezTo>
                    <a:cubicBezTo>
                      <a:pt x="2477" y="6444"/>
                      <a:pt x="1263" y="8420"/>
                      <a:pt x="393" y="10361"/>
                    </a:cubicBezTo>
                    <a:cubicBezTo>
                      <a:pt x="298" y="10587"/>
                      <a:pt x="453" y="10825"/>
                      <a:pt x="703" y="10825"/>
                    </a:cubicBezTo>
                    <a:cubicBezTo>
                      <a:pt x="1227" y="10825"/>
                      <a:pt x="1745" y="10820"/>
                      <a:pt x="2266" y="10820"/>
                    </a:cubicBezTo>
                    <a:cubicBezTo>
                      <a:pt x="2526" y="10820"/>
                      <a:pt x="2787" y="10821"/>
                      <a:pt x="3049" y="10825"/>
                    </a:cubicBezTo>
                    <a:cubicBezTo>
                      <a:pt x="3414" y="10832"/>
                      <a:pt x="3828" y="10870"/>
                      <a:pt x="4236" y="10870"/>
                    </a:cubicBezTo>
                    <a:cubicBezTo>
                      <a:pt x="4506" y="10870"/>
                      <a:pt x="4774" y="10853"/>
                      <a:pt x="5025" y="10801"/>
                    </a:cubicBezTo>
                    <a:cubicBezTo>
                      <a:pt x="5108" y="10873"/>
                      <a:pt x="5204" y="10932"/>
                      <a:pt x="5275" y="10992"/>
                    </a:cubicBezTo>
                    <a:cubicBezTo>
                      <a:pt x="5275" y="10992"/>
                      <a:pt x="5275" y="10992"/>
                      <a:pt x="5275" y="11004"/>
                    </a:cubicBezTo>
                    <a:cubicBezTo>
                      <a:pt x="5215" y="11004"/>
                      <a:pt x="5156" y="11051"/>
                      <a:pt x="5120" y="11099"/>
                    </a:cubicBezTo>
                    <a:cubicBezTo>
                      <a:pt x="4858" y="11611"/>
                      <a:pt x="4751" y="12171"/>
                      <a:pt x="4632" y="12718"/>
                    </a:cubicBezTo>
                    <a:cubicBezTo>
                      <a:pt x="4525" y="13290"/>
                      <a:pt x="4430" y="13873"/>
                      <a:pt x="4358" y="14445"/>
                    </a:cubicBezTo>
                    <a:cubicBezTo>
                      <a:pt x="4346" y="14480"/>
                      <a:pt x="4358" y="14516"/>
                      <a:pt x="4370" y="14552"/>
                    </a:cubicBezTo>
                    <a:cubicBezTo>
                      <a:pt x="4061" y="14623"/>
                      <a:pt x="3763" y="14790"/>
                      <a:pt x="3489" y="14945"/>
                    </a:cubicBezTo>
                    <a:cubicBezTo>
                      <a:pt x="3096" y="15171"/>
                      <a:pt x="2727" y="15433"/>
                      <a:pt x="2394" y="15731"/>
                    </a:cubicBezTo>
                    <a:cubicBezTo>
                      <a:pt x="1703" y="16350"/>
                      <a:pt x="1155" y="17088"/>
                      <a:pt x="763" y="17921"/>
                    </a:cubicBezTo>
                    <a:cubicBezTo>
                      <a:pt x="680" y="18106"/>
                      <a:pt x="829" y="18345"/>
                      <a:pt x="1025" y="18345"/>
                    </a:cubicBezTo>
                    <a:cubicBezTo>
                      <a:pt x="1055" y="18345"/>
                      <a:pt x="1087" y="18339"/>
                      <a:pt x="1120" y="18326"/>
                    </a:cubicBezTo>
                    <a:cubicBezTo>
                      <a:pt x="1144" y="18314"/>
                      <a:pt x="1155" y="18314"/>
                      <a:pt x="1179" y="18314"/>
                    </a:cubicBezTo>
                    <a:cubicBezTo>
                      <a:pt x="405" y="19469"/>
                      <a:pt x="1" y="20826"/>
                      <a:pt x="1" y="22219"/>
                    </a:cubicBezTo>
                    <a:cubicBezTo>
                      <a:pt x="1" y="22402"/>
                      <a:pt x="156" y="22489"/>
                      <a:pt x="312" y="22489"/>
                    </a:cubicBezTo>
                    <a:cubicBezTo>
                      <a:pt x="339" y="22489"/>
                      <a:pt x="367" y="22487"/>
                      <a:pt x="393" y="22481"/>
                    </a:cubicBezTo>
                    <a:cubicBezTo>
                      <a:pt x="1786" y="22184"/>
                      <a:pt x="3060" y="21517"/>
                      <a:pt x="4061" y="20517"/>
                    </a:cubicBezTo>
                    <a:cubicBezTo>
                      <a:pt x="4132" y="20707"/>
                      <a:pt x="4239" y="20886"/>
                      <a:pt x="4382" y="21029"/>
                    </a:cubicBezTo>
                    <a:cubicBezTo>
                      <a:pt x="4436" y="21082"/>
                      <a:pt x="4527" y="21113"/>
                      <a:pt x="4613" y="21113"/>
                    </a:cubicBezTo>
                    <a:cubicBezTo>
                      <a:pt x="4680" y="21113"/>
                      <a:pt x="4745" y="21094"/>
                      <a:pt x="4787" y="21053"/>
                    </a:cubicBezTo>
                    <a:cubicBezTo>
                      <a:pt x="5442" y="20481"/>
                      <a:pt x="6025" y="19838"/>
                      <a:pt x="6501" y="19112"/>
                    </a:cubicBezTo>
                    <a:cubicBezTo>
                      <a:pt x="6728" y="18743"/>
                      <a:pt x="6942" y="18362"/>
                      <a:pt x="7120" y="17969"/>
                    </a:cubicBezTo>
                    <a:cubicBezTo>
                      <a:pt x="7275" y="17612"/>
                      <a:pt x="7537" y="17195"/>
                      <a:pt x="7359" y="16802"/>
                    </a:cubicBezTo>
                    <a:cubicBezTo>
                      <a:pt x="7347" y="16778"/>
                      <a:pt x="7335" y="16766"/>
                      <a:pt x="7311" y="16743"/>
                    </a:cubicBezTo>
                    <a:cubicBezTo>
                      <a:pt x="7478" y="16731"/>
                      <a:pt x="7644" y="16707"/>
                      <a:pt x="7811" y="16671"/>
                    </a:cubicBezTo>
                    <a:cubicBezTo>
                      <a:pt x="8335" y="16576"/>
                      <a:pt x="8847" y="16469"/>
                      <a:pt x="9371" y="16362"/>
                    </a:cubicBezTo>
                    <a:cubicBezTo>
                      <a:pt x="9621" y="16314"/>
                      <a:pt x="9871" y="16254"/>
                      <a:pt x="10121" y="16207"/>
                    </a:cubicBezTo>
                    <a:cubicBezTo>
                      <a:pt x="10216" y="16195"/>
                      <a:pt x="10311" y="16171"/>
                      <a:pt x="10419" y="16147"/>
                    </a:cubicBezTo>
                    <a:cubicBezTo>
                      <a:pt x="10516" y="16206"/>
                      <a:pt x="10639" y="16249"/>
                      <a:pt x="10792" y="16249"/>
                    </a:cubicBezTo>
                    <a:cubicBezTo>
                      <a:pt x="10825" y="16249"/>
                      <a:pt x="10859" y="16247"/>
                      <a:pt x="10895" y="16242"/>
                    </a:cubicBezTo>
                    <a:cubicBezTo>
                      <a:pt x="10907" y="16826"/>
                      <a:pt x="11192" y="17409"/>
                      <a:pt x="11335" y="17981"/>
                    </a:cubicBezTo>
                    <a:cubicBezTo>
                      <a:pt x="11562" y="18862"/>
                      <a:pt x="11728" y="19755"/>
                      <a:pt x="11835" y="20660"/>
                    </a:cubicBezTo>
                    <a:cubicBezTo>
                      <a:pt x="11861" y="20886"/>
                      <a:pt x="12066" y="21080"/>
                      <a:pt x="12280" y="21080"/>
                    </a:cubicBezTo>
                    <a:cubicBezTo>
                      <a:pt x="12360" y="21080"/>
                      <a:pt x="12440" y="21054"/>
                      <a:pt x="12514" y="20993"/>
                    </a:cubicBezTo>
                    <a:cubicBezTo>
                      <a:pt x="13347" y="20338"/>
                      <a:pt x="14181" y="19695"/>
                      <a:pt x="14991" y="19029"/>
                    </a:cubicBezTo>
                    <a:cubicBezTo>
                      <a:pt x="15657" y="18481"/>
                      <a:pt x="16324" y="17862"/>
                      <a:pt x="16669" y="17052"/>
                    </a:cubicBezTo>
                    <a:cubicBezTo>
                      <a:pt x="17372" y="15350"/>
                      <a:pt x="16919" y="13254"/>
                      <a:pt x="15955" y="11742"/>
                    </a:cubicBezTo>
                    <a:cubicBezTo>
                      <a:pt x="18717" y="8575"/>
                      <a:pt x="20741" y="4682"/>
                      <a:pt x="20634" y="371"/>
                    </a:cubicBezTo>
                    <a:cubicBezTo>
                      <a:pt x="20624" y="131"/>
                      <a:pt x="20412" y="0"/>
                      <a:pt x="20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34;p22">
                <a:extLst>
                  <a:ext uri="{FF2B5EF4-FFF2-40B4-BE49-F238E27FC236}">
                    <a16:creationId xmlns:a16="http://schemas.microsoft.com/office/drawing/2014/main" id="{C2D0457B-5852-45A2-95E7-8621C38B02C1}"/>
                  </a:ext>
                </a:extLst>
              </p:cNvPr>
              <p:cNvSpPr/>
              <p:nvPr/>
            </p:nvSpPr>
            <p:spPr>
              <a:xfrm>
                <a:off x="5461800" y="2973775"/>
                <a:ext cx="17150" cy="51150"/>
              </a:xfrm>
              <a:custGeom>
                <a:avLst/>
                <a:gdLst/>
                <a:ahLst/>
                <a:cxnLst/>
                <a:rect l="l" t="t" r="r" b="b"/>
                <a:pathLst>
                  <a:path w="686" h="2046" extrusionOk="0">
                    <a:moveTo>
                      <a:pt x="580" y="0"/>
                    </a:moveTo>
                    <a:cubicBezTo>
                      <a:pt x="548" y="0"/>
                      <a:pt x="515" y="13"/>
                      <a:pt x="496" y="42"/>
                    </a:cubicBezTo>
                    <a:cubicBezTo>
                      <a:pt x="365" y="328"/>
                      <a:pt x="293" y="638"/>
                      <a:pt x="210" y="935"/>
                    </a:cubicBezTo>
                    <a:cubicBezTo>
                      <a:pt x="174" y="1090"/>
                      <a:pt x="138" y="1233"/>
                      <a:pt x="103" y="1388"/>
                    </a:cubicBezTo>
                    <a:cubicBezTo>
                      <a:pt x="67" y="1543"/>
                      <a:pt x="19" y="1709"/>
                      <a:pt x="7" y="1876"/>
                    </a:cubicBezTo>
                    <a:cubicBezTo>
                      <a:pt x="0" y="1982"/>
                      <a:pt x="102" y="2046"/>
                      <a:pt x="201" y="2046"/>
                    </a:cubicBezTo>
                    <a:cubicBezTo>
                      <a:pt x="269" y="2046"/>
                      <a:pt x="335" y="2015"/>
                      <a:pt x="365" y="1947"/>
                    </a:cubicBezTo>
                    <a:cubicBezTo>
                      <a:pt x="424" y="1793"/>
                      <a:pt x="448" y="1626"/>
                      <a:pt x="484" y="1459"/>
                    </a:cubicBezTo>
                    <a:cubicBezTo>
                      <a:pt x="507" y="1316"/>
                      <a:pt x="531" y="1162"/>
                      <a:pt x="567" y="1007"/>
                    </a:cubicBezTo>
                    <a:cubicBezTo>
                      <a:pt x="627" y="709"/>
                      <a:pt x="686" y="400"/>
                      <a:pt x="674" y="78"/>
                    </a:cubicBezTo>
                    <a:cubicBezTo>
                      <a:pt x="674" y="29"/>
                      <a:pt x="628" y="0"/>
                      <a:pt x="5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35;p22">
                <a:extLst>
                  <a:ext uri="{FF2B5EF4-FFF2-40B4-BE49-F238E27FC236}">
                    <a16:creationId xmlns:a16="http://schemas.microsoft.com/office/drawing/2014/main" id="{21D2EDF8-95A3-4F38-A47F-0CFEA46698D2}"/>
                  </a:ext>
                </a:extLst>
              </p:cNvPr>
              <p:cNvSpPr/>
              <p:nvPr/>
            </p:nvSpPr>
            <p:spPr>
              <a:xfrm>
                <a:off x="5478825" y="2993000"/>
                <a:ext cx="21875" cy="30625"/>
              </a:xfrm>
              <a:custGeom>
                <a:avLst/>
                <a:gdLst/>
                <a:ahLst/>
                <a:cxnLst/>
                <a:rect l="l" t="t" r="r" b="b"/>
                <a:pathLst>
                  <a:path w="875" h="1225" extrusionOk="0">
                    <a:moveTo>
                      <a:pt x="750" y="1"/>
                    </a:moveTo>
                    <a:cubicBezTo>
                      <a:pt x="724" y="1"/>
                      <a:pt x="700" y="11"/>
                      <a:pt x="684" y="35"/>
                    </a:cubicBezTo>
                    <a:cubicBezTo>
                      <a:pt x="672" y="35"/>
                      <a:pt x="672" y="47"/>
                      <a:pt x="660" y="47"/>
                    </a:cubicBezTo>
                    <a:cubicBezTo>
                      <a:pt x="577" y="95"/>
                      <a:pt x="541" y="214"/>
                      <a:pt x="505" y="297"/>
                    </a:cubicBezTo>
                    <a:cubicBezTo>
                      <a:pt x="458" y="393"/>
                      <a:pt x="410" y="476"/>
                      <a:pt x="362" y="559"/>
                    </a:cubicBezTo>
                    <a:cubicBezTo>
                      <a:pt x="315" y="643"/>
                      <a:pt x="267" y="726"/>
                      <a:pt x="219" y="809"/>
                    </a:cubicBezTo>
                    <a:cubicBezTo>
                      <a:pt x="172" y="869"/>
                      <a:pt x="100" y="952"/>
                      <a:pt x="88" y="1036"/>
                    </a:cubicBezTo>
                    <a:cubicBezTo>
                      <a:pt x="77" y="1071"/>
                      <a:pt x="53" y="1095"/>
                      <a:pt x="29" y="1131"/>
                    </a:cubicBezTo>
                    <a:cubicBezTo>
                      <a:pt x="1" y="1178"/>
                      <a:pt x="47" y="1225"/>
                      <a:pt x="91" y="1225"/>
                    </a:cubicBezTo>
                    <a:cubicBezTo>
                      <a:pt x="103" y="1225"/>
                      <a:pt x="114" y="1222"/>
                      <a:pt x="124" y="1214"/>
                    </a:cubicBezTo>
                    <a:cubicBezTo>
                      <a:pt x="160" y="1202"/>
                      <a:pt x="184" y="1178"/>
                      <a:pt x="207" y="1166"/>
                    </a:cubicBezTo>
                    <a:cubicBezTo>
                      <a:pt x="291" y="1143"/>
                      <a:pt x="374" y="1047"/>
                      <a:pt x="422" y="988"/>
                    </a:cubicBezTo>
                    <a:cubicBezTo>
                      <a:pt x="493" y="916"/>
                      <a:pt x="565" y="845"/>
                      <a:pt x="612" y="762"/>
                    </a:cubicBezTo>
                    <a:cubicBezTo>
                      <a:pt x="719" y="595"/>
                      <a:pt x="827" y="405"/>
                      <a:pt x="874" y="214"/>
                    </a:cubicBezTo>
                    <a:cubicBezTo>
                      <a:pt x="874" y="178"/>
                      <a:pt x="874" y="143"/>
                      <a:pt x="850" y="119"/>
                    </a:cubicBezTo>
                    <a:cubicBezTo>
                      <a:pt x="862" y="119"/>
                      <a:pt x="850" y="95"/>
                      <a:pt x="850" y="95"/>
                    </a:cubicBezTo>
                    <a:cubicBezTo>
                      <a:pt x="850" y="40"/>
                      <a:pt x="799" y="1"/>
                      <a:pt x="7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36;p22">
                <a:extLst>
                  <a:ext uri="{FF2B5EF4-FFF2-40B4-BE49-F238E27FC236}">
                    <a16:creationId xmlns:a16="http://schemas.microsoft.com/office/drawing/2014/main" id="{B44629EE-6908-4CDA-8908-CBC21CAB9EF1}"/>
                  </a:ext>
                </a:extLst>
              </p:cNvPr>
              <p:cNvSpPr/>
              <p:nvPr/>
            </p:nvSpPr>
            <p:spPr>
              <a:xfrm>
                <a:off x="5495375" y="2997925"/>
                <a:ext cx="36875" cy="39150"/>
              </a:xfrm>
              <a:custGeom>
                <a:avLst/>
                <a:gdLst/>
                <a:ahLst/>
                <a:cxnLst/>
                <a:rect l="l" t="t" r="r" b="b"/>
                <a:pathLst>
                  <a:path w="1475" h="1566" extrusionOk="0">
                    <a:moveTo>
                      <a:pt x="1269" y="0"/>
                    </a:moveTo>
                    <a:cubicBezTo>
                      <a:pt x="1236" y="0"/>
                      <a:pt x="1203" y="9"/>
                      <a:pt x="1177" y="29"/>
                    </a:cubicBezTo>
                    <a:cubicBezTo>
                      <a:pt x="1046" y="136"/>
                      <a:pt x="950" y="267"/>
                      <a:pt x="831" y="398"/>
                    </a:cubicBezTo>
                    <a:cubicBezTo>
                      <a:pt x="712" y="529"/>
                      <a:pt x="605" y="660"/>
                      <a:pt x="486" y="803"/>
                    </a:cubicBezTo>
                    <a:cubicBezTo>
                      <a:pt x="379" y="922"/>
                      <a:pt x="260" y="1053"/>
                      <a:pt x="177" y="1184"/>
                    </a:cubicBezTo>
                    <a:cubicBezTo>
                      <a:pt x="141" y="1243"/>
                      <a:pt x="93" y="1291"/>
                      <a:pt x="69" y="1350"/>
                    </a:cubicBezTo>
                    <a:cubicBezTo>
                      <a:pt x="34" y="1398"/>
                      <a:pt x="22" y="1446"/>
                      <a:pt x="10" y="1493"/>
                    </a:cubicBezTo>
                    <a:cubicBezTo>
                      <a:pt x="1" y="1529"/>
                      <a:pt x="19" y="1565"/>
                      <a:pt x="49" y="1565"/>
                    </a:cubicBezTo>
                    <a:cubicBezTo>
                      <a:pt x="59" y="1565"/>
                      <a:pt x="70" y="1562"/>
                      <a:pt x="81" y="1553"/>
                    </a:cubicBezTo>
                    <a:cubicBezTo>
                      <a:pt x="129" y="1529"/>
                      <a:pt x="177" y="1505"/>
                      <a:pt x="212" y="1470"/>
                    </a:cubicBezTo>
                    <a:cubicBezTo>
                      <a:pt x="272" y="1422"/>
                      <a:pt x="319" y="1374"/>
                      <a:pt x="367" y="1339"/>
                    </a:cubicBezTo>
                    <a:cubicBezTo>
                      <a:pt x="486" y="1231"/>
                      <a:pt x="581" y="1100"/>
                      <a:pt x="688" y="993"/>
                    </a:cubicBezTo>
                    <a:cubicBezTo>
                      <a:pt x="808" y="862"/>
                      <a:pt x="939" y="743"/>
                      <a:pt x="1058" y="612"/>
                    </a:cubicBezTo>
                    <a:cubicBezTo>
                      <a:pt x="1141" y="529"/>
                      <a:pt x="1236" y="434"/>
                      <a:pt x="1320" y="338"/>
                    </a:cubicBezTo>
                    <a:cubicBezTo>
                      <a:pt x="1331" y="333"/>
                      <a:pt x="1340" y="333"/>
                      <a:pt x="1349" y="333"/>
                    </a:cubicBezTo>
                    <a:cubicBezTo>
                      <a:pt x="1358" y="333"/>
                      <a:pt x="1367" y="333"/>
                      <a:pt x="1379" y="327"/>
                    </a:cubicBezTo>
                    <a:cubicBezTo>
                      <a:pt x="1439" y="291"/>
                      <a:pt x="1474" y="231"/>
                      <a:pt x="1462" y="160"/>
                    </a:cubicBezTo>
                    <a:cubicBezTo>
                      <a:pt x="1450" y="100"/>
                      <a:pt x="1403" y="53"/>
                      <a:pt x="1343" y="17"/>
                    </a:cubicBezTo>
                    <a:cubicBezTo>
                      <a:pt x="1322" y="6"/>
                      <a:pt x="1296"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37;p22">
                <a:extLst>
                  <a:ext uri="{FF2B5EF4-FFF2-40B4-BE49-F238E27FC236}">
                    <a16:creationId xmlns:a16="http://schemas.microsoft.com/office/drawing/2014/main" id="{247F3776-D63C-45BE-AC92-F2F4A1446308}"/>
                  </a:ext>
                </a:extLst>
              </p:cNvPr>
              <p:cNvSpPr/>
              <p:nvPr/>
            </p:nvSpPr>
            <p:spPr>
              <a:xfrm>
                <a:off x="5507575" y="3022000"/>
                <a:ext cx="38350" cy="26100"/>
              </a:xfrm>
              <a:custGeom>
                <a:avLst/>
                <a:gdLst/>
                <a:ahLst/>
                <a:cxnLst/>
                <a:rect l="l" t="t" r="r" b="b"/>
                <a:pathLst>
                  <a:path w="1534" h="1044" extrusionOk="0">
                    <a:moveTo>
                      <a:pt x="1399" y="0"/>
                    </a:moveTo>
                    <a:cubicBezTo>
                      <a:pt x="1344" y="0"/>
                      <a:pt x="1281" y="20"/>
                      <a:pt x="1236" y="42"/>
                    </a:cubicBezTo>
                    <a:cubicBezTo>
                      <a:pt x="1022" y="149"/>
                      <a:pt x="855" y="316"/>
                      <a:pt x="653" y="459"/>
                    </a:cubicBezTo>
                    <a:cubicBezTo>
                      <a:pt x="558" y="530"/>
                      <a:pt x="451" y="614"/>
                      <a:pt x="343" y="685"/>
                    </a:cubicBezTo>
                    <a:cubicBezTo>
                      <a:pt x="296" y="733"/>
                      <a:pt x="236" y="768"/>
                      <a:pt x="177" y="816"/>
                    </a:cubicBezTo>
                    <a:cubicBezTo>
                      <a:pt x="129" y="852"/>
                      <a:pt x="93" y="911"/>
                      <a:pt x="34" y="947"/>
                    </a:cubicBezTo>
                    <a:cubicBezTo>
                      <a:pt x="1" y="980"/>
                      <a:pt x="19" y="1044"/>
                      <a:pt x="59" y="1044"/>
                    </a:cubicBezTo>
                    <a:cubicBezTo>
                      <a:pt x="62" y="1044"/>
                      <a:pt x="66" y="1043"/>
                      <a:pt x="70" y="1042"/>
                    </a:cubicBezTo>
                    <a:cubicBezTo>
                      <a:pt x="189" y="1030"/>
                      <a:pt x="296" y="1042"/>
                      <a:pt x="415" y="1007"/>
                    </a:cubicBezTo>
                    <a:cubicBezTo>
                      <a:pt x="522" y="971"/>
                      <a:pt x="629" y="923"/>
                      <a:pt x="736" y="876"/>
                    </a:cubicBezTo>
                    <a:cubicBezTo>
                      <a:pt x="843" y="816"/>
                      <a:pt x="962" y="745"/>
                      <a:pt x="1070" y="673"/>
                    </a:cubicBezTo>
                    <a:cubicBezTo>
                      <a:pt x="1165" y="602"/>
                      <a:pt x="1284" y="530"/>
                      <a:pt x="1367" y="447"/>
                    </a:cubicBezTo>
                    <a:cubicBezTo>
                      <a:pt x="1439" y="352"/>
                      <a:pt x="1534" y="221"/>
                      <a:pt x="1522" y="102"/>
                    </a:cubicBezTo>
                    <a:cubicBezTo>
                      <a:pt x="1516" y="26"/>
                      <a:pt x="1462" y="0"/>
                      <a:pt x="13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38;p22">
                <a:extLst>
                  <a:ext uri="{FF2B5EF4-FFF2-40B4-BE49-F238E27FC236}">
                    <a16:creationId xmlns:a16="http://schemas.microsoft.com/office/drawing/2014/main" id="{E92FC87A-C3A1-436C-9E13-D98FC9EA5C17}"/>
                  </a:ext>
                </a:extLst>
              </p:cNvPr>
              <p:cNvSpPr/>
              <p:nvPr/>
            </p:nvSpPr>
            <p:spPr>
              <a:xfrm>
                <a:off x="5407800" y="3068875"/>
                <a:ext cx="22350" cy="20925"/>
              </a:xfrm>
              <a:custGeom>
                <a:avLst/>
                <a:gdLst/>
                <a:ahLst/>
                <a:cxnLst/>
                <a:rect l="l" t="t" r="r" b="b"/>
                <a:pathLst>
                  <a:path w="894" h="837" extrusionOk="0">
                    <a:moveTo>
                      <a:pt x="679" y="1"/>
                    </a:moveTo>
                    <a:cubicBezTo>
                      <a:pt x="608" y="13"/>
                      <a:pt x="560" y="36"/>
                      <a:pt x="512" y="84"/>
                    </a:cubicBezTo>
                    <a:cubicBezTo>
                      <a:pt x="501" y="96"/>
                      <a:pt x="489" y="108"/>
                      <a:pt x="477" y="108"/>
                    </a:cubicBezTo>
                    <a:cubicBezTo>
                      <a:pt x="453" y="144"/>
                      <a:pt x="429" y="167"/>
                      <a:pt x="405" y="191"/>
                    </a:cubicBezTo>
                    <a:cubicBezTo>
                      <a:pt x="358" y="239"/>
                      <a:pt x="310" y="287"/>
                      <a:pt x="262" y="334"/>
                    </a:cubicBezTo>
                    <a:cubicBezTo>
                      <a:pt x="239" y="346"/>
                      <a:pt x="227" y="370"/>
                      <a:pt x="203" y="382"/>
                    </a:cubicBezTo>
                    <a:cubicBezTo>
                      <a:pt x="191" y="406"/>
                      <a:pt x="167" y="417"/>
                      <a:pt x="155" y="441"/>
                    </a:cubicBezTo>
                    <a:cubicBezTo>
                      <a:pt x="131" y="453"/>
                      <a:pt x="120" y="465"/>
                      <a:pt x="96" y="489"/>
                    </a:cubicBezTo>
                    <a:cubicBezTo>
                      <a:pt x="84" y="513"/>
                      <a:pt x="72" y="525"/>
                      <a:pt x="60" y="548"/>
                    </a:cubicBezTo>
                    <a:cubicBezTo>
                      <a:pt x="12" y="608"/>
                      <a:pt x="0" y="679"/>
                      <a:pt x="36" y="739"/>
                    </a:cubicBezTo>
                    <a:cubicBezTo>
                      <a:pt x="58" y="792"/>
                      <a:pt x="117" y="836"/>
                      <a:pt x="172" y="836"/>
                    </a:cubicBezTo>
                    <a:cubicBezTo>
                      <a:pt x="178" y="836"/>
                      <a:pt x="185" y="835"/>
                      <a:pt x="191" y="834"/>
                    </a:cubicBezTo>
                    <a:cubicBezTo>
                      <a:pt x="239" y="834"/>
                      <a:pt x="286" y="834"/>
                      <a:pt x="322" y="810"/>
                    </a:cubicBezTo>
                    <a:cubicBezTo>
                      <a:pt x="370" y="798"/>
                      <a:pt x="405" y="775"/>
                      <a:pt x="453" y="751"/>
                    </a:cubicBezTo>
                    <a:cubicBezTo>
                      <a:pt x="477" y="739"/>
                      <a:pt x="501" y="727"/>
                      <a:pt x="524" y="703"/>
                    </a:cubicBezTo>
                    <a:cubicBezTo>
                      <a:pt x="572" y="679"/>
                      <a:pt x="608" y="644"/>
                      <a:pt x="643" y="608"/>
                    </a:cubicBezTo>
                    <a:cubicBezTo>
                      <a:pt x="667" y="584"/>
                      <a:pt x="691" y="572"/>
                      <a:pt x="703" y="548"/>
                    </a:cubicBezTo>
                    <a:cubicBezTo>
                      <a:pt x="739" y="513"/>
                      <a:pt x="762" y="477"/>
                      <a:pt x="798" y="429"/>
                    </a:cubicBezTo>
                    <a:cubicBezTo>
                      <a:pt x="810" y="406"/>
                      <a:pt x="834" y="382"/>
                      <a:pt x="846" y="358"/>
                    </a:cubicBezTo>
                    <a:cubicBezTo>
                      <a:pt x="858" y="334"/>
                      <a:pt x="870" y="310"/>
                      <a:pt x="870" y="287"/>
                    </a:cubicBezTo>
                    <a:cubicBezTo>
                      <a:pt x="893" y="239"/>
                      <a:pt x="893" y="191"/>
                      <a:pt x="870" y="132"/>
                    </a:cubicBezTo>
                    <a:cubicBezTo>
                      <a:pt x="846" y="48"/>
                      <a:pt x="762" y="1"/>
                      <a:pt x="6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39;p22">
                <a:extLst>
                  <a:ext uri="{FF2B5EF4-FFF2-40B4-BE49-F238E27FC236}">
                    <a16:creationId xmlns:a16="http://schemas.microsoft.com/office/drawing/2014/main" id="{4BDB0C7E-2033-4C34-B191-559E003C19DF}"/>
                  </a:ext>
                </a:extLst>
              </p:cNvPr>
              <p:cNvSpPr/>
              <p:nvPr/>
            </p:nvSpPr>
            <p:spPr>
              <a:xfrm>
                <a:off x="5380875" y="3125350"/>
                <a:ext cx="21600" cy="25575"/>
              </a:xfrm>
              <a:custGeom>
                <a:avLst/>
                <a:gdLst/>
                <a:ahLst/>
                <a:cxnLst/>
                <a:rect l="l" t="t" r="r" b="b"/>
                <a:pathLst>
                  <a:path w="864" h="1023" extrusionOk="0">
                    <a:moveTo>
                      <a:pt x="788" y="1"/>
                    </a:moveTo>
                    <a:cubicBezTo>
                      <a:pt x="781" y="1"/>
                      <a:pt x="774" y="2"/>
                      <a:pt x="768" y="4"/>
                    </a:cubicBezTo>
                    <a:cubicBezTo>
                      <a:pt x="708" y="28"/>
                      <a:pt x="661" y="87"/>
                      <a:pt x="613" y="135"/>
                    </a:cubicBezTo>
                    <a:cubicBezTo>
                      <a:pt x="601" y="135"/>
                      <a:pt x="589" y="147"/>
                      <a:pt x="577" y="147"/>
                    </a:cubicBezTo>
                    <a:cubicBezTo>
                      <a:pt x="566" y="159"/>
                      <a:pt x="554" y="159"/>
                      <a:pt x="542" y="171"/>
                    </a:cubicBezTo>
                    <a:cubicBezTo>
                      <a:pt x="542" y="171"/>
                      <a:pt x="530" y="183"/>
                      <a:pt x="530" y="183"/>
                    </a:cubicBezTo>
                    <a:cubicBezTo>
                      <a:pt x="522" y="183"/>
                      <a:pt x="519" y="188"/>
                      <a:pt x="518" y="188"/>
                    </a:cubicBezTo>
                    <a:cubicBezTo>
                      <a:pt x="518" y="188"/>
                      <a:pt x="518" y="187"/>
                      <a:pt x="518" y="183"/>
                    </a:cubicBezTo>
                    <a:cubicBezTo>
                      <a:pt x="506" y="194"/>
                      <a:pt x="506" y="194"/>
                      <a:pt x="494" y="206"/>
                    </a:cubicBezTo>
                    <a:cubicBezTo>
                      <a:pt x="470" y="218"/>
                      <a:pt x="458" y="230"/>
                      <a:pt x="435" y="242"/>
                    </a:cubicBezTo>
                    <a:cubicBezTo>
                      <a:pt x="399" y="290"/>
                      <a:pt x="363" y="337"/>
                      <a:pt x="327" y="385"/>
                    </a:cubicBezTo>
                    <a:cubicBezTo>
                      <a:pt x="315" y="409"/>
                      <a:pt x="292" y="433"/>
                      <a:pt x="268" y="456"/>
                    </a:cubicBezTo>
                    <a:cubicBezTo>
                      <a:pt x="244" y="492"/>
                      <a:pt x="232" y="528"/>
                      <a:pt x="208" y="564"/>
                    </a:cubicBezTo>
                    <a:cubicBezTo>
                      <a:pt x="196" y="575"/>
                      <a:pt x="185" y="587"/>
                      <a:pt x="173" y="599"/>
                    </a:cubicBezTo>
                    <a:cubicBezTo>
                      <a:pt x="173" y="623"/>
                      <a:pt x="161" y="635"/>
                      <a:pt x="161" y="659"/>
                    </a:cubicBezTo>
                    <a:cubicBezTo>
                      <a:pt x="161" y="671"/>
                      <a:pt x="149" y="683"/>
                      <a:pt x="149" y="683"/>
                    </a:cubicBezTo>
                    <a:cubicBezTo>
                      <a:pt x="149" y="695"/>
                      <a:pt x="149" y="706"/>
                      <a:pt x="149" y="718"/>
                    </a:cubicBezTo>
                    <a:cubicBezTo>
                      <a:pt x="137" y="742"/>
                      <a:pt x="125" y="766"/>
                      <a:pt x="113" y="790"/>
                    </a:cubicBezTo>
                    <a:cubicBezTo>
                      <a:pt x="101" y="814"/>
                      <a:pt x="101" y="837"/>
                      <a:pt x="89" y="849"/>
                    </a:cubicBezTo>
                    <a:cubicBezTo>
                      <a:pt x="77" y="885"/>
                      <a:pt x="54" y="921"/>
                      <a:pt x="30" y="956"/>
                    </a:cubicBezTo>
                    <a:cubicBezTo>
                      <a:pt x="1" y="985"/>
                      <a:pt x="27" y="1022"/>
                      <a:pt x="57" y="1022"/>
                    </a:cubicBezTo>
                    <a:cubicBezTo>
                      <a:pt x="64" y="1022"/>
                      <a:pt x="71" y="1020"/>
                      <a:pt x="77" y="1016"/>
                    </a:cubicBezTo>
                    <a:cubicBezTo>
                      <a:pt x="113" y="992"/>
                      <a:pt x="149" y="980"/>
                      <a:pt x="185" y="968"/>
                    </a:cubicBezTo>
                    <a:cubicBezTo>
                      <a:pt x="196" y="968"/>
                      <a:pt x="208" y="968"/>
                      <a:pt x="220" y="956"/>
                    </a:cubicBezTo>
                    <a:cubicBezTo>
                      <a:pt x="220" y="956"/>
                      <a:pt x="236" y="951"/>
                      <a:pt x="243" y="951"/>
                    </a:cubicBezTo>
                    <a:cubicBezTo>
                      <a:pt x="247" y="951"/>
                      <a:pt x="248" y="952"/>
                      <a:pt x="244" y="956"/>
                    </a:cubicBezTo>
                    <a:cubicBezTo>
                      <a:pt x="268" y="945"/>
                      <a:pt x="292" y="945"/>
                      <a:pt x="315" y="933"/>
                    </a:cubicBezTo>
                    <a:cubicBezTo>
                      <a:pt x="327" y="921"/>
                      <a:pt x="351" y="909"/>
                      <a:pt x="363" y="909"/>
                    </a:cubicBezTo>
                    <a:cubicBezTo>
                      <a:pt x="369" y="903"/>
                      <a:pt x="375" y="903"/>
                      <a:pt x="379" y="903"/>
                    </a:cubicBezTo>
                    <a:cubicBezTo>
                      <a:pt x="384" y="903"/>
                      <a:pt x="387" y="903"/>
                      <a:pt x="387" y="897"/>
                    </a:cubicBezTo>
                    <a:lnTo>
                      <a:pt x="399" y="897"/>
                    </a:lnTo>
                    <a:cubicBezTo>
                      <a:pt x="411" y="897"/>
                      <a:pt x="423" y="885"/>
                      <a:pt x="435" y="885"/>
                    </a:cubicBezTo>
                    <a:cubicBezTo>
                      <a:pt x="458" y="885"/>
                      <a:pt x="482" y="861"/>
                      <a:pt x="506" y="837"/>
                    </a:cubicBezTo>
                    <a:cubicBezTo>
                      <a:pt x="566" y="790"/>
                      <a:pt x="625" y="742"/>
                      <a:pt x="673" y="671"/>
                    </a:cubicBezTo>
                    <a:cubicBezTo>
                      <a:pt x="708" y="611"/>
                      <a:pt x="756" y="552"/>
                      <a:pt x="804" y="492"/>
                    </a:cubicBezTo>
                    <a:cubicBezTo>
                      <a:pt x="804" y="468"/>
                      <a:pt x="816" y="444"/>
                      <a:pt x="816" y="421"/>
                    </a:cubicBezTo>
                    <a:cubicBezTo>
                      <a:pt x="824" y="380"/>
                      <a:pt x="826" y="362"/>
                      <a:pt x="827" y="362"/>
                    </a:cubicBezTo>
                    <a:cubicBezTo>
                      <a:pt x="827" y="362"/>
                      <a:pt x="827" y="366"/>
                      <a:pt x="827" y="373"/>
                    </a:cubicBezTo>
                    <a:cubicBezTo>
                      <a:pt x="827" y="365"/>
                      <a:pt x="827" y="357"/>
                      <a:pt x="827" y="349"/>
                    </a:cubicBezTo>
                    <a:cubicBezTo>
                      <a:pt x="827" y="325"/>
                      <a:pt x="839" y="290"/>
                      <a:pt x="827" y="266"/>
                    </a:cubicBezTo>
                    <a:cubicBezTo>
                      <a:pt x="839" y="266"/>
                      <a:pt x="839" y="242"/>
                      <a:pt x="839" y="230"/>
                    </a:cubicBezTo>
                    <a:cubicBezTo>
                      <a:pt x="839" y="206"/>
                      <a:pt x="851" y="194"/>
                      <a:pt x="851" y="171"/>
                    </a:cubicBezTo>
                    <a:cubicBezTo>
                      <a:pt x="863" y="123"/>
                      <a:pt x="863" y="87"/>
                      <a:pt x="863" y="40"/>
                    </a:cubicBezTo>
                    <a:cubicBezTo>
                      <a:pt x="853" y="20"/>
                      <a:pt x="820" y="1"/>
                      <a:pt x="7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40;p22">
                <a:extLst>
                  <a:ext uri="{FF2B5EF4-FFF2-40B4-BE49-F238E27FC236}">
                    <a16:creationId xmlns:a16="http://schemas.microsoft.com/office/drawing/2014/main" id="{D8B8E75A-2F05-40C5-B65D-48651B7A7E88}"/>
                  </a:ext>
                </a:extLst>
              </p:cNvPr>
              <p:cNvSpPr/>
              <p:nvPr/>
            </p:nvSpPr>
            <p:spPr>
              <a:xfrm>
                <a:off x="5438750" y="3100050"/>
                <a:ext cx="23550" cy="23575"/>
              </a:xfrm>
              <a:custGeom>
                <a:avLst/>
                <a:gdLst/>
                <a:ahLst/>
                <a:cxnLst/>
                <a:rect l="l" t="t" r="r" b="b"/>
                <a:pathLst>
                  <a:path w="942" h="943" extrusionOk="0">
                    <a:moveTo>
                      <a:pt x="754" y="1"/>
                    </a:moveTo>
                    <a:cubicBezTo>
                      <a:pt x="729" y="1"/>
                      <a:pt x="702" y="7"/>
                      <a:pt x="679" y="16"/>
                    </a:cubicBezTo>
                    <a:cubicBezTo>
                      <a:pt x="679" y="28"/>
                      <a:pt x="679" y="28"/>
                      <a:pt x="667" y="28"/>
                    </a:cubicBezTo>
                    <a:cubicBezTo>
                      <a:pt x="632" y="40"/>
                      <a:pt x="608" y="52"/>
                      <a:pt x="572" y="63"/>
                    </a:cubicBezTo>
                    <a:cubicBezTo>
                      <a:pt x="525" y="87"/>
                      <a:pt x="489" y="111"/>
                      <a:pt x="465" y="147"/>
                    </a:cubicBezTo>
                    <a:cubicBezTo>
                      <a:pt x="453" y="159"/>
                      <a:pt x="441" y="171"/>
                      <a:pt x="429" y="194"/>
                    </a:cubicBezTo>
                    <a:cubicBezTo>
                      <a:pt x="406" y="218"/>
                      <a:pt x="382" y="254"/>
                      <a:pt x="358" y="278"/>
                    </a:cubicBezTo>
                    <a:cubicBezTo>
                      <a:pt x="322" y="302"/>
                      <a:pt x="310" y="337"/>
                      <a:pt x="286" y="373"/>
                    </a:cubicBezTo>
                    <a:cubicBezTo>
                      <a:pt x="275" y="385"/>
                      <a:pt x="263" y="397"/>
                      <a:pt x="251" y="409"/>
                    </a:cubicBezTo>
                    <a:cubicBezTo>
                      <a:pt x="227" y="433"/>
                      <a:pt x="215" y="444"/>
                      <a:pt x="203" y="456"/>
                    </a:cubicBezTo>
                    <a:cubicBezTo>
                      <a:pt x="186" y="490"/>
                      <a:pt x="158" y="523"/>
                      <a:pt x="130" y="553"/>
                    </a:cubicBezTo>
                    <a:lnTo>
                      <a:pt x="130" y="553"/>
                    </a:lnTo>
                    <a:cubicBezTo>
                      <a:pt x="95" y="577"/>
                      <a:pt x="72" y="612"/>
                      <a:pt x="48" y="647"/>
                    </a:cubicBezTo>
                    <a:cubicBezTo>
                      <a:pt x="48" y="659"/>
                      <a:pt x="36" y="671"/>
                      <a:pt x="36" y="683"/>
                    </a:cubicBezTo>
                    <a:cubicBezTo>
                      <a:pt x="1" y="766"/>
                      <a:pt x="25" y="873"/>
                      <a:pt x="108" y="909"/>
                    </a:cubicBezTo>
                    <a:cubicBezTo>
                      <a:pt x="150" y="926"/>
                      <a:pt x="192" y="942"/>
                      <a:pt x="234" y="942"/>
                    </a:cubicBezTo>
                    <a:cubicBezTo>
                      <a:pt x="252" y="942"/>
                      <a:pt x="269" y="940"/>
                      <a:pt x="286" y="933"/>
                    </a:cubicBezTo>
                    <a:cubicBezTo>
                      <a:pt x="334" y="933"/>
                      <a:pt x="370" y="921"/>
                      <a:pt x="406" y="909"/>
                    </a:cubicBezTo>
                    <a:cubicBezTo>
                      <a:pt x="489" y="873"/>
                      <a:pt x="572" y="849"/>
                      <a:pt x="632" y="802"/>
                    </a:cubicBezTo>
                    <a:cubicBezTo>
                      <a:pt x="679" y="766"/>
                      <a:pt x="715" y="730"/>
                      <a:pt x="751" y="694"/>
                    </a:cubicBezTo>
                    <a:cubicBezTo>
                      <a:pt x="798" y="659"/>
                      <a:pt x="822" y="611"/>
                      <a:pt x="846" y="564"/>
                    </a:cubicBezTo>
                    <a:cubicBezTo>
                      <a:pt x="870" y="540"/>
                      <a:pt x="882" y="504"/>
                      <a:pt x="894" y="480"/>
                    </a:cubicBezTo>
                    <a:cubicBezTo>
                      <a:pt x="906" y="444"/>
                      <a:pt x="929" y="409"/>
                      <a:pt x="929" y="373"/>
                    </a:cubicBezTo>
                    <a:cubicBezTo>
                      <a:pt x="941" y="325"/>
                      <a:pt x="941" y="278"/>
                      <a:pt x="929" y="242"/>
                    </a:cubicBezTo>
                    <a:cubicBezTo>
                      <a:pt x="918" y="194"/>
                      <a:pt x="906" y="147"/>
                      <a:pt x="882" y="111"/>
                    </a:cubicBezTo>
                    <a:cubicBezTo>
                      <a:pt x="870" y="87"/>
                      <a:pt x="858" y="75"/>
                      <a:pt x="846" y="52"/>
                    </a:cubicBezTo>
                    <a:cubicBezTo>
                      <a:pt x="831" y="15"/>
                      <a:pt x="795" y="1"/>
                      <a:pt x="7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41;p22">
                <a:extLst>
                  <a:ext uri="{FF2B5EF4-FFF2-40B4-BE49-F238E27FC236}">
                    <a16:creationId xmlns:a16="http://schemas.microsoft.com/office/drawing/2014/main" id="{F46609C4-C3D8-404A-86CB-AA8FF3BF0CEC}"/>
                  </a:ext>
                </a:extLst>
              </p:cNvPr>
              <p:cNvSpPr/>
              <p:nvPr/>
            </p:nvSpPr>
            <p:spPr>
              <a:xfrm>
                <a:off x="5466450" y="3070675"/>
                <a:ext cx="900" cy="325"/>
              </a:xfrm>
              <a:custGeom>
                <a:avLst/>
                <a:gdLst/>
                <a:ahLst/>
                <a:cxnLst/>
                <a:rect l="l" t="t" r="r" b="b"/>
                <a:pathLst>
                  <a:path w="36" h="13" extrusionOk="0">
                    <a:moveTo>
                      <a:pt x="0" y="0"/>
                    </a:moveTo>
                    <a:cubicBezTo>
                      <a:pt x="12" y="0"/>
                      <a:pt x="24" y="0"/>
                      <a:pt x="36" y="12"/>
                    </a:cubicBezTo>
                    <a:cubicBezTo>
                      <a:pt x="36" y="12"/>
                      <a:pt x="36" y="12"/>
                      <a:pt x="36" y="12"/>
                    </a:cubicBezTo>
                    <a:cubicBezTo>
                      <a:pt x="24"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42;p22">
                <a:extLst>
                  <a:ext uri="{FF2B5EF4-FFF2-40B4-BE49-F238E27FC236}">
                    <a16:creationId xmlns:a16="http://schemas.microsoft.com/office/drawing/2014/main" id="{D231E2BA-6065-4C8F-8307-9F4F79736826}"/>
                  </a:ext>
                </a:extLst>
              </p:cNvPr>
              <p:cNvSpPr/>
              <p:nvPr/>
            </p:nvSpPr>
            <p:spPr>
              <a:xfrm>
                <a:off x="5450375" y="3070900"/>
                <a:ext cx="21150" cy="17775"/>
              </a:xfrm>
              <a:custGeom>
                <a:avLst/>
                <a:gdLst/>
                <a:ahLst/>
                <a:cxnLst/>
                <a:rect l="l" t="t" r="r" b="b"/>
                <a:pathLst>
                  <a:path w="846" h="711" extrusionOk="0">
                    <a:moveTo>
                      <a:pt x="636" y="0"/>
                    </a:moveTo>
                    <a:cubicBezTo>
                      <a:pt x="588" y="0"/>
                      <a:pt x="542" y="23"/>
                      <a:pt x="512" y="63"/>
                    </a:cubicBezTo>
                    <a:cubicBezTo>
                      <a:pt x="500" y="75"/>
                      <a:pt x="488" y="86"/>
                      <a:pt x="476" y="110"/>
                    </a:cubicBezTo>
                    <a:cubicBezTo>
                      <a:pt x="453" y="122"/>
                      <a:pt x="441" y="122"/>
                      <a:pt x="429" y="146"/>
                    </a:cubicBezTo>
                    <a:cubicBezTo>
                      <a:pt x="417" y="158"/>
                      <a:pt x="405" y="170"/>
                      <a:pt x="393" y="182"/>
                    </a:cubicBezTo>
                    <a:cubicBezTo>
                      <a:pt x="381" y="206"/>
                      <a:pt x="357" y="229"/>
                      <a:pt x="333" y="253"/>
                    </a:cubicBezTo>
                    <a:cubicBezTo>
                      <a:pt x="298" y="277"/>
                      <a:pt x="262" y="301"/>
                      <a:pt x="238" y="325"/>
                    </a:cubicBezTo>
                    <a:cubicBezTo>
                      <a:pt x="250" y="313"/>
                      <a:pt x="261" y="302"/>
                      <a:pt x="273" y="290"/>
                    </a:cubicBezTo>
                    <a:lnTo>
                      <a:pt x="273" y="290"/>
                    </a:lnTo>
                    <a:cubicBezTo>
                      <a:pt x="249" y="313"/>
                      <a:pt x="226" y="337"/>
                      <a:pt x="202" y="348"/>
                    </a:cubicBezTo>
                    <a:cubicBezTo>
                      <a:pt x="191" y="360"/>
                      <a:pt x="167" y="372"/>
                      <a:pt x="155" y="384"/>
                    </a:cubicBezTo>
                    <a:cubicBezTo>
                      <a:pt x="143" y="396"/>
                      <a:pt x="143" y="408"/>
                      <a:pt x="131" y="420"/>
                    </a:cubicBezTo>
                    <a:cubicBezTo>
                      <a:pt x="119" y="432"/>
                      <a:pt x="107" y="432"/>
                      <a:pt x="95" y="444"/>
                    </a:cubicBezTo>
                    <a:cubicBezTo>
                      <a:pt x="0" y="515"/>
                      <a:pt x="24" y="682"/>
                      <a:pt x="143" y="694"/>
                    </a:cubicBezTo>
                    <a:cubicBezTo>
                      <a:pt x="179" y="706"/>
                      <a:pt x="202" y="706"/>
                      <a:pt x="238" y="706"/>
                    </a:cubicBezTo>
                    <a:cubicBezTo>
                      <a:pt x="256" y="709"/>
                      <a:pt x="273" y="711"/>
                      <a:pt x="290" y="711"/>
                    </a:cubicBezTo>
                    <a:cubicBezTo>
                      <a:pt x="333" y="711"/>
                      <a:pt x="375" y="702"/>
                      <a:pt x="417" y="694"/>
                    </a:cubicBezTo>
                    <a:cubicBezTo>
                      <a:pt x="476" y="670"/>
                      <a:pt x="536" y="646"/>
                      <a:pt x="572" y="610"/>
                    </a:cubicBezTo>
                    <a:cubicBezTo>
                      <a:pt x="619" y="575"/>
                      <a:pt x="667" y="527"/>
                      <a:pt x="703" y="479"/>
                    </a:cubicBezTo>
                    <a:cubicBezTo>
                      <a:pt x="714" y="467"/>
                      <a:pt x="738" y="456"/>
                      <a:pt x="750" y="432"/>
                    </a:cubicBezTo>
                    <a:cubicBezTo>
                      <a:pt x="762" y="408"/>
                      <a:pt x="774" y="384"/>
                      <a:pt x="786" y="372"/>
                    </a:cubicBezTo>
                    <a:cubicBezTo>
                      <a:pt x="810" y="336"/>
                      <a:pt x="810" y="301"/>
                      <a:pt x="810" y="277"/>
                    </a:cubicBezTo>
                    <a:cubicBezTo>
                      <a:pt x="822" y="253"/>
                      <a:pt x="822" y="241"/>
                      <a:pt x="834" y="217"/>
                    </a:cubicBezTo>
                    <a:cubicBezTo>
                      <a:pt x="845" y="158"/>
                      <a:pt x="822" y="75"/>
                      <a:pt x="774" y="39"/>
                    </a:cubicBezTo>
                    <a:cubicBezTo>
                      <a:pt x="763" y="39"/>
                      <a:pt x="762" y="29"/>
                      <a:pt x="753" y="27"/>
                    </a:cubicBezTo>
                    <a:lnTo>
                      <a:pt x="753" y="27"/>
                    </a:lnTo>
                    <a:cubicBezTo>
                      <a:pt x="731" y="10"/>
                      <a:pt x="705" y="3"/>
                      <a:pt x="679" y="3"/>
                    </a:cubicBezTo>
                    <a:cubicBezTo>
                      <a:pt x="667" y="3"/>
                      <a:pt x="655" y="3"/>
                      <a:pt x="643" y="15"/>
                    </a:cubicBezTo>
                    <a:cubicBezTo>
                      <a:pt x="655" y="3"/>
                      <a:pt x="655" y="3"/>
                      <a:pt x="667" y="3"/>
                    </a:cubicBezTo>
                    <a:cubicBezTo>
                      <a:pt x="657" y="1"/>
                      <a:pt x="646" y="0"/>
                      <a:pt x="6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43;p22">
                <a:extLst>
                  <a:ext uri="{FF2B5EF4-FFF2-40B4-BE49-F238E27FC236}">
                    <a16:creationId xmlns:a16="http://schemas.microsoft.com/office/drawing/2014/main" id="{836ECF36-730C-4F59-847A-059DA8EA1FC9}"/>
                  </a:ext>
                </a:extLst>
              </p:cNvPr>
              <p:cNvSpPr/>
              <p:nvPr/>
            </p:nvSpPr>
            <p:spPr>
              <a:xfrm>
                <a:off x="5467625" y="3070975"/>
                <a:ext cx="25" cy="25"/>
              </a:xfrm>
              <a:custGeom>
                <a:avLst/>
                <a:gdLst/>
                <a:ahLst/>
                <a:cxnLst/>
                <a:rect l="l" t="t" r="r" b="b"/>
                <a:pathLst>
                  <a:path w="1" h="1" extrusionOk="0">
                    <a:moveTo>
                      <a:pt x="1" y="0"/>
                    </a:moveTo>
                    <a:cubicBezTo>
                      <a:pt x="1" y="0"/>
                      <a:pt x="1" y="0"/>
                      <a:pt x="1" y="0"/>
                    </a:cubicBezTo>
                    <a:cubicBezTo>
                      <a:pt x="1" y="0"/>
                      <a:pt x="1"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44;p22">
                <a:extLst>
                  <a:ext uri="{FF2B5EF4-FFF2-40B4-BE49-F238E27FC236}">
                    <a16:creationId xmlns:a16="http://schemas.microsoft.com/office/drawing/2014/main" id="{8F4F28AF-A540-41AC-B0DA-8DBEF9163650}"/>
                  </a:ext>
                </a:extLst>
              </p:cNvPr>
              <p:cNvSpPr/>
              <p:nvPr/>
            </p:nvSpPr>
            <p:spPr>
              <a:xfrm>
                <a:off x="5359575" y="3173475"/>
                <a:ext cx="19375" cy="19550"/>
              </a:xfrm>
              <a:custGeom>
                <a:avLst/>
                <a:gdLst/>
                <a:ahLst/>
                <a:cxnLst/>
                <a:rect l="l" t="t" r="r" b="b"/>
                <a:pathLst>
                  <a:path w="775" h="782" extrusionOk="0">
                    <a:moveTo>
                      <a:pt x="683" y="0"/>
                    </a:moveTo>
                    <a:cubicBezTo>
                      <a:pt x="647" y="0"/>
                      <a:pt x="614" y="28"/>
                      <a:pt x="596" y="55"/>
                    </a:cubicBezTo>
                    <a:cubicBezTo>
                      <a:pt x="572" y="79"/>
                      <a:pt x="536" y="103"/>
                      <a:pt x="513" y="139"/>
                    </a:cubicBezTo>
                    <a:cubicBezTo>
                      <a:pt x="489" y="163"/>
                      <a:pt x="465" y="198"/>
                      <a:pt x="429" y="222"/>
                    </a:cubicBezTo>
                    <a:cubicBezTo>
                      <a:pt x="429" y="234"/>
                      <a:pt x="429" y="234"/>
                      <a:pt x="429" y="234"/>
                    </a:cubicBezTo>
                    <a:cubicBezTo>
                      <a:pt x="417" y="234"/>
                      <a:pt x="417" y="234"/>
                      <a:pt x="417" y="246"/>
                    </a:cubicBezTo>
                    <a:cubicBezTo>
                      <a:pt x="405" y="246"/>
                      <a:pt x="405" y="246"/>
                      <a:pt x="394" y="258"/>
                    </a:cubicBezTo>
                    <a:cubicBezTo>
                      <a:pt x="346" y="270"/>
                      <a:pt x="298" y="294"/>
                      <a:pt x="275" y="329"/>
                    </a:cubicBezTo>
                    <a:cubicBezTo>
                      <a:pt x="251" y="353"/>
                      <a:pt x="227" y="377"/>
                      <a:pt x="215" y="389"/>
                    </a:cubicBezTo>
                    <a:cubicBezTo>
                      <a:pt x="203" y="401"/>
                      <a:pt x="191" y="413"/>
                      <a:pt x="179" y="424"/>
                    </a:cubicBezTo>
                    <a:lnTo>
                      <a:pt x="167" y="436"/>
                    </a:lnTo>
                    <a:cubicBezTo>
                      <a:pt x="132" y="460"/>
                      <a:pt x="108" y="496"/>
                      <a:pt x="96" y="532"/>
                    </a:cubicBezTo>
                    <a:cubicBezTo>
                      <a:pt x="72" y="555"/>
                      <a:pt x="60" y="579"/>
                      <a:pt x="60" y="603"/>
                    </a:cubicBezTo>
                    <a:cubicBezTo>
                      <a:pt x="48" y="603"/>
                      <a:pt x="36" y="615"/>
                      <a:pt x="36" y="615"/>
                    </a:cubicBezTo>
                    <a:cubicBezTo>
                      <a:pt x="1" y="627"/>
                      <a:pt x="24" y="663"/>
                      <a:pt x="48" y="663"/>
                    </a:cubicBezTo>
                    <a:cubicBezTo>
                      <a:pt x="60" y="663"/>
                      <a:pt x="72" y="710"/>
                      <a:pt x="84" y="710"/>
                    </a:cubicBezTo>
                    <a:cubicBezTo>
                      <a:pt x="96" y="722"/>
                      <a:pt x="120" y="782"/>
                      <a:pt x="144" y="782"/>
                    </a:cubicBezTo>
                    <a:lnTo>
                      <a:pt x="155" y="782"/>
                    </a:lnTo>
                    <a:cubicBezTo>
                      <a:pt x="179" y="782"/>
                      <a:pt x="203" y="770"/>
                      <a:pt x="239" y="770"/>
                    </a:cubicBezTo>
                    <a:cubicBezTo>
                      <a:pt x="310" y="758"/>
                      <a:pt x="382" y="698"/>
                      <a:pt x="453" y="663"/>
                    </a:cubicBezTo>
                    <a:cubicBezTo>
                      <a:pt x="477" y="651"/>
                      <a:pt x="501" y="627"/>
                      <a:pt x="525" y="615"/>
                    </a:cubicBezTo>
                    <a:cubicBezTo>
                      <a:pt x="584" y="579"/>
                      <a:pt x="608" y="532"/>
                      <a:pt x="620" y="472"/>
                    </a:cubicBezTo>
                    <a:cubicBezTo>
                      <a:pt x="656" y="424"/>
                      <a:pt x="691" y="365"/>
                      <a:pt x="715" y="305"/>
                    </a:cubicBezTo>
                    <a:cubicBezTo>
                      <a:pt x="739" y="258"/>
                      <a:pt x="751" y="210"/>
                      <a:pt x="751" y="163"/>
                    </a:cubicBezTo>
                    <a:cubicBezTo>
                      <a:pt x="763" y="115"/>
                      <a:pt x="775" y="43"/>
                      <a:pt x="715" y="8"/>
                    </a:cubicBezTo>
                    <a:cubicBezTo>
                      <a:pt x="704" y="2"/>
                      <a:pt x="694" y="0"/>
                      <a:pt x="6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645;p22">
                <a:extLst>
                  <a:ext uri="{FF2B5EF4-FFF2-40B4-BE49-F238E27FC236}">
                    <a16:creationId xmlns:a16="http://schemas.microsoft.com/office/drawing/2014/main" id="{8CAF8F04-FC4A-42A0-8BB3-09DB78631FFC}"/>
                  </a:ext>
                </a:extLst>
              </p:cNvPr>
              <p:cNvSpPr/>
              <p:nvPr/>
            </p:nvSpPr>
            <p:spPr>
              <a:xfrm>
                <a:off x="5633425" y="2769375"/>
                <a:ext cx="109850" cy="110775"/>
              </a:xfrm>
              <a:custGeom>
                <a:avLst/>
                <a:gdLst/>
                <a:ahLst/>
                <a:cxnLst/>
                <a:rect l="l" t="t" r="r" b="b"/>
                <a:pathLst>
                  <a:path w="4394" h="4431" extrusionOk="0">
                    <a:moveTo>
                      <a:pt x="2226" y="538"/>
                    </a:moveTo>
                    <a:cubicBezTo>
                      <a:pt x="2246" y="538"/>
                      <a:pt x="2266" y="538"/>
                      <a:pt x="2286" y="539"/>
                    </a:cubicBezTo>
                    <a:cubicBezTo>
                      <a:pt x="3132" y="575"/>
                      <a:pt x="3656" y="1313"/>
                      <a:pt x="3775" y="2099"/>
                    </a:cubicBezTo>
                    <a:cubicBezTo>
                      <a:pt x="3882" y="2813"/>
                      <a:pt x="3513" y="3563"/>
                      <a:pt x="2822" y="3849"/>
                    </a:cubicBezTo>
                    <a:cubicBezTo>
                      <a:pt x="2630" y="3926"/>
                      <a:pt x="2430" y="3962"/>
                      <a:pt x="2232" y="3962"/>
                    </a:cubicBezTo>
                    <a:cubicBezTo>
                      <a:pt x="1694" y="3962"/>
                      <a:pt x="1171" y="3694"/>
                      <a:pt x="858" y="3242"/>
                    </a:cubicBezTo>
                    <a:cubicBezTo>
                      <a:pt x="106" y="2150"/>
                      <a:pt x="836" y="538"/>
                      <a:pt x="2226" y="538"/>
                    </a:cubicBezTo>
                    <a:close/>
                    <a:moveTo>
                      <a:pt x="2234" y="0"/>
                    </a:moveTo>
                    <a:cubicBezTo>
                      <a:pt x="1858" y="0"/>
                      <a:pt x="1485" y="104"/>
                      <a:pt x="1155" y="289"/>
                    </a:cubicBezTo>
                    <a:cubicBezTo>
                      <a:pt x="989" y="384"/>
                      <a:pt x="834" y="503"/>
                      <a:pt x="691" y="646"/>
                    </a:cubicBezTo>
                    <a:cubicBezTo>
                      <a:pt x="441" y="837"/>
                      <a:pt x="262" y="1134"/>
                      <a:pt x="167" y="1432"/>
                    </a:cubicBezTo>
                    <a:cubicBezTo>
                      <a:pt x="0" y="1944"/>
                      <a:pt x="108" y="2503"/>
                      <a:pt x="310" y="2992"/>
                    </a:cubicBezTo>
                    <a:cubicBezTo>
                      <a:pt x="500" y="3456"/>
                      <a:pt x="786" y="3861"/>
                      <a:pt x="1227" y="4123"/>
                    </a:cubicBezTo>
                    <a:cubicBezTo>
                      <a:pt x="1539" y="4322"/>
                      <a:pt x="1912" y="4430"/>
                      <a:pt x="2286" y="4430"/>
                    </a:cubicBezTo>
                    <a:cubicBezTo>
                      <a:pt x="2382" y="4430"/>
                      <a:pt x="2477" y="4423"/>
                      <a:pt x="2572" y="4408"/>
                    </a:cubicBezTo>
                    <a:cubicBezTo>
                      <a:pt x="3501" y="4277"/>
                      <a:pt x="4251" y="3480"/>
                      <a:pt x="4322" y="2539"/>
                    </a:cubicBezTo>
                    <a:cubicBezTo>
                      <a:pt x="4394" y="1515"/>
                      <a:pt x="3799" y="384"/>
                      <a:pt x="2775" y="75"/>
                    </a:cubicBezTo>
                    <a:cubicBezTo>
                      <a:pt x="2597" y="24"/>
                      <a:pt x="2415" y="0"/>
                      <a:pt x="22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646;p22">
                <a:extLst>
                  <a:ext uri="{FF2B5EF4-FFF2-40B4-BE49-F238E27FC236}">
                    <a16:creationId xmlns:a16="http://schemas.microsoft.com/office/drawing/2014/main" id="{991FDEFB-A7F5-4076-877B-163785625F4F}"/>
                  </a:ext>
                </a:extLst>
              </p:cNvPr>
              <p:cNvSpPr/>
              <p:nvPr/>
            </p:nvSpPr>
            <p:spPr>
              <a:xfrm>
                <a:off x="5663775" y="2798975"/>
                <a:ext cx="37525" cy="14250"/>
              </a:xfrm>
              <a:custGeom>
                <a:avLst/>
                <a:gdLst/>
                <a:ahLst/>
                <a:cxnLst/>
                <a:rect l="l" t="t" r="r" b="b"/>
                <a:pathLst>
                  <a:path w="1501" h="570" extrusionOk="0">
                    <a:moveTo>
                      <a:pt x="1198" y="0"/>
                    </a:moveTo>
                    <a:cubicBezTo>
                      <a:pt x="1086" y="0"/>
                      <a:pt x="964" y="52"/>
                      <a:pt x="858" y="81"/>
                    </a:cubicBezTo>
                    <a:cubicBezTo>
                      <a:pt x="715" y="129"/>
                      <a:pt x="584" y="165"/>
                      <a:pt x="441" y="212"/>
                    </a:cubicBezTo>
                    <a:cubicBezTo>
                      <a:pt x="382" y="236"/>
                      <a:pt x="310" y="260"/>
                      <a:pt x="239" y="295"/>
                    </a:cubicBezTo>
                    <a:cubicBezTo>
                      <a:pt x="203" y="307"/>
                      <a:pt x="179" y="331"/>
                      <a:pt x="144" y="343"/>
                    </a:cubicBezTo>
                    <a:cubicBezTo>
                      <a:pt x="132" y="355"/>
                      <a:pt x="120" y="355"/>
                      <a:pt x="108" y="367"/>
                    </a:cubicBezTo>
                    <a:cubicBezTo>
                      <a:pt x="96" y="367"/>
                      <a:pt x="72" y="403"/>
                      <a:pt x="72" y="403"/>
                    </a:cubicBezTo>
                    <a:cubicBezTo>
                      <a:pt x="1" y="438"/>
                      <a:pt x="13" y="546"/>
                      <a:pt x="96" y="546"/>
                    </a:cubicBezTo>
                    <a:cubicBezTo>
                      <a:pt x="108" y="546"/>
                      <a:pt x="132" y="557"/>
                      <a:pt x="144" y="557"/>
                    </a:cubicBezTo>
                    <a:lnTo>
                      <a:pt x="191" y="557"/>
                    </a:lnTo>
                    <a:cubicBezTo>
                      <a:pt x="215" y="557"/>
                      <a:pt x="239" y="569"/>
                      <a:pt x="263" y="569"/>
                    </a:cubicBezTo>
                    <a:cubicBezTo>
                      <a:pt x="322" y="569"/>
                      <a:pt x="370" y="557"/>
                      <a:pt x="429" y="546"/>
                    </a:cubicBezTo>
                    <a:cubicBezTo>
                      <a:pt x="537" y="546"/>
                      <a:pt x="644" y="522"/>
                      <a:pt x="763" y="498"/>
                    </a:cubicBezTo>
                    <a:cubicBezTo>
                      <a:pt x="882" y="486"/>
                      <a:pt x="1001" y="474"/>
                      <a:pt x="1120" y="438"/>
                    </a:cubicBezTo>
                    <a:cubicBezTo>
                      <a:pt x="1132" y="438"/>
                      <a:pt x="1168" y="426"/>
                      <a:pt x="1180" y="426"/>
                    </a:cubicBezTo>
                    <a:lnTo>
                      <a:pt x="1239" y="426"/>
                    </a:lnTo>
                    <a:cubicBezTo>
                      <a:pt x="1239" y="426"/>
                      <a:pt x="1251" y="438"/>
                      <a:pt x="1263" y="438"/>
                    </a:cubicBezTo>
                    <a:lnTo>
                      <a:pt x="1287" y="438"/>
                    </a:lnTo>
                    <a:cubicBezTo>
                      <a:pt x="1303" y="438"/>
                      <a:pt x="1313" y="444"/>
                      <a:pt x="1326" y="444"/>
                    </a:cubicBezTo>
                    <a:cubicBezTo>
                      <a:pt x="1332" y="444"/>
                      <a:pt x="1338" y="442"/>
                      <a:pt x="1346" y="438"/>
                    </a:cubicBezTo>
                    <a:cubicBezTo>
                      <a:pt x="1406" y="415"/>
                      <a:pt x="1465" y="355"/>
                      <a:pt x="1477" y="284"/>
                    </a:cubicBezTo>
                    <a:cubicBezTo>
                      <a:pt x="1501" y="141"/>
                      <a:pt x="1406" y="45"/>
                      <a:pt x="1275" y="10"/>
                    </a:cubicBezTo>
                    <a:cubicBezTo>
                      <a:pt x="1250" y="3"/>
                      <a:pt x="1224" y="0"/>
                      <a:pt x="11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647;p22">
                <a:extLst>
                  <a:ext uri="{FF2B5EF4-FFF2-40B4-BE49-F238E27FC236}">
                    <a16:creationId xmlns:a16="http://schemas.microsoft.com/office/drawing/2014/main" id="{625C2C43-27D9-4558-B26F-8750DA385DA1}"/>
                  </a:ext>
                </a:extLst>
              </p:cNvPr>
              <p:cNvSpPr/>
              <p:nvPr/>
            </p:nvSpPr>
            <p:spPr>
              <a:xfrm>
                <a:off x="5659025" y="2814525"/>
                <a:ext cx="64600" cy="19425"/>
              </a:xfrm>
              <a:custGeom>
                <a:avLst/>
                <a:gdLst/>
                <a:ahLst/>
                <a:cxnLst/>
                <a:rect l="l" t="t" r="r" b="b"/>
                <a:pathLst>
                  <a:path w="2584" h="777" extrusionOk="0">
                    <a:moveTo>
                      <a:pt x="2200" y="1"/>
                    </a:moveTo>
                    <a:cubicBezTo>
                      <a:pt x="2066" y="1"/>
                      <a:pt x="1927" y="39"/>
                      <a:pt x="1798" y="66"/>
                    </a:cubicBezTo>
                    <a:cubicBezTo>
                      <a:pt x="1596" y="114"/>
                      <a:pt x="1381" y="162"/>
                      <a:pt x="1179" y="221"/>
                    </a:cubicBezTo>
                    <a:cubicBezTo>
                      <a:pt x="977" y="281"/>
                      <a:pt x="786" y="352"/>
                      <a:pt x="584" y="424"/>
                    </a:cubicBezTo>
                    <a:cubicBezTo>
                      <a:pt x="393" y="483"/>
                      <a:pt x="203" y="578"/>
                      <a:pt x="36" y="686"/>
                    </a:cubicBezTo>
                    <a:cubicBezTo>
                      <a:pt x="0" y="697"/>
                      <a:pt x="12" y="757"/>
                      <a:pt x="48" y="757"/>
                    </a:cubicBezTo>
                    <a:cubicBezTo>
                      <a:pt x="167" y="771"/>
                      <a:pt x="285" y="777"/>
                      <a:pt x="404" y="777"/>
                    </a:cubicBezTo>
                    <a:cubicBezTo>
                      <a:pt x="488" y="777"/>
                      <a:pt x="571" y="774"/>
                      <a:pt x="655" y="769"/>
                    </a:cubicBezTo>
                    <a:cubicBezTo>
                      <a:pt x="858" y="745"/>
                      <a:pt x="1072" y="733"/>
                      <a:pt x="1286" y="709"/>
                    </a:cubicBezTo>
                    <a:cubicBezTo>
                      <a:pt x="1489" y="686"/>
                      <a:pt x="1703" y="650"/>
                      <a:pt x="1905" y="614"/>
                    </a:cubicBezTo>
                    <a:cubicBezTo>
                      <a:pt x="2143" y="578"/>
                      <a:pt x="2405" y="566"/>
                      <a:pt x="2536" y="352"/>
                    </a:cubicBezTo>
                    <a:cubicBezTo>
                      <a:pt x="2584" y="269"/>
                      <a:pt x="2560" y="138"/>
                      <a:pt x="2489" y="90"/>
                    </a:cubicBezTo>
                    <a:cubicBezTo>
                      <a:pt x="2401" y="23"/>
                      <a:pt x="2302" y="1"/>
                      <a:pt x="2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48;p22">
                <a:extLst>
                  <a:ext uri="{FF2B5EF4-FFF2-40B4-BE49-F238E27FC236}">
                    <a16:creationId xmlns:a16="http://schemas.microsoft.com/office/drawing/2014/main" id="{AEE8C940-20B0-4835-AE0F-E38E6760450E}"/>
                  </a:ext>
                </a:extLst>
              </p:cNvPr>
              <p:cNvSpPr/>
              <p:nvPr/>
            </p:nvSpPr>
            <p:spPr>
              <a:xfrm>
                <a:off x="5378025" y="2989100"/>
                <a:ext cx="1525" cy="1225"/>
              </a:xfrm>
              <a:custGeom>
                <a:avLst/>
                <a:gdLst/>
                <a:ahLst/>
                <a:cxnLst/>
                <a:rect l="l" t="t" r="r" b="b"/>
                <a:pathLst>
                  <a:path w="61" h="49" extrusionOk="0">
                    <a:moveTo>
                      <a:pt x="37" y="1"/>
                    </a:moveTo>
                    <a:cubicBezTo>
                      <a:pt x="1" y="1"/>
                      <a:pt x="1" y="49"/>
                      <a:pt x="37" y="49"/>
                    </a:cubicBezTo>
                    <a:cubicBezTo>
                      <a:pt x="60" y="49"/>
                      <a:pt x="60" y="1"/>
                      <a:pt x="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649;p22">
                <a:extLst>
                  <a:ext uri="{FF2B5EF4-FFF2-40B4-BE49-F238E27FC236}">
                    <a16:creationId xmlns:a16="http://schemas.microsoft.com/office/drawing/2014/main" id="{A1D200DA-72CF-422F-A1BB-DDFE5251D62F}"/>
                  </a:ext>
                </a:extLst>
              </p:cNvPr>
              <p:cNvSpPr/>
              <p:nvPr/>
            </p:nvSpPr>
            <p:spPr>
              <a:xfrm>
                <a:off x="5277800" y="2952425"/>
                <a:ext cx="45500" cy="48425"/>
              </a:xfrm>
              <a:custGeom>
                <a:avLst/>
                <a:gdLst/>
                <a:ahLst/>
                <a:cxnLst/>
                <a:rect l="l" t="t" r="r" b="b"/>
                <a:pathLst>
                  <a:path w="1820" h="1937" extrusionOk="0">
                    <a:moveTo>
                      <a:pt x="1796" y="0"/>
                    </a:moveTo>
                    <a:cubicBezTo>
                      <a:pt x="1792" y="0"/>
                      <a:pt x="1788" y="1"/>
                      <a:pt x="1783" y="3"/>
                    </a:cubicBezTo>
                    <a:cubicBezTo>
                      <a:pt x="1688" y="3"/>
                      <a:pt x="1617" y="27"/>
                      <a:pt x="1533" y="87"/>
                    </a:cubicBezTo>
                    <a:cubicBezTo>
                      <a:pt x="1450" y="158"/>
                      <a:pt x="1367" y="242"/>
                      <a:pt x="1283" y="313"/>
                    </a:cubicBezTo>
                    <a:cubicBezTo>
                      <a:pt x="1129" y="468"/>
                      <a:pt x="974" y="623"/>
                      <a:pt x="819" y="789"/>
                    </a:cubicBezTo>
                    <a:cubicBezTo>
                      <a:pt x="676" y="944"/>
                      <a:pt x="533" y="1099"/>
                      <a:pt x="390" y="1242"/>
                    </a:cubicBezTo>
                    <a:cubicBezTo>
                      <a:pt x="236" y="1408"/>
                      <a:pt x="69" y="1575"/>
                      <a:pt x="21" y="1801"/>
                    </a:cubicBezTo>
                    <a:cubicBezTo>
                      <a:pt x="1" y="1874"/>
                      <a:pt x="70" y="1937"/>
                      <a:pt x="143" y="1937"/>
                    </a:cubicBezTo>
                    <a:cubicBezTo>
                      <a:pt x="154" y="1937"/>
                      <a:pt x="165" y="1935"/>
                      <a:pt x="176" y="1932"/>
                    </a:cubicBezTo>
                    <a:cubicBezTo>
                      <a:pt x="378" y="1873"/>
                      <a:pt x="545" y="1682"/>
                      <a:pt x="688" y="1527"/>
                    </a:cubicBezTo>
                    <a:cubicBezTo>
                      <a:pt x="831" y="1373"/>
                      <a:pt x="974" y="1206"/>
                      <a:pt x="1117" y="1051"/>
                    </a:cubicBezTo>
                    <a:cubicBezTo>
                      <a:pt x="1260" y="885"/>
                      <a:pt x="1402" y="730"/>
                      <a:pt x="1533" y="563"/>
                    </a:cubicBezTo>
                    <a:cubicBezTo>
                      <a:pt x="1605" y="480"/>
                      <a:pt x="1676" y="396"/>
                      <a:pt x="1736" y="301"/>
                    </a:cubicBezTo>
                    <a:cubicBezTo>
                      <a:pt x="1795" y="206"/>
                      <a:pt x="1819" y="134"/>
                      <a:pt x="1819" y="27"/>
                    </a:cubicBezTo>
                    <a:cubicBezTo>
                      <a:pt x="1819" y="18"/>
                      <a:pt x="1811" y="0"/>
                      <a:pt x="17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650;p22">
                <a:extLst>
                  <a:ext uri="{FF2B5EF4-FFF2-40B4-BE49-F238E27FC236}">
                    <a16:creationId xmlns:a16="http://schemas.microsoft.com/office/drawing/2014/main" id="{D9740A8B-47B9-4725-8789-142E14FDCE57}"/>
                  </a:ext>
                </a:extLst>
              </p:cNvPr>
              <p:cNvSpPr/>
              <p:nvPr/>
            </p:nvSpPr>
            <p:spPr>
              <a:xfrm>
                <a:off x="5275250" y="2953275"/>
                <a:ext cx="121775" cy="145525"/>
              </a:xfrm>
              <a:custGeom>
                <a:avLst/>
                <a:gdLst/>
                <a:ahLst/>
                <a:cxnLst/>
                <a:rect l="l" t="t" r="r" b="b"/>
                <a:pathLst>
                  <a:path w="4871" h="5821" extrusionOk="0">
                    <a:moveTo>
                      <a:pt x="4849" y="0"/>
                    </a:moveTo>
                    <a:cubicBezTo>
                      <a:pt x="4845" y="0"/>
                      <a:pt x="4841" y="2"/>
                      <a:pt x="4838" y="5"/>
                    </a:cubicBezTo>
                    <a:cubicBezTo>
                      <a:pt x="4588" y="172"/>
                      <a:pt x="4410" y="410"/>
                      <a:pt x="4219" y="648"/>
                    </a:cubicBezTo>
                    <a:cubicBezTo>
                      <a:pt x="4017" y="898"/>
                      <a:pt x="3802" y="1136"/>
                      <a:pt x="3588" y="1386"/>
                    </a:cubicBezTo>
                    <a:cubicBezTo>
                      <a:pt x="3171" y="1863"/>
                      <a:pt x="2719" y="2315"/>
                      <a:pt x="2290" y="2779"/>
                    </a:cubicBezTo>
                    <a:cubicBezTo>
                      <a:pt x="1850" y="3232"/>
                      <a:pt x="1421" y="3696"/>
                      <a:pt x="1016" y="4184"/>
                    </a:cubicBezTo>
                    <a:cubicBezTo>
                      <a:pt x="802" y="4434"/>
                      <a:pt x="611" y="4684"/>
                      <a:pt x="421" y="4958"/>
                    </a:cubicBezTo>
                    <a:cubicBezTo>
                      <a:pt x="254" y="5184"/>
                      <a:pt x="76" y="5422"/>
                      <a:pt x="16" y="5708"/>
                    </a:cubicBezTo>
                    <a:cubicBezTo>
                      <a:pt x="0" y="5780"/>
                      <a:pt x="54" y="5820"/>
                      <a:pt x="110" y="5820"/>
                    </a:cubicBezTo>
                    <a:cubicBezTo>
                      <a:pt x="136" y="5820"/>
                      <a:pt x="163" y="5811"/>
                      <a:pt x="183" y="5792"/>
                    </a:cubicBezTo>
                    <a:cubicBezTo>
                      <a:pt x="421" y="5577"/>
                      <a:pt x="588" y="5280"/>
                      <a:pt x="766" y="5030"/>
                    </a:cubicBezTo>
                    <a:cubicBezTo>
                      <a:pt x="957" y="4780"/>
                      <a:pt x="1147" y="4541"/>
                      <a:pt x="1350" y="4303"/>
                    </a:cubicBezTo>
                    <a:cubicBezTo>
                      <a:pt x="1754" y="3815"/>
                      <a:pt x="2195" y="3363"/>
                      <a:pt x="2624" y="2898"/>
                    </a:cubicBezTo>
                    <a:cubicBezTo>
                      <a:pt x="3052" y="2446"/>
                      <a:pt x="3481" y="1994"/>
                      <a:pt x="3886" y="1517"/>
                    </a:cubicBezTo>
                    <a:cubicBezTo>
                      <a:pt x="4255" y="1089"/>
                      <a:pt x="4731" y="589"/>
                      <a:pt x="4862" y="29"/>
                    </a:cubicBezTo>
                    <a:cubicBezTo>
                      <a:pt x="4871" y="12"/>
                      <a:pt x="4860" y="0"/>
                      <a:pt x="48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651;p22">
                <a:extLst>
                  <a:ext uri="{FF2B5EF4-FFF2-40B4-BE49-F238E27FC236}">
                    <a16:creationId xmlns:a16="http://schemas.microsoft.com/office/drawing/2014/main" id="{B7D6337D-BF8B-4875-87FD-6F9ACB36BE28}"/>
                  </a:ext>
                </a:extLst>
              </p:cNvPr>
              <p:cNvSpPr/>
              <p:nvPr/>
            </p:nvSpPr>
            <p:spPr>
              <a:xfrm>
                <a:off x="5483900" y="3123375"/>
                <a:ext cx="111975" cy="123725"/>
              </a:xfrm>
              <a:custGeom>
                <a:avLst/>
                <a:gdLst/>
                <a:ahLst/>
                <a:cxnLst/>
                <a:rect l="l" t="t" r="r" b="b"/>
                <a:pathLst>
                  <a:path w="4479" h="4949" extrusionOk="0">
                    <a:moveTo>
                      <a:pt x="4416" y="1"/>
                    </a:moveTo>
                    <a:cubicBezTo>
                      <a:pt x="4406" y="1"/>
                      <a:pt x="4396" y="4"/>
                      <a:pt x="4386" y="12"/>
                    </a:cubicBezTo>
                    <a:cubicBezTo>
                      <a:pt x="3957" y="309"/>
                      <a:pt x="3636" y="797"/>
                      <a:pt x="3303" y="1190"/>
                    </a:cubicBezTo>
                    <a:cubicBezTo>
                      <a:pt x="2945" y="1619"/>
                      <a:pt x="2576" y="2036"/>
                      <a:pt x="2207" y="2452"/>
                    </a:cubicBezTo>
                    <a:cubicBezTo>
                      <a:pt x="1838" y="2857"/>
                      <a:pt x="1469" y="3250"/>
                      <a:pt x="1100" y="3643"/>
                    </a:cubicBezTo>
                    <a:cubicBezTo>
                      <a:pt x="731" y="4036"/>
                      <a:pt x="302" y="4429"/>
                      <a:pt x="28" y="4881"/>
                    </a:cubicBezTo>
                    <a:cubicBezTo>
                      <a:pt x="0" y="4918"/>
                      <a:pt x="31" y="4948"/>
                      <a:pt x="62" y="4948"/>
                    </a:cubicBezTo>
                    <a:cubicBezTo>
                      <a:pt x="71" y="4948"/>
                      <a:pt x="80" y="4946"/>
                      <a:pt x="88" y="4941"/>
                    </a:cubicBezTo>
                    <a:cubicBezTo>
                      <a:pt x="564" y="4691"/>
                      <a:pt x="957" y="4286"/>
                      <a:pt x="1338" y="3917"/>
                    </a:cubicBezTo>
                    <a:cubicBezTo>
                      <a:pt x="1731" y="3524"/>
                      <a:pt x="2112" y="3107"/>
                      <a:pt x="2481" y="2690"/>
                    </a:cubicBezTo>
                    <a:cubicBezTo>
                      <a:pt x="2838" y="2286"/>
                      <a:pt x="3195" y="1869"/>
                      <a:pt x="3541" y="1452"/>
                    </a:cubicBezTo>
                    <a:cubicBezTo>
                      <a:pt x="3862" y="1035"/>
                      <a:pt x="4279" y="583"/>
                      <a:pt x="4469" y="83"/>
                    </a:cubicBezTo>
                    <a:cubicBezTo>
                      <a:pt x="4479" y="45"/>
                      <a:pt x="4451" y="1"/>
                      <a:pt x="44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652;p22">
                <a:extLst>
                  <a:ext uri="{FF2B5EF4-FFF2-40B4-BE49-F238E27FC236}">
                    <a16:creationId xmlns:a16="http://schemas.microsoft.com/office/drawing/2014/main" id="{AC669A98-5508-46B9-9B8D-4B40DA046534}"/>
                  </a:ext>
                </a:extLst>
              </p:cNvPr>
              <p:cNvSpPr/>
              <p:nvPr/>
            </p:nvSpPr>
            <p:spPr>
              <a:xfrm>
                <a:off x="5567400" y="3199950"/>
                <a:ext cx="40625" cy="45925"/>
              </a:xfrm>
              <a:custGeom>
                <a:avLst/>
                <a:gdLst/>
                <a:ahLst/>
                <a:cxnLst/>
                <a:rect l="l" t="t" r="r" b="b"/>
                <a:pathLst>
                  <a:path w="1625" h="1837" extrusionOk="0">
                    <a:moveTo>
                      <a:pt x="1555" y="1"/>
                    </a:moveTo>
                    <a:cubicBezTo>
                      <a:pt x="1547" y="1"/>
                      <a:pt x="1539" y="3"/>
                      <a:pt x="1534" y="8"/>
                    </a:cubicBezTo>
                    <a:cubicBezTo>
                      <a:pt x="1463" y="80"/>
                      <a:pt x="1379" y="139"/>
                      <a:pt x="1320" y="211"/>
                    </a:cubicBezTo>
                    <a:cubicBezTo>
                      <a:pt x="1248" y="282"/>
                      <a:pt x="1189" y="354"/>
                      <a:pt x="1117" y="425"/>
                    </a:cubicBezTo>
                    <a:cubicBezTo>
                      <a:pt x="986" y="568"/>
                      <a:pt x="855" y="711"/>
                      <a:pt x="725" y="854"/>
                    </a:cubicBezTo>
                    <a:cubicBezTo>
                      <a:pt x="605" y="997"/>
                      <a:pt x="474" y="1140"/>
                      <a:pt x="344" y="1282"/>
                    </a:cubicBezTo>
                    <a:cubicBezTo>
                      <a:pt x="213" y="1413"/>
                      <a:pt x="34" y="1556"/>
                      <a:pt x="10" y="1747"/>
                    </a:cubicBezTo>
                    <a:cubicBezTo>
                      <a:pt x="0" y="1796"/>
                      <a:pt x="31" y="1836"/>
                      <a:pt x="75" y="1836"/>
                    </a:cubicBezTo>
                    <a:cubicBezTo>
                      <a:pt x="84" y="1836"/>
                      <a:pt x="95" y="1834"/>
                      <a:pt x="105" y="1830"/>
                    </a:cubicBezTo>
                    <a:cubicBezTo>
                      <a:pt x="284" y="1794"/>
                      <a:pt x="427" y="1604"/>
                      <a:pt x="546" y="1473"/>
                    </a:cubicBezTo>
                    <a:cubicBezTo>
                      <a:pt x="677" y="1330"/>
                      <a:pt x="808" y="1175"/>
                      <a:pt x="927" y="1020"/>
                    </a:cubicBezTo>
                    <a:cubicBezTo>
                      <a:pt x="1058" y="866"/>
                      <a:pt x="1177" y="711"/>
                      <a:pt x="1284" y="556"/>
                    </a:cubicBezTo>
                    <a:cubicBezTo>
                      <a:pt x="1344" y="473"/>
                      <a:pt x="1403" y="401"/>
                      <a:pt x="1463" y="318"/>
                    </a:cubicBezTo>
                    <a:cubicBezTo>
                      <a:pt x="1510" y="235"/>
                      <a:pt x="1558" y="151"/>
                      <a:pt x="1606" y="68"/>
                    </a:cubicBezTo>
                    <a:cubicBezTo>
                      <a:pt x="1624" y="31"/>
                      <a:pt x="1585" y="1"/>
                      <a:pt x="1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7" name="Google Shape;2465;p44">
              <a:extLst>
                <a:ext uri="{FF2B5EF4-FFF2-40B4-BE49-F238E27FC236}">
                  <a16:creationId xmlns:a16="http://schemas.microsoft.com/office/drawing/2014/main" id="{5AB881B0-73F3-43FE-AED0-57872020DB84}"/>
                </a:ext>
              </a:extLst>
            </p:cNvPr>
            <p:cNvSpPr txBox="1"/>
            <p:nvPr/>
          </p:nvSpPr>
          <p:spPr>
            <a:xfrm>
              <a:off x="4797656" y="3386105"/>
              <a:ext cx="6296442" cy="2675538"/>
            </a:xfrm>
            <a:prstGeom prst="rect">
              <a:avLst/>
            </a:prstGeom>
            <a:noFill/>
            <a:ln>
              <a:noFill/>
            </a:ln>
          </p:spPr>
          <p:txBody>
            <a:bodyPr spcFirstLastPara="1" wrap="square" lIns="91425" tIns="91425" rIns="91425" bIns="91425" anchor="ctr" anchorCtr="0">
              <a:noAutofit/>
            </a:bodyPr>
            <a:lstStyle/>
            <a:p>
              <a:pPr marL="171450" indent="-171450">
                <a:buFont typeface="Arial" panose="020B0604020202020204" pitchFamily="34" charset="0"/>
                <a:buChar char="•"/>
              </a:pPr>
              <a:r>
                <a:rPr lang="en-US" sz="1500">
                  <a:solidFill>
                    <a:schemeClr val="bg1">
                      <a:lumMod val="95000"/>
                    </a:schemeClr>
                  </a:solidFill>
                  <a:latin typeface="Roboto"/>
                  <a:ea typeface="Roboto"/>
                  <a:cs typeface="Roboto"/>
                  <a:sym typeface="Roboto"/>
                </a:rPr>
                <a:t>Microvan that combines luxury with utility</a:t>
              </a:r>
            </a:p>
            <a:p>
              <a:pPr marL="171450" indent="-171450">
                <a:buFont typeface="Arial" panose="020B0604020202020204" pitchFamily="34" charset="0"/>
                <a:buChar char="•"/>
              </a:pPr>
              <a:r>
                <a:rPr lang="en-US" sz="1500">
                  <a:solidFill>
                    <a:schemeClr val="bg1">
                      <a:lumMod val="95000"/>
                    </a:schemeClr>
                  </a:solidFill>
                  <a:latin typeface="Roboto"/>
                  <a:ea typeface="Roboto"/>
                  <a:cs typeface="Roboto"/>
                  <a:sym typeface="Roboto"/>
                </a:rPr>
                <a:t>Premium durable car </a:t>
              </a:r>
            </a:p>
            <a:p>
              <a:pPr marL="171450" indent="-171450">
                <a:buFont typeface="Arial" panose="020B0604020202020204" pitchFamily="34" charset="0"/>
                <a:buChar char="•"/>
              </a:pPr>
              <a:r>
                <a:rPr lang="en-US" sz="1500">
                  <a:solidFill>
                    <a:schemeClr val="bg1">
                      <a:lumMod val="95000"/>
                    </a:schemeClr>
                  </a:solidFill>
                  <a:latin typeface="Roboto"/>
                  <a:ea typeface="Roboto"/>
                  <a:cs typeface="Roboto"/>
                  <a:sym typeface="Roboto"/>
                </a:rPr>
                <a:t>Offers a comfortable ride to the entire family for long mileage runs. </a:t>
              </a:r>
            </a:p>
            <a:p>
              <a:pPr marL="171450" indent="-171450">
                <a:buFont typeface="Arial" panose="020B0604020202020204" pitchFamily="34" charset="0"/>
                <a:buChar char="•"/>
              </a:pPr>
              <a:r>
                <a:rPr lang="en-US" sz="1500">
                  <a:solidFill>
                    <a:schemeClr val="bg1">
                      <a:lumMod val="95000"/>
                    </a:schemeClr>
                  </a:solidFill>
                  <a:latin typeface="Roboto"/>
                  <a:ea typeface="Roboto"/>
                  <a:cs typeface="Roboto"/>
                  <a:sym typeface="Roboto"/>
                </a:rPr>
                <a:t>Perfect compact van that is great for group travels</a:t>
              </a:r>
            </a:p>
            <a:p>
              <a:pPr marL="171450" indent="-171450">
                <a:buFont typeface="Arial" panose="020B0604020202020204" pitchFamily="34" charset="0"/>
                <a:buChar char="•"/>
              </a:pPr>
              <a:r>
                <a:rPr lang="en-US" sz="1500">
                  <a:solidFill>
                    <a:schemeClr val="bg1">
                      <a:lumMod val="95000"/>
                    </a:schemeClr>
                  </a:solidFill>
                  <a:latin typeface="Roboto"/>
                  <a:ea typeface="Roboto"/>
                  <a:cs typeface="Roboto"/>
                  <a:sym typeface="Roboto"/>
                </a:rPr>
                <a:t>Very safe ride for kids and can be a selling point for families with young ones</a:t>
              </a:r>
            </a:p>
            <a:p>
              <a:pPr marL="171450" indent="-171450">
                <a:buFont typeface="Arial" panose="020B0604020202020204" pitchFamily="34" charset="0"/>
                <a:buChar char="•"/>
              </a:pPr>
              <a:r>
                <a:rPr lang="en-US" sz="1500">
                  <a:solidFill>
                    <a:schemeClr val="bg1">
                      <a:lumMod val="95000"/>
                    </a:schemeClr>
                  </a:solidFill>
                  <a:latin typeface="Roboto"/>
                  <a:ea typeface="Roboto"/>
                  <a:cs typeface="Roboto"/>
                  <a:sym typeface="Roboto"/>
                </a:rPr>
                <a:t>Segment value the environment, the microvan can be marketed as an economical ride offering good mileage per gallon. </a:t>
              </a:r>
            </a:p>
          </p:txBody>
        </p:sp>
      </p:grpSp>
      <p:sp>
        <p:nvSpPr>
          <p:cNvPr id="359" name="Google Shape;2464;p44">
            <a:extLst>
              <a:ext uri="{FF2B5EF4-FFF2-40B4-BE49-F238E27FC236}">
                <a16:creationId xmlns:a16="http://schemas.microsoft.com/office/drawing/2014/main" id="{74A06C00-7F9E-4A39-B8FE-2A8B93BEB7BB}"/>
              </a:ext>
            </a:extLst>
          </p:cNvPr>
          <p:cNvSpPr txBox="1"/>
          <p:nvPr/>
        </p:nvSpPr>
        <p:spPr>
          <a:xfrm>
            <a:off x="3337243" y="3086828"/>
            <a:ext cx="2124261" cy="748622"/>
          </a:xfrm>
          <a:prstGeom prst="rect">
            <a:avLst/>
          </a:prstGeom>
          <a:noFill/>
          <a:ln>
            <a:noFill/>
          </a:ln>
        </p:spPr>
        <p:txBody>
          <a:bodyPr spcFirstLastPara="1" vert="horz" wrap="square" lIns="91425" tIns="91425" rIns="91425" bIns="91425" anchor="ctr" anchorCtr="0">
            <a:noAutofit/>
          </a:bodyPr>
          <a:lstStyle/>
          <a:p>
            <a:pPr marL="0" lvl="0" indent="0" algn="ctr" rtl="0">
              <a:spcBef>
                <a:spcPts val="0"/>
              </a:spcBef>
              <a:spcAft>
                <a:spcPts val="0"/>
              </a:spcAft>
              <a:buNone/>
            </a:pPr>
            <a:r>
              <a:rPr lang="en" sz="2500">
                <a:solidFill>
                  <a:schemeClr val="bg1">
                    <a:lumMod val="95000"/>
                  </a:schemeClr>
                </a:solidFill>
                <a:latin typeface="Fira Sans Extra Condensed Medium"/>
                <a:ea typeface="Fira Sans Extra Condensed Medium"/>
                <a:cs typeface="Fira Sans Extra Condensed Medium"/>
                <a:sym typeface="Fira Sans Extra Condensed Medium"/>
              </a:rPr>
              <a:t>Positioning</a:t>
            </a:r>
            <a:endParaRPr sz="2500">
              <a:solidFill>
                <a:schemeClr val="bg1">
                  <a:lumMod val="95000"/>
                </a:schemeClr>
              </a:solidFill>
              <a:latin typeface="Fira Sans Extra Condensed Medium"/>
              <a:ea typeface="Fira Sans Extra Condensed Medium"/>
              <a:cs typeface="Fira Sans Extra Condensed Medium"/>
              <a:sym typeface="Fira Sans Extra Condensed Medium"/>
            </a:endParaRPr>
          </a:p>
        </p:txBody>
      </p:sp>
      <p:sp>
        <p:nvSpPr>
          <p:cNvPr id="116" name="Slide Number Placeholder 4">
            <a:extLst>
              <a:ext uri="{FF2B5EF4-FFF2-40B4-BE49-F238E27FC236}">
                <a16:creationId xmlns:a16="http://schemas.microsoft.com/office/drawing/2014/main" id="{11EB0D01-E058-472A-819A-3E6782BD208C}"/>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4F6357DA-28E9-40D3-918C-4D14E8263D81}" type="slidenum">
              <a:rPr lang="en-US" smtClean="0"/>
              <a:pPr>
                <a:spcAft>
                  <a:spcPts val="600"/>
                </a:spcAft>
              </a:pPr>
              <a:t>8</a:t>
            </a:fld>
            <a:endParaRPr lang="en-US"/>
          </a:p>
        </p:txBody>
      </p:sp>
    </p:spTree>
    <p:extLst>
      <p:ext uri="{BB962C8B-B14F-4D97-AF65-F5344CB8AC3E}">
        <p14:creationId xmlns:p14="http://schemas.microsoft.com/office/powerpoint/2010/main" val="3418408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BAA9AFE-9410-4506-BB86-B28E4E67CE6B}"/>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02/2</a:t>
            </a:r>
            <a:r>
              <a:rPr lang="en-US" altLang="zh-CN"/>
              <a:t>2</a:t>
            </a:r>
            <a:r>
              <a:rPr lang="en-US"/>
              <a:t>/2022</a:t>
            </a:r>
          </a:p>
        </p:txBody>
      </p:sp>
      <p:sp>
        <p:nvSpPr>
          <p:cNvPr id="5" name="Slide Number Placeholder 4">
            <a:extLst>
              <a:ext uri="{FF2B5EF4-FFF2-40B4-BE49-F238E27FC236}">
                <a16:creationId xmlns:a16="http://schemas.microsoft.com/office/drawing/2014/main" id="{E419B032-9B39-4E33-A8E4-7843247F4036}"/>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4F6357DA-28E9-40D3-918C-4D14E8263D81}" type="slidenum">
              <a:rPr lang="en-US" smtClean="0"/>
              <a:pPr>
                <a:spcAft>
                  <a:spcPts val="600"/>
                </a:spcAft>
              </a:pPr>
              <a:t>9</a:t>
            </a:fld>
            <a:endParaRPr lang="en-US"/>
          </a:p>
        </p:txBody>
      </p:sp>
      <p:sp>
        <p:nvSpPr>
          <p:cNvPr id="17" name="Title 16">
            <a:extLst>
              <a:ext uri="{FF2B5EF4-FFF2-40B4-BE49-F238E27FC236}">
                <a16:creationId xmlns:a16="http://schemas.microsoft.com/office/drawing/2014/main" id="{9B7C68D5-425C-4465-842E-6EC3B305DF8F}"/>
              </a:ext>
            </a:extLst>
          </p:cNvPr>
          <p:cNvSpPr>
            <a:spLocks noGrp="1"/>
          </p:cNvSpPr>
          <p:nvPr>
            <p:ph type="ctrTitle"/>
          </p:nvPr>
        </p:nvSpPr>
        <p:spPr>
          <a:xfrm>
            <a:off x="2843213" y="2516712"/>
            <a:ext cx="6505575" cy="1225549"/>
          </a:xfrm>
        </p:spPr>
        <p:txBody>
          <a:bodyPr anchor="b">
            <a:noAutofit/>
          </a:bodyPr>
          <a:lstStyle/>
          <a:p>
            <a:pPr algn="ctr"/>
            <a:r>
              <a:rPr lang="en-US" sz="8000"/>
              <a:t>Thank YOU</a:t>
            </a:r>
          </a:p>
        </p:txBody>
      </p:sp>
      <p:sp>
        <p:nvSpPr>
          <p:cNvPr id="2" name="Subtitle 7">
            <a:extLst>
              <a:ext uri="{FF2B5EF4-FFF2-40B4-BE49-F238E27FC236}">
                <a16:creationId xmlns:a16="http://schemas.microsoft.com/office/drawing/2014/main" id="{474E8CE3-6152-4D2B-BE96-B5C301EDEEDE}"/>
              </a:ext>
            </a:extLst>
          </p:cNvPr>
          <p:cNvSpPr txBox="1">
            <a:spLocks/>
          </p:cNvSpPr>
          <p:nvPr/>
        </p:nvSpPr>
        <p:spPr>
          <a:xfrm>
            <a:off x="4297757" y="4310421"/>
            <a:ext cx="3590925" cy="1727428"/>
          </a:xfrm>
          <a:prstGeom prst="rect">
            <a:avLst/>
          </a:prstGeom>
        </p:spPr>
        <p:txBody>
          <a:bodyPr anchor="ctr">
            <a:normAutofit/>
          </a:bodyPr>
          <a:lstStyle>
            <a:lvl1pPr algn="ctr" defTabSz="914400" rtl="0" eaLnBrk="1" latinLnBrk="0" hangingPunct="1">
              <a:lnSpc>
                <a:spcPct val="90000"/>
              </a:lnSpc>
              <a:spcBef>
                <a:spcPct val="0"/>
              </a:spcBef>
              <a:buNone/>
              <a:defRPr sz="5000" kern="1200" cap="all" spc="200" baseline="0">
                <a:solidFill>
                  <a:schemeClr val="accent6">
                    <a:lumMod val="10000"/>
                    <a:lumOff val="90000"/>
                  </a:schemeClr>
                </a:solidFill>
                <a:latin typeface="Avenir Next LT Pro" panose="020B0504020202020204" pitchFamily="34" charset="0"/>
                <a:ea typeface="+mj-ea"/>
                <a:cs typeface="+mj-cs"/>
              </a:defRPr>
            </a:lvl1pPr>
          </a:lstStyle>
          <a:p>
            <a:r>
              <a:rPr lang="en-US" sz="1800" err="1"/>
              <a:t>TEAm</a:t>
            </a:r>
            <a:r>
              <a:rPr lang="en-US" sz="1800"/>
              <a:t> 32</a:t>
            </a:r>
          </a:p>
          <a:p>
            <a:endParaRPr lang="en-US" sz="1800"/>
          </a:p>
          <a:p>
            <a:r>
              <a:rPr lang="en-US" sz="1400"/>
              <a:t>Shiven Ahuja (ska21)</a:t>
            </a:r>
          </a:p>
          <a:p>
            <a:r>
              <a:rPr lang="en-US" sz="1400"/>
              <a:t>Joyce Gao(lg251)</a:t>
            </a:r>
          </a:p>
          <a:p>
            <a:r>
              <a:rPr lang="en-US" sz="1400"/>
              <a:t>Benazir Khurshid (bk190)</a:t>
            </a:r>
          </a:p>
          <a:p>
            <a:r>
              <a:rPr lang="en-US" sz="1400"/>
              <a:t>Zhiyang Ou (zo11)</a:t>
            </a:r>
          </a:p>
          <a:p>
            <a:r>
              <a:rPr lang="en-US" sz="1400"/>
              <a:t>Jason Yang(zy145)</a:t>
            </a:r>
          </a:p>
          <a:p>
            <a:endParaRPr lang="en-US" sz="1400"/>
          </a:p>
        </p:txBody>
      </p:sp>
    </p:spTree>
    <p:extLst>
      <p:ext uri="{BB962C8B-B14F-4D97-AF65-F5344CB8AC3E}">
        <p14:creationId xmlns:p14="http://schemas.microsoft.com/office/powerpoint/2010/main" val="167476290"/>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E3C375"/>
      </a:dk2>
      <a:lt2>
        <a:srgbClr val="E7E6E6"/>
      </a:lt2>
      <a:accent1>
        <a:srgbClr val="485441"/>
      </a:accent1>
      <a:accent2>
        <a:srgbClr val="EBFFE4"/>
      </a:accent2>
      <a:accent3>
        <a:srgbClr val="AAC59E"/>
      </a:accent3>
      <a:accent4>
        <a:srgbClr val="7C4B79"/>
      </a:accent4>
      <a:accent5>
        <a:srgbClr val="C59EC3"/>
      </a:accent5>
      <a:accent6>
        <a:srgbClr val="302030"/>
      </a:accent6>
      <a:hlink>
        <a:srgbClr val="0563C1"/>
      </a:hlink>
      <a:folHlink>
        <a:srgbClr val="954F72"/>
      </a:folHlink>
    </a:clrScheme>
    <a:fontScheme name="Custom 74">
      <a:majorFont>
        <a:latin typeface="Avenir Next LT Pro"/>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taurant Pitch Deck_TM16411246_Win32_JC_v4.potx" id="{579F7F05-5F3A-44F6-BAD8-A9CB3AB382EA}" vid="{1F780C43-0257-417B-AF27-9B769DABFA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1">
    <a:dk1>
      <a:sysClr val="windowText" lastClr="000000"/>
    </a:dk1>
    <a:lt1>
      <a:sysClr val="window" lastClr="FFFFFF"/>
    </a:lt1>
    <a:dk2>
      <a:srgbClr val="E3C375"/>
    </a:dk2>
    <a:lt2>
      <a:srgbClr val="E7E6E6"/>
    </a:lt2>
    <a:accent1>
      <a:srgbClr val="485441"/>
    </a:accent1>
    <a:accent2>
      <a:srgbClr val="EBFFE4"/>
    </a:accent2>
    <a:accent3>
      <a:srgbClr val="AAC59E"/>
    </a:accent3>
    <a:accent4>
      <a:srgbClr val="7C4B79"/>
    </a:accent4>
    <a:accent5>
      <a:srgbClr val="C59EC3"/>
    </a:accent5>
    <a:accent6>
      <a:srgbClr val="302030"/>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D906E9DF47254448279551B4BD5D0FF" ma:contentTypeVersion="4" ma:contentTypeDescription="Create a new document." ma:contentTypeScope="" ma:versionID="f3a5223bfbf0f0755fa865da872e18f4">
  <xsd:schema xmlns:xsd="http://www.w3.org/2001/XMLSchema" xmlns:xs="http://www.w3.org/2001/XMLSchema" xmlns:p="http://schemas.microsoft.com/office/2006/metadata/properties" xmlns:ns2="c2ac8bc6-0950-481a-af86-3b363722b82b" targetNamespace="http://schemas.microsoft.com/office/2006/metadata/properties" ma:root="true" ma:fieldsID="3fe44a250aebca719d57b6a9ea6eec81" ns2:_="">
    <xsd:import namespace="c2ac8bc6-0950-481a-af86-3b363722b82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ac8bc6-0950-481a-af86-3b363722b8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c2ac8bc6-0950-481a-af86-3b363722b82b" xsi:nil="true"/>
  </documentManagement>
</p:properties>
</file>

<file path=customXml/itemProps1.xml><?xml version="1.0" encoding="utf-8"?>
<ds:datastoreItem xmlns:ds="http://schemas.openxmlformats.org/officeDocument/2006/customXml" ds:itemID="{4416BC72-0158-4AB8-9F35-F365C88D29DB}">
  <ds:schemaRefs>
    <ds:schemaRef ds:uri="http://schemas.microsoft.com/sharepoint/v3/contenttype/forms"/>
  </ds:schemaRefs>
</ds:datastoreItem>
</file>

<file path=customXml/itemProps2.xml><?xml version="1.0" encoding="utf-8"?>
<ds:datastoreItem xmlns:ds="http://schemas.openxmlformats.org/officeDocument/2006/customXml" ds:itemID="{99BDA922-A0FA-4F25-93C9-A1AC27C79334}">
  <ds:schemaRefs>
    <ds:schemaRef ds:uri="c2ac8bc6-0950-481a-af86-3b363722b82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8CF18AE-D61A-46A3-9130-AB96E8088727}">
  <ds:schemaRefs>
    <ds:schemaRef ds:uri="c2ac8bc6-0950-481a-af86-3b363722b82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531</Words>
  <Application>Microsoft Macintosh PowerPoint</Application>
  <PresentationFormat>Widescreen</PresentationFormat>
  <Paragraphs>117</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Fira Sans Extra Condensed</vt:lpstr>
      <vt:lpstr>Fira Sans Extra Condensed Medium</vt:lpstr>
      <vt:lpstr>Kunstler Script</vt:lpstr>
      <vt:lpstr>Roboto</vt:lpstr>
      <vt:lpstr>Arial</vt:lpstr>
      <vt:lpstr>Avenir Next LT Pro</vt:lpstr>
      <vt:lpstr>Calibri</vt:lpstr>
      <vt:lpstr>Calisto MT</vt:lpstr>
      <vt:lpstr>Courier New</vt:lpstr>
      <vt:lpstr>Office Theme</vt:lpstr>
      <vt:lpstr>Grosse Pointe Associates</vt:lpstr>
      <vt:lpstr>About us</vt:lpstr>
      <vt:lpstr>Problem</vt:lpstr>
      <vt:lpstr>SOLUTION</vt:lpstr>
      <vt:lpstr>SOLUTION</vt:lpstr>
      <vt:lpstr>SOLUTION</vt:lpstr>
      <vt:lpstr>SOLUTION</vt:lpstr>
      <vt:lpstr>SOLUTION</vt:lpstr>
      <vt:lpstr>Thank YOU</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Grosse Pointe Associates</dc:title>
  <dc:creator>Shiven Ahuja</dc:creator>
  <cp:lastModifiedBy>Jason Yang</cp:lastModifiedBy>
  <cp:revision>1</cp:revision>
  <dcterms:created xsi:type="dcterms:W3CDTF">2022-02-20T17:04:14Z</dcterms:created>
  <dcterms:modified xsi:type="dcterms:W3CDTF">2022-02-22T04:43:25Z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0x010100DD906E9DF47254448279551B4BD5D0FF</vt:lpwstr>
  </property>
</Properties>
</file>