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X:Users:Jason:Documents:New%20York%20University:Sophomore%20Year%20-%20Summer:Intro%20to%20Engineering:Lab%201:Lab01ExcelL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Volume (L) vs. Temperature (K)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Sheet1!$C$7:$C$16</c:f>
              <c:numCache>
                <c:formatCode>0.00</c:formatCode>
                <c:ptCount val="10"/>
                <c:pt idx="0">
                  <c:v>255.3722222222222</c:v>
                </c:pt>
                <c:pt idx="1">
                  <c:v>258.15</c:v>
                </c:pt>
                <c:pt idx="2">
                  <c:v>260.9277777777777</c:v>
                </c:pt>
                <c:pt idx="3">
                  <c:v>263.7055555555555</c:v>
                </c:pt>
                <c:pt idx="4">
                  <c:v>266.4833333333333</c:v>
                </c:pt>
                <c:pt idx="5">
                  <c:v>269.2611111111111</c:v>
                </c:pt>
                <c:pt idx="6">
                  <c:v>272.0388888888889</c:v>
                </c:pt>
                <c:pt idx="7">
                  <c:v>274.8166666666666</c:v>
                </c:pt>
                <c:pt idx="8">
                  <c:v>277.5944444444444</c:v>
                </c:pt>
                <c:pt idx="9">
                  <c:v>280.3722222222222</c:v>
                </c:pt>
              </c:numCache>
            </c:numRef>
          </c:xVal>
          <c:yVal>
            <c:numRef>
              <c:f>Sheet1!$D$7:$D$16</c:f>
              <c:numCache>
                <c:formatCode>0.00</c:formatCode>
                <c:ptCount val="10"/>
                <c:pt idx="0">
                  <c:v>146.6855490722222</c:v>
                </c:pt>
                <c:pt idx="1">
                  <c:v>148.28110185</c:v>
                </c:pt>
                <c:pt idx="2">
                  <c:v>149.8766546277778</c:v>
                </c:pt>
                <c:pt idx="3">
                  <c:v>151.4722074055555</c:v>
                </c:pt>
                <c:pt idx="4">
                  <c:v>153.0677601833333</c:v>
                </c:pt>
                <c:pt idx="5">
                  <c:v>154.6633129611111</c:v>
                </c:pt>
                <c:pt idx="6">
                  <c:v>156.2588657388889</c:v>
                </c:pt>
                <c:pt idx="7">
                  <c:v>157.8544185166667</c:v>
                </c:pt>
                <c:pt idx="8">
                  <c:v>159.4499712944444</c:v>
                </c:pt>
                <c:pt idx="9">
                  <c:v>161.0455240722222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458728"/>
        <c:axId val="-2106946200"/>
      </c:scatterChart>
      <c:valAx>
        <c:axId val="-2134458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(K)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06946200"/>
        <c:crosses val="autoZero"/>
        <c:crossBetween val="midCat"/>
      </c:valAx>
      <c:valAx>
        <c:axId val="-2106946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Volume (L)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34458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7 July,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7 July,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7 July,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EG-UY 1003</a:t>
            </a:r>
            <a:br>
              <a:rPr lang="en-US" dirty="0" smtClean="0"/>
            </a:br>
            <a:r>
              <a:rPr lang="en-US" dirty="0" smtClean="0"/>
              <a:t>Lab 1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Jason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Table of Constants</a:t>
            </a:r>
          </a:p>
          <a:p>
            <a:r>
              <a:rPr lang="en-US" sz="4000" dirty="0" smtClean="0"/>
              <a:t>Table of Computations</a:t>
            </a:r>
          </a:p>
          <a:p>
            <a:r>
              <a:rPr lang="en-US" sz="4000" dirty="0" smtClean="0"/>
              <a:t>Graph of Charles’ Law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0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Table of Constants</a:t>
            </a:r>
            <a:endParaRPr lang="en-US" sz="6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426745"/>
              </p:ext>
            </p:extLst>
          </p:nvPr>
        </p:nvGraphicFramePr>
        <p:xfrm>
          <a:off x="532318" y="747819"/>
          <a:ext cx="8037651" cy="1887361"/>
        </p:xfrm>
        <a:graphic>
          <a:graphicData uri="http://schemas.openxmlformats.org/drawingml/2006/table">
            <a:tbl>
              <a:tblPr/>
              <a:tblGrid>
                <a:gridCol w="2708986"/>
                <a:gridCol w="2708986"/>
                <a:gridCol w="2619679"/>
              </a:tblGrid>
              <a:tr h="47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</a:t>
                      </a:r>
                    </a:p>
                  </a:txBody>
                  <a:tcPr marL="29770" marR="29770" marT="2977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Unit(s)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58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29770" marR="29770" marT="2977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mol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29770" marR="29770" marT="2977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0.082057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L*</a:t>
                      </a:r>
                      <a:r>
                        <a:rPr lang="en-US" sz="2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atm</a:t>
                      </a:r>
                      <a:r>
                        <a:rPr lang="en-US" sz="28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*mol</a:t>
                      </a:r>
                      <a:r>
                        <a:rPr lang="en-US" sz="2800" b="1" i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</a:t>
                      </a:r>
                      <a:r>
                        <a:rPr lang="en-US" sz="28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*K</a:t>
                      </a:r>
                      <a:r>
                        <a:rPr lang="en-US" sz="2800" b="1" i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</a:t>
                      </a:r>
                      <a:endParaRPr lang="en-US" sz="2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29770" marR="29770" marT="2977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atm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9770" marR="29770" marT="29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0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20381"/>
              </p:ext>
            </p:extLst>
          </p:nvPr>
        </p:nvGraphicFramePr>
        <p:xfrm>
          <a:off x="166173" y="396586"/>
          <a:ext cx="8666307" cy="4480211"/>
        </p:xfrm>
        <a:graphic>
          <a:graphicData uri="http://schemas.openxmlformats.org/drawingml/2006/table">
            <a:tbl>
              <a:tblPr/>
              <a:tblGrid>
                <a:gridCol w="2389800"/>
                <a:gridCol w="2389800"/>
                <a:gridCol w="2311015"/>
                <a:gridCol w="1575692"/>
              </a:tblGrid>
              <a:tr h="420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(°F)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(°C)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(K)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(L)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-17.78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255.37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146.69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-15.00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258.15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148.28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-12.22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260.93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149.88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-9.44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263.71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151.47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-6.67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266.48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153.07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-3.89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269.26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154.66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-1.11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272.04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156.26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274.82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157.85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2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4.44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277.59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159.45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8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45.00</a:t>
                      </a:r>
                    </a:p>
                  </a:txBody>
                  <a:tcPr marL="26261" marR="26261" marT="2626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7.22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280.37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161.05</a:t>
                      </a:r>
                    </a:p>
                  </a:txBody>
                  <a:tcPr marL="26261" marR="26261" marT="26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3" y="4876800"/>
            <a:ext cx="9144000" cy="914400"/>
          </a:xfrm>
        </p:spPr>
        <p:txBody>
          <a:bodyPr/>
          <a:lstStyle/>
          <a:p>
            <a:r>
              <a:rPr lang="en-US" sz="6000" dirty="0" smtClean="0"/>
              <a:t>Table of Computations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163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342" y="4876800"/>
            <a:ext cx="8321040" cy="914400"/>
          </a:xfrm>
        </p:spPr>
        <p:txBody>
          <a:bodyPr/>
          <a:lstStyle/>
          <a:p>
            <a:r>
              <a:rPr lang="en-US" sz="6000" dirty="0" smtClean="0"/>
              <a:t>Graph of Charles’ Law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82032"/>
              </p:ext>
            </p:extLst>
          </p:nvPr>
        </p:nvGraphicFramePr>
        <p:xfrm>
          <a:off x="246342" y="113976"/>
          <a:ext cx="7991122" cy="479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158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23</TotalTime>
  <Words>138</Words>
  <Application>Microsoft Macintosh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EG-UY 1003 Lab 1 Report</vt:lpstr>
      <vt:lpstr>Overview</vt:lpstr>
      <vt:lpstr>Table of Constants</vt:lpstr>
      <vt:lpstr>Table of Computations</vt:lpstr>
      <vt:lpstr>Graph of Charles’ Law</vt:lpstr>
    </vt:vector>
  </TitlesOfParts>
  <Company>Hong Kong International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Yao</dc:creator>
  <cp:lastModifiedBy>Jason Yao</cp:lastModifiedBy>
  <cp:revision>3</cp:revision>
  <dcterms:created xsi:type="dcterms:W3CDTF">2015-07-07T16:06:01Z</dcterms:created>
  <dcterms:modified xsi:type="dcterms:W3CDTF">2015-07-07T16:29:41Z</dcterms:modified>
</cp:coreProperties>
</file>