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7F6E1-B8A7-3ACE-760C-7BE4552EA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BBCAF5-5B32-CC3D-12AA-A29D20B0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9B98-A090-4599-4DB9-A292B81B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738E37-994B-95A0-D2AE-001FA970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3ECD5-FF26-CC18-7CD9-7248704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33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85E1-B448-B975-83BA-C6F6141C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F31BD-6F0F-0A3F-A5FB-F9E3CF36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2ECE3-C676-4B1D-CCCE-53E9FB2C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D6E38-133E-0164-6D1F-A3945EBC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B9B6E-C87F-5B89-107C-943B593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94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FE1206-0870-EE56-F48C-BAE4B5F1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7DD484-456E-6F30-01E3-252007BAE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23172-83C1-25AB-B423-7C0D6AE2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99DB5-FABE-68D5-30BB-65B1AC6F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2D0B5-E4F2-EE5E-41CF-D4C94813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7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13DA8-CB87-CB36-DF29-5C992EEC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DA4D8-9D3E-B961-B2E6-1FC8E761B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E5CA4-E41E-1DD4-8CDD-26923107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60541-E6ED-D114-3A0E-67F3B397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B759F-BEEB-8BDB-1C6C-8BAB5D76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1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20F45-7EA9-37EF-6A27-73DE812A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4E2A4-CD9D-F9B2-7EE7-C4BAA08A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56AD-A886-7D6B-F0B2-24F03C68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20D3E-3CD5-F0EC-57D2-EAB64B74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03066-FECD-2C62-5F9D-82180BD2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5559-6CFA-AC96-F2F5-9D3E0F04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52D2C-DF6E-8ECC-33AC-AC0944033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A214B-A472-69A1-2146-2EE9ED59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A54F9-6058-0D90-5E74-8E63C66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F806B-DDE2-B262-3873-E3696C1C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2A389-55B7-C886-CAEA-3442CF12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77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39AB8-D9EC-8EA7-0010-20DDC2E4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1604C-C509-0D8F-4518-F32004B5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E73F88-3AE5-EB30-87CD-62C457FB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85E8A6-E393-B84F-F47B-9CC45017E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2EB1C9-26E4-E1B8-3A7D-78BDAD402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BA4012-316E-27E0-9B3F-FEF5360E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130C2D-A9FC-8437-6CAF-7CAD8C8B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FF1937-7F08-9AC6-BCAC-35B70A61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00D05-9821-F7F8-D57C-2BECDF70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48C0F-BE39-A7F2-B3B5-8839F747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AC061F-909D-CC35-48A8-CA1A51A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EC52A-16E1-907C-D5B4-DE0E9FD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6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F7EAC1-4384-A8AC-C3F2-0ADE893F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6A5EA-AEB9-88FA-573D-52F9A685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E4E5C5-5EB3-135F-CE65-C3976708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D4FF5-548B-9D57-307A-A62D84375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73268-8DFB-0415-6D6C-DF8D85B1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F7C648-5498-480E-9811-78BF6337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EBA72-0C19-A7E0-37E4-6A899671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0B49E6-1808-1DC7-1A3D-D18F979E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DC54D-8952-8F97-9AF2-48BC725A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65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F63F6-AC08-2353-ED25-A82AAE5E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38211C-6B1A-E316-9318-928A788BC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D32A-CC98-0390-4E71-D8A55B470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BACDC-E916-7992-CBEE-02B5AAB1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88FFF-A813-B86A-1174-FC1C68CD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A3101-B617-9736-CF74-29BE622D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AE8641-0701-3297-2A81-CED2BFDE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B8988-285C-6BB5-0230-75FEA2C5E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4E9D8-57FF-4898-1637-009CCBEFB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0F5A-EE8F-4185-B837-55013CB92A33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3D0B8-77AD-59FB-83A1-D192A1FF1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5FE5E-0605-2D8A-CDC8-8D637DDE0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7DC0-6C23-4A2D-A2D8-706E7600DD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38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A974-DFC0-5093-199F-0B55C4D3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E41DF5-EB7F-7380-BECC-DCA110F92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79" b="94521" l="8621" r="89655">
                        <a14:foregroundMark x1="29310" y1="69863" x2="37456" y2="79571"/>
                        <a14:foregroundMark x1="58621" y1="68493" x2="61617" y2="85154"/>
                        <a14:foregroundMark x1="70690" y1="72603" x2="70690" y2="78082"/>
                        <a14:foregroundMark x1="67241" y1="68493" x2="60345" y2="83562"/>
                        <a14:foregroundMark x1="51724" y1="78082" x2="51724" y2="78082"/>
                        <a14:foregroundMark x1="50000" y1="72603" x2="50000" y2="75342"/>
                        <a14:foregroundMark x1="25862" y1="71233" x2="27586" y2="73973"/>
                        <a14:foregroundMark x1="68966" y1="67123" x2="72414" y2="72603"/>
                        <a14:foregroundMark x1="27586" y1="86301" x2="29310" y2="86301"/>
                        <a14:foregroundMark x1="61920" y1="85534" x2="65517" y2="84932"/>
                        <a14:foregroundMark x1="70690" y1="86301" x2="68966" y2="90411"/>
                        <a14:foregroundMark x1="89655" y1="35616" x2="89655" y2="35616"/>
                        <a14:foregroundMark x1="51724" y1="86301" x2="51724" y2="86301"/>
                        <a14:foregroundMark x1="51724" y1="87671" x2="51724" y2="87671"/>
                        <a14:foregroundMark x1="51724" y1="91781" x2="51724" y2="91781"/>
                        <a14:foregroundMark x1="43103" y1="91781" x2="43103" y2="91781"/>
                        <a14:foregroundMark x1="34483" y1="89041" x2="34483" y2="89041"/>
                        <a14:foregroundMark x1="31034" y1="90411" x2="34483" y2="91781"/>
                        <a14:backgroundMark x1="72414" y1="98630" x2="55172" y2="98630"/>
                        <a14:backgroundMark x1="27586" y1="98630" x2="32759" y2="98630"/>
                        <a14:backgroundMark x1="18966" y1="94521" x2="22107" y2="98264"/>
                        <a14:backgroundMark x1="27811" y1="97650" x2="41379" y2="98630"/>
                        <a14:backgroundMark x1="22414" y1="97260" x2="23185" y2="97316"/>
                        <a14:backgroundMark x1="55172" y1="98630" x2="55172" y2="98630"/>
                      </a14:backgroundRemoval>
                    </a14:imgEffect>
                  </a14:imgLayer>
                </a14:imgProps>
              </a:ext>
            </a:extLst>
          </a:blip>
          <a:srcRect l="8039" t="8046" r="2471"/>
          <a:stretch>
            <a:fillRect/>
          </a:stretch>
        </p:blipFill>
        <p:spPr>
          <a:xfrm>
            <a:off x="2284897" y="-83886"/>
            <a:ext cx="1789200" cy="24512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FB1FDC-C44D-7677-27C4-8A518188C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89" b="90411" l="9836" r="88525">
                        <a14:foregroundMark x1="45902" y1="83562" x2="70492" y2="90411"/>
                        <a14:foregroundMark x1="50820" y1="87671" x2="60656" y2="89041"/>
                        <a14:foregroundMark x1="39344" y1="84932" x2="52459" y2="89041"/>
                        <a14:foregroundMark x1="47541" y1="89041" x2="60656" y2="90411"/>
                        <a14:foregroundMark x1="59016" y1="86301" x2="67213" y2="84932"/>
                        <a14:foregroundMark x1="52459" y1="71233" x2="55738" y2="73973"/>
                        <a14:foregroundMark x1="77049" y1="45205" x2="77049" y2="50685"/>
                      </a14:backgroundRemoval>
                    </a14:imgEffect>
                  </a14:imgLayer>
                </a14:imgProps>
              </a:ext>
            </a:extLst>
          </a:blip>
          <a:srcRect l="13020" t="8065" r="6045" b="1640"/>
          <a:stretch>
            <a:fillRect/>
          </a:stretch>
        </p:blipFill>
        <p:spPr>
          <a:xfrm>
            <a:off x="6235469" y="-77536"/>
            <a:ext cx="1803600" cy="24448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550955-882E-CBA1-53C7-043E98B39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3492" y1="65753" x2="65079" y2="73973"/>
                        <a14:foregroundMark x1="69841" y1="69863" x2="69841" y2="76712"/>
                        <a14:foregroundMark x1="28571" y1="64384" x2="33333" y2="71233"/>
                        <a14:foregroundMark x1="36508" y1="82192" x2="53968" y2="86301"/>
                        <a14:foregroundMark x1="31746" y1="82192" x2="61905" y2="86301"/>
                        <a14:foregroundMark x1="47619" y1="84932" x2="68254" y2="83562"/>
                      </a14:backgroundRemoval>
                    </a14:imgEffect>
                  </a14:imgLayer>
                </a14:imgProps>
              </a:ext>
            </a:extLst>
          </a:blip>
          <a:srcRect l="6911" t="4814" r="7821" b="6355"/>
          <a:stretch>
            <a:fillRect/>
          </a:stretch>
        </p:blipFill>
        <p:spPr>
          <a:xfrm>
            <a:off x="2125980" y="2590800"/>
            <a:ext cx="1803493" cy="2444400"/>
          </a:xfrm>
          <a:prstGeom prst="rect">
            <a:avLst/>
          </a:prstGeom>
        </p:spPr>
      </p:pic>
      <p:pic>
        <p:nvPicPr>
          <p:cNvPr id="16" name="그림 15" descr="만화 영화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CC2CEA-1DFF-3574-FF8E-F97D8FDC48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9" y="0"/>
            <a:ext cx="1790792" cy="24512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4E746EE-7088-036F-5020-0DD35CF15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722" b="95833" l="9259" r="88889">
                        <a14:foregroundMark x1="22222" y1="88889" x2="32781" y2="90412"/>
                        <a14:foregroundMark x1="61111" y1="88889" x2="61111" y2="88889"/>
                        <a14:foregroundMark x1="55556" y1="86111" x2="55556" y2="86111"/>
                        <a14:foregroundMark x1="55556" y1="83333" x2="55556" y2="83333"/>
                        <a14:foregroundMark x1="48148" y1="93056" x2="48148" y2="93056"/>
                        <a14:foregroundMark x1="38889" y1="91667" x2="38889" y2="91667"/>
                        <a14:foregroundMark x1="50000" y1="91667" x2="59259" y2="90278"/>
                        <a14:backgroundMark x1="45276" y1="97931" x2="40741" y2="98611"/>
                        <a14:backgroundMark x1="77778" y1="93056" x2="54535" y2="96542"/>
                      </a14:backgroundRemoval>
                    </a14:imgEffect>
                  </a14:imgLayer>
                </a14:imgProps>
              </a:ext>
            </a:extLst>
          </a:blip>
          <a:srcRect l="5053" t="7294" r="8078"/>
          <a:stretch>
            <a:fillRect/>
          </a:stretch>
        </p:blipFill>
        <p:spPr>
          <a:xfrm>
            <a:off x="6301926" y="2600919"/>
            <a:ext cx="1771741" cy="2437200"/>
          </a:xfrm>
          <a:prstGeom prst="rect">
            <a:avLst/>
          </a:prstGeom>
        </p:spPr>
      </p:pic>
      <p:pic>
        <p:nvPicPr>
          <p:cNvPr id="22" name="그림 21" descr="만화 영화, 피규어, 장난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328FFF-7121-C2D4-0335-3F15171D2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88" y="6350"/>
            <a:ext cx="1803493" cy="2444876"/>
          </a:xfrm>
          <a:prstGeom prst="rect">
            <a:avLst/>
          </a:prstGeom>
        </p:spPr>
      </p:pic>
      <p:pic>
        <p:nvPicPr>
          <p:cNvPr id="26" name="그림 25" descr="하트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CE1642-F1BB-6E2B-090A-13F668DB46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0" y="2661821"/>
            <a:ext cx="1803493" cy="2444876"/>
          </a:xfrm>
          <a:prstGeom prst="rect">
            <a:avLst/>
          </a:prstGeom>
        </p:spPr>
      </p:pic>
      <p:pic>
        <p:nvPicPr>
          <p:cNvPr id="30" name="그림 29" descr="애니메이션, 피규어, 장난감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AD2179F-C5F3-CB60-6AA7-7AE3BAB6FA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88" y="2650991"/>
            <a:ext cx="1771741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7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D4B19-C3E6-8930-0E7E-78D5D491D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2F2CD104-895E-46EC-656F-66EC005E6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2127" t="9576" r="10698" b="10202"/>
          <a:stretch>
            <a:fillRect/>
          </a:stretch>
        </p:blipFill>
        <p:spPr>
          <a:xfrm>
            <a:off x="5508908" y="1230712"/>
            <a:ext cx="3384724" cy="3322800"/>
          </a:xfrm>
          <a:prstGeom prst="rect">
            <a:avLst/>
          </a:prstGeom>
        </p:spPr>
      </p:pic>
      <p:pic>
        <p:nvPicPr>
          <p:cNvPr id="32" name="그림 31" descr="구체, 행성, 천체, 우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2C43F4-1DDD-05F0-7173-18A39A333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038" y="1230712"/>
            <a:ext cx="3384724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8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경원 유</dc:creator>
  <cp:lastModifiedBy>경원 유</cp:lastModifiedBy>
  <cp:revision>3</cp:revision>
  <dcterms:created xsi:type="dcterms:W3CDTF">2025-07-05T02:02:14Z</dcterms:created>
  <dcterms:modified xsi:type="dcterms:W3CDTF">2025-07-05T02:28:55Z</dcterms:modified>
</cp:coreProperties>
</file>