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366BB-EB7C-40FD-8D64-A8072A8B9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C244C-CC24-4D86-9A0F-B715F798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27F8C-7404-40DE-8FBA-905A3D6A0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238AC-94D8-42D4-8FDD-03C0A386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727-1BE2-45B3-AB6E-F5E19BF4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56920-17DE-4199-9643-8B02F4B7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B7908-D967-46C2-B5E9-887B40931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1BF8A-F68E-48AE-AD48-6EF9D687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B277C-7DF3-4027-A15A-DD64D737B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4C6DD-7D6F-4489-975B-23135993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89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03CE4F-4099-4183-BFD2-98097F73E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F08620-3708-4C66-B84D-0F7A1857A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5DFE7-D956-4107-B63B-C6EAE760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BCED0-64FF-4CB0-A40D-14ADCADD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5E407-950B-414D-BCBA-6A30D2E4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3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42F25-425C-4C6A-9B22-A97E11F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FB5F1-69F0-4EEE-8EFC-917EB2DD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EA0C2-DD9F-40FF-8E53-CA00237D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7F1C3D-F935-4FCE-AFBB-5E697F35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A112C-1FE1-455E-852B-0CAD9EAF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59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48FBC-DF98-439B-9371-18BC2DC9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2E7C2-BF71-4BC7-9F77-69781562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E6A47-9E2B-467B-BB22-BF6782F1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D6D082-886A-40EC-BAB2-2A140929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270839-1BBD-40CB-8E32-58F8E4C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5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4097E-343B-4571-B6BF-27A12824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973DC-257E-42BB-BBFA-03B5C06A5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73FFE2-1CA0-4DC8-B27D-48D7CDA2B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6FBBF-90EA-4952-85E6-39DCBC96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A88A8-3CB1-490C-8DF4-2F1AC0CD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6088D-AE5D-4ED7-8707-4A00395E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5F0135-0B94-40ED-A091-AFE6686F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452DE-6503-435B-BE53-DC9D9F91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608347-92B6-49B0-8789-AD175A30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C034FE-7D42-4B71-98DC-55BF2E647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2D1729-7415-4659-A15C-77ED1FA34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BC5155-445A-4DE2-8DA4-4101B98E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28B656-A89C-431C-8414-F202FE29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A6F3C7-6FDA-44FD-98D4-1D60C099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0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8DFD4-CD8E-4302-B67B-D016F008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E97339-D2F0-4FB4-BA00-B91A6E89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78B321-125F-41B9-9FB2-33A1D204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E2B19-E376-460F-AFA0-A197FAF6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53ABF4-074E-4944-AFE9-574C5731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1B6A5E-EAA0-4CFC-AF5D-3D01F7DA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CBF5E-F694-47FD-B00B-B917A7C3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21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4BE74-4CFE-43EE-BDD6-184FCF564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8DA05-4749-4960-9308-D063DDEE9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21523-B539-4B51-840E-9B927D224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5104D-92A5-4F2E-B5C0-727A7C3E4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67520C-001B-44CF-B44A-7BD4B58B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11F32-8889-43DB-A8D3-CFF009A2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8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450FE-1975-40DB-B108-B467EAC5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781FC3-7912-4319-8B18-E92340E47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1A222-EA40-4F49-A0DB-EC34C251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035B8-6597-4DC6-9A94-A0FBAD00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63544-3BB0-4E5A-AC84-C2D1A04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8CE566-070D-4B04-AF20-64C07B4E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2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D9B327-701B-4557-A687-D9821E58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E212C8-8A4C-4467-9F7B-8A3B6656F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543AF-867F-4A5B-AB5E-A89555BFC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D73D8-A0C4-486E-AE3D-5F22BF4D799A}" type="datetimeFigureOut">
              <a:rPr lang="ko-KR" altLang="en-US" smtClean="0"/>
              <a:t>2020-03-03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011EE-A0FB-455E-9EE2-A95317EE8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7D6F2-0B70-46B1-9919-07591CB35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620C-6F97-420E-B76A-81931C058C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1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2E69FA76-467E-4D9D-9B5F-3663EFE5BCD7}"/>
              </a:ext>
            </a:extLst>
          </p:cNvPr>
          <p:cNvGrpSpPr/>
          <p:nvPr/>
        </p:nvGrpSpPr>
        <p:grpSpPr>
          <a:xfrm>
            <a:off x="1916723" y="1977235"/>
            <a:ext cx="4439480" cy="2903530"/>
            <a:chOff x="1538781" y="1896829"/>
            <a:chExt cx="4439480" cy="2903530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D9FB6DB-C9FA-49C2-B86C-47689ABC3832}"/>
                </a:ext>
              </a:extLst>
            </p:cNvPr>
            <p:cNvGrpSpPr/>
            <p:nvPr/>
          </p:nvGrpSpPr>
          <p:grpSpPr>
            <a:xfrm>
              <a:off x="2075620" y="2585189"/>
              <a:ext cx="3277065" cy="2215170"/>
              <a:chOff x="2075620" y="561934"/>
              <a:chExt cx="3277065" cy="2215170"/>
            </a:xfrm>
          </p:grpSpPr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E0405114-4CE6-42AB-9D68-5ED6D3A39AC4}"/>
                  </a:ext>
                </a:extLst>
              </p:cNvPr>
              <p:cNvSpPr/>
              <p:nvPr/>
            </p:nvSpPr>
            <p:spPr>
              <a:xfrm>
                <a:off x="3981450" y="993530"/>
                <a:ext cx="657225" cy="6572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endParaRPr lang="ko-KR" altLang="en-US" sz="2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ED27AC65-87FD-40D8-8944-F847D34BBA17}"/>
                  </a:ext>
                </a:extLst>
              </p:cNvPr>
              <p:cNvSpPr/>
              <p:nvPr/>
            </p:nvSpPr>
            <p:spPr>
              <a:xfrm>
                <a:off x="3981450" y="1705708"/>
                <a:ext cx="657225" cy="6572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endParaRPr lang="ko-KR" altLang="en-US" sz="2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사각형: 둥근 모서리 43">
                <a:extLst>
                  <a:ext uri="{FF2B5EF4-FFF2-40B4-BE49-F238E27FC236}">
                    <a16:creationId xmlns:a16="http://schemas.microsoft.com/office/drawing/2014/main" id="{0760F2E9-7E45-49FD-9A54-4C7E610DC83F}"/>
                  </a:ext>
                </a:extLst>
              </p:cNvPr>
              <p:cNvSpPr/>
              <p:nvPr/>
            </p:nvSpPr>
            <p:spPr>
              <a:xfrm>
                <a:off x="3269273" y="1705708"/>
                <a:ext cx="657225" cy="6572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endParaRPr lang="ko-KR" altLang="en-US" sz="2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C60E4301-7479-4FFE-A907-C9620FF8CA99}"/>
                  </a:ext>
                </a:extLst>
              </p:cNvPr>
              <p:cNvSpPr/>
              <p:nvPr/>
            </p:nvSpPr>
            <p:spPr>
              <a:xfrm>
                <a:off x="4695460" y="1705708"/>
                <a:ext cx="657225" cy="6572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endParaRPr lang="ko-KR" altLang="en-US" sz="2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BC33EDE9-EE4A-47C5-8301-D2BDF6476D31}"/>
                  </a:ext>
                </a:extLst>
              </p:cNvPr>
              <p:cNvSpPr/>
              <p:nvPr/>
            </p:nvSpPr>
            <p:spPr>
              <a:xfrm>
                <a:off x="2187819" y="1705708"/>
                <a:ext cx="657225" cy="65722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endParaRPr lang="ko-KR" altLang="en-US" sz="2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3E79B4F-502C-43C8-9EB4-A394B5D7712B}"/>
                  </a:ext>
                </a:extLst>
              </p:cNvPr>
              <p:cNvSpPr txBox="1"/>
              <p:nvPr/>
            </p:nvSpPr>
            <p:spPr>
              <a:xfrm>
                <a:off x="2075620" y="2376994"/>
                <a:ext cx="8917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 err="1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물풍선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A2CEABC-88A4-4B41-A901-F18A064FBE1F}"/>
                  </a:ext>
                </a:extLst>
              </p:cNvPr>
              <p:cNvSpPr txBox="1"/>
              <p:nvPr/>
            </p:nvSpPr>
            <p:spPr>
              <a:xfrm>
                <a:off x="4861603" y="2343818"/>
                <a:ext cx="3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Bahnschrift Light SemiCondensed" panose="020B0502040204020203" pitchFamily="34" charset="0"/>
                    <a:ea typeface="LG Smart UI Regular" panose="020B0500000101010101" pitchFamily="50" charset="-127"/>
                  </a:rPr>
                  <a:t>→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424213-1455-4744-9C22-894CEAD938C3}"/>
                  </a:ext>
                </a:extLst>
              </p:cNvPr>
              <p:cNvSpPr txBox="1"/>
              <p:nvPr/>
            </p:nvSpPr>
            <p:spPr>
              <a:xfrm>
                <a:off x="4147593" y="2343818"/>
                <a:ext cx="3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Bahnschrift Light SemiCondensed" panose="020B0502040204020203" pitchFamily="34" charset="0"/>
                    <a:ea typeface="LG Smart UI Regular" panose="020B0500000101010101" pitchFamily="50" charset="-127"/>
                  </a:rPr>
                  <a:t>↓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E8E46D-EE73-4D2D-83E0-D4D0DCFD91D9}"/>
                  </a:ext>
                </a:extLst>
              </p:cNvPr>
              <p:cNvSpPr txBox="1"/>
              <p:nvPr/>
            </p:nvSpPr>
            <p:spPr>
              <a:xfrm>
                <a:off x="3433583" y="2343818"/>
                <a:ext cx="3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Bahnschrift Light SemiCondensed" panose="020B0502040204020203" pitchFamily="34" charset="0"/>
                    <a:ea typeface="LG Smart UI Regular" panose="020B0500000101010101" pitchFamily="50" charset="-127"/>
                  </a:rPr>
                  <a:t>←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330C604-E9DF-45B4-BF6E-BA9A87124FCF}"/>
                  </a:ext>
                </a:extLst>
              </p:cNvPr>
              <p:cNvSpPr txBox="1"/>
              <p:nvPr/>
            </p:nvSpPr>
            <p:spPr>
              <a:xfrm>
                <a:off x="4147593" y="561934"/>
                <a:ext cx="324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b="1" dirty="0">
                    <a:latin typeface="Bahnschrift Light SemiCondensed" panose="020B0502040204020203" pitchFamily="34" charset="0"/>
                    <a:ea typeface="LG Smart UI Regular" panose="020B0500000101010101" pitchFamily="50" charset="-127"/>
                  </a:rPr>
                  <a:t>↑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DE41E5-8081-44E0-B011-0809215CA5D1}"/>
                </a:ext>
              </a:extLst>
            </p:cNvPr>
            <p:cNvSpPr txBox="1"/>
            <p:nvPr/>
          </p:nvSpPr>
          <p:spPr>
            <a:xfrm>
              <a:off x="1538781" y="1896829"/>
              <a:ext cx="4439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Player 1</a:t>
              </a:r>
              <a:endParaRPr lang="ko-KR" altLang="en-US" sz="4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DCAB532-EEA7-40F1-AC68-26736AD9987E}"/>
              </a:ext>
            </a:extLst>
          </p:cNvPr>
          <p:cNvGrpSpPr/>
          <p:nvPr/>
        </p:nvGrpSpPr>
        <p:grpSpPr>
          <a:xfrm>
            <a:off x="5787411" y="1977235"/>
            <a:ext cx="4439480" cy="2903530"/>
            <a:chOff x="4752797" y="621944"/>
            <a:chExt cx="4439480" cy="290353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25CF347-BC7F-4405-8A14-0272A03A97A7}"/>
                </a:ext>
              </a:extLst>
            </p:cNvPr>
            <p:cNvGrpSpPr/>
            <p:nvPr/>
          </p:nvGrpSpPr>
          <p:grpSpPr>
            <a:xfrm>
              <a:off x="4752797" y="621944"/>
              <a:ext cx="4439480" cy="2903530"/>
              <a:chOff x="1538781" y="1896829"/>
              <a:chExt cx="4439480" cy="290353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C4E8D4D2-D6CD-4585-8B25-86F216AC6DCE}"/>
                  </a:ext>
                </a:extLst>
              </p:cNvPr>
              <p:cNvGrpSpPr/>
              <p:nvPr/>
            </p:nvGrpSpPr>
            <p:grpSpPr>
              <a:xfrm>
                <a:off x="2075620" y="2585189"/>
                <a:ext cx="3110921" cy="2215170"/>
                <a:chOff x="2075620" y="561934"/>
                <a:chExt cx="3110921" cy="221517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:a16="http://schemas.microsoft.com/office/drawing/2014/main" id="{27EBB308-C721-43E4-B85F-1657BA561A1C}"/>
                    </a:ext>
                  </a:extLst>
                </p:cNvPr>
                <p:cNvSpPr/>
                <p:nvPr/>
              </p:nvSpPr>
              <p:spPr>
                <a:xfrm>
                  <a:off x="2187819" y="1705708"/>
                  <a:ext cx="657225" cy="657225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8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/</a:t>
                  </a:r>
                  <a:endParaRPr lang="ko-KR" alt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6250991-1348-47AF-A8D7-E59733104210}"/>
                    </a:ext>
                  </a:extLst>
                </p:cNvPr>
                <p:cNvSpPr txBox="1"/>
                <p:nvPr/>
              </p:nvSpPr>
              <p:spPr>
                <a:xfrm>
                  <a:off x="2075620" y="2376994"/>
                  <a:ext cx="8917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dirty="0" err="1">
                      <a:latin typeface="LG Smart UI Regular" panose="020B0500000101010101" pitchFamily="50" charset="-127"/>
                      <a:ea typeface="LG Smart UI Regular" panose="020B0500000101010101" pitchFamily="50" charset="-127"/>
                    </a:rPr>
                    <a:t>물풍선</a:t>
                  </a:r>
                  <a:endParaRPr lang="ko-KR" altLang="en-US" sz="20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3463DFC-6DCF-4236-99BE-09D34B73EEED}"/>
                    </a:ext>
                  </a:extLst>
                </p:cNvPr>
                <p:cNvSpPr txBox="1"/>
                <p:nvPr/>
              </p:nvSpPr>
              <p:spPr>
                <a:xfrm>
                  <a:off x="4861603" y="2343818"/>
                  <a:ext cx="3249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latin typeface="Bahnschrift Light SemiCondensed" panose="020B0502040204020203" pitchFamily="34" charset="0"/>
                      <a:ea typeface="LG Smart UI Regular" panose="020B0500000101010101" pitchFamily="50" charset="-127"/>
                    </a:rPr>
                    <a:t>→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F5E573E-6B68-4653-AD87-80DCAA5CEE1D}"/>
                    </a:ext>
                  </a:extLst>
                </p:cNvPr>
                <p:cNvSpPr txBox="1"/>
                <p:nvPr/>
              </p:nvSpPr>
              <p:spPr>
                <a:xfrm>
                  <a:off x="4147593" y="2343818"/>
                  <a:ext cx="3249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latin typeface="Bahnschrift Light SemiCondensed" panose="020B0502040204020203" pitchFamily="34" charset="0"/>
                      <a:ea typeface="LG Smart UI Regular" panose="020B0500000101010101" pitchFamily="50" charset="-127"/>
                    </a:rPr>
                    <a:t>↓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0A1ADDB-2B18-4FD9-9B2A-82360FC83774}"/>
                    </a:ext>
                  </a:extLst>
                </p:cNvPr>
                <p:cNvSpPr txBox="1"/>
                <p:nvPr/>
              </p:nvSpPr>
              <p:spPr>
                <a:xfrm>
                  <a:off x="3433583" y="2343818"/>
                  <a:ext cx="3249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latin typeface="Bahnschrift Light SemiCondensed" panose="020B0502040204020203" pitchFamily="34" charset="0"/>
                      <a:ea typeface="LG Smart UI Regular" panose="020B0500000101010101" pitchFamily="50" charset="-127"/>
                    </a:rPr>
                    <a:t>←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17680A0-3C81-4C6D-9A4B-2506848E3261}"/>
                    </a:ext>
                  </a:extLst>
                </p:cNvPr>
                <p:cNvSpPr txBox="1"/>
                <p:nvPr/>
              </p:nvSpPr>
              <p:spPr>
                <a:xfrm>
                  <a:off x="4147593" y="561934"/>
                  <a:ext cx="32493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2000" b="1" dirty="0">
                      <a:latin typeface="Bahnschrift Light SemiCondensed" panose="020B0502040204020203" pitchFamily="34" charset="0"/>
                      <a:ea typeface="LG Smart UI Regular" panose="020B0500000101010101" pitchFamily="50" charset="-127"/>
                    </a:rPr>
                    <a:t>↑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D56754D-65DC-4404-A29F-21B58282BF55}"/>
                  </a:ext>
                </a:extLst>
              </p:cNvPr>
              <p:cNvSpPr txBox="1"/>
              <p:nvPr/>
            </p:nvSpPr>
            <p:spPr>
              <a:xfrm>
                <a:off x="1538781" y="1896829"/>
                <a:ext cx="44394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4400" dirty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Player 2</a:t>
                </a:r>
                <a:endParaRPr lang="ko-KR" altLang="en-US" sz="44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717323FB-495D-4E50-BC3A-B855F3684EC2}"/>
                </a:ext>
              </a:extLst>
            </p:cNvPr>
            <p:cNvSpPr/>
            <p:nvPr/>
          </p:nvSpPr>
          <p:spPr>
            <a:xfrm>
              <a:off x="7193257" y="1741900"/>
              <a:ext cx="657225" cy="6572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▲</a:t>
              </a:r>
              <a:endPara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7F410549-10E6-4DFE-9DFC-1527F8CFE600}"/>
                </a:ext>
              </a:extLst>
            </p:cNvPr>
            <p:cNvSpPr/>
            <p:nvPr/>
          </p:nvSpPr>
          <p:spPr>
            <a:xfrm>
              <a:off x="7193257" y="2454078"/>
              <a:ext cx="657225" cy="6572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▼</a:t>
              </a:r>
              <a:endPara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87EE5125-3F9B-44EC-AD31-42020580A94B}"/>
                </a:ext>
              </a:extLst>
            </p:cNvPr>
            <p:cNvSpPr/>
            <p:nvPr/>
          </p:nvSpPr>
          <p:spPr>
            <a:xfrm>
              <a:off x="6481080" y="2454078"/>
              <a:ext cx="657225" cy="6572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◀</a:t>
              </a:r>
              <a:endPara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357877C9-7121-4970-975E-75249509614A}"/>
                </a:ext>
              </a:extLst>
            </p:cNvPr>
            <p:cNvSpPr/>
            <p:nvPr/>
          </p:nvSpPr>
          <p:spPr>
            <a:xfrm>
              <a:off x="7907267" y="2454078"/>
              <a:ext cx="657225" cy="65722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▶</a:t>
              </a:r>
              <a:endPara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27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LG Smart UI Regular</vt:lpstr>
      <vt:lpstr>맑은 고딕</vt:lpstr>
      <vt:lpstr>Arial</vt:lpstr>
      <vt:lpstr>Bahnschrift Light SemiCondensed</vt:lpstr>
      <vt:lpstr>Calibri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경원</dc:creator>
  <cp:lastModifiedBy>유 경원</cp:lastModifiedBy>
  <cp:revision>11</cp:revision>
  <dcterms:created xsi:type="dcterms:W3CDTF">2020-03-02T14:58:14Z</dcterms:created>
  <dcterms:modified xsi:type="dcterms:W3CDTF">2020-03-03T04:14:33Z</dcterms:modified>
</cp:coreProperties>
</file>