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27469-09B1-4BA6-A294-00A4E73A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F0A61-CBF5-414B-B476-F602290D4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72956-C89A-4E74-92A8-E0808699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1CF1F-5BDB-45BA-A945-9219CC6F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45BD-1F38-4A96-A061-F658667E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4031-321A-4C09-92A2-FA8FCE8A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E54F6-6C6A-438C-9CCB-C6767E51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EF623-4B1A-4BA7-B666-738382A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CCDA-A48C-4DC8-BEE2-C8DB8424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CC630-FF81-44B5-B628-AB9245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0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867CC-7DD3-4B3A-BED2-2B0EBE1F6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60DC3-06F3-40EF-A1A7-41E2A327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6A3F9-B1FD-4E5E-AF93-14B0C870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B76D6-2F00-4B1C-A73A-5D88A14E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2537-C536-4F4D-9C4E-10645173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3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9AA4-1034-47E0-BF68-500AD8BF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B3D9E-C4F1-4011-A876-C9323429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F7310-9F96-4EF2-8A4F-B9A84A22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17ACB-6261-44F9-B28A-20B60B1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FC05A-04E9-49FD-9F5B-0611728D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3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02198-B750-4265-8E22-C753953E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05D8E-34BB-4A14-B467-292626A1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896F-EC41-4A67-B8BF-D2938D74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CE4C3-4699-41E0-97AC-90923BAD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162FA-AACC-4AEC-8F8C-BAAA0CCE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DB8D4-0E09-4CBA-9815-31CE1E84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4F58E-9349-4D89-9342-F0AC24978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613C9-DF28-46A1-81AA-877FC1BB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64009-77BE-44A6-B710-38C32035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5B47F-076A-4A94-9514-4996941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A8D27-56B6-46E1-930C-680FCBA2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12A44-7208-4665-B1FA-2DC43275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F15A2-375D-4C31-AE60-5B8155F6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E6342-5479-412C-8D09-DAE4B3E78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DF3957-40F6-4FB6-B0BA-BE091CEC9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C0AFF-1399-4264-831D-AB6C225DB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08424B-C7E6-4DEB-9B85-AB63D7E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A90FBA-77B0-4DA1-9DDB-9DF5B75F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3981E-989C-4473-AE90-0EC05D0A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F8C2D-390E-45A7-85EA-5D98CB69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06851C-1AA8-4239-811E-5B0CF1BA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30A6C-FCD8-49FC-BB50-C06AE26F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73D8F-4C61-4AC9-A9B0-2E373741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8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030D00-E7B7-445D-A774-07D4908D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3A3359-944A-4B77-8312-AB06165B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65AAE-42F8-4BE5-951A-FC5E8FF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EA12-7348-406F-AE66-7A4CE0D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4D234-1C00-4BED-A217-37560711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8132E-2281-49D1-B778-DEF8783FB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BEA74-6AB9-4B21-A899-BB406CB6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376FD-4A12-4976-8D6F-240B79A4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F4966-6AD0-4256-AC56-864CD18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4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CE950-89AB-477F-9253-194A14BF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CEAECB-ED7C-46B0-ACF8-D3AE6AB7F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EDB4-ADE1-4AB8-8CE0-452BB7E0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9B37D-1730-4118-AA03-6798DD34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C567C-8A15-410F-9CE8-ED326CA7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77E25-52CD-4CA1-913A-237B3EF2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7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D80477-04C9-41C1-BF3A-18830D05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4BC1C-8BDA-49EF-BD9B-9764B644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CA77A-537F-405C-90FB-E9093734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A8F1-B030-4A6D-8527-B7953237DF9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DE9EE-1C18-46C0-9BC5-0767317D7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900F-66DB-46D0-AB55-782159B17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C4EF-E22A-427B-80A9-B3A50256A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343DC-02DA-4C28-A59A-8CFDDAC05466}"/>
              </a:ext>
            </a:extLst>
          </p:cNvPr>
          <p:cNvSpPr txBox="1"/>
          <p:nvPr/>
        </p:nvSpPr>
        <p:spPr>
          <a:xfrm>
            <a:off x="2728283" y="2551837"/>
            <a:ext cx="6735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IMDB data </a:t>
            </a:r>
            <a:r>
              <a:rPr lang="ko-KR" altLang="en-US" sz="5400" b="1" dirty="0"/>
              <a:t>삽입 및</a:t>
            </a:r>
            <a:endParaRPr lang="en-US" altLang="ko-KR" sz="5400" b="1" dirty="0"/>
          </a:p>
          <a:p>
            <a:r>
              <a:rPr lang="en-US" altLang="ko-KR" sz="5400" b="1" dirty="0"/>
              <a:t>query </a:t>
            </a:r>
            <a:r>
              <a:rPr lang="ko-KR" altLang="en-US" sz="5400" b="1" dirty="0"/>
              <a:t>프로그램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59029-CA22-4363-A942-2DCF5CAA9622}"/>
              </a:ext>
            </a:extLst>
          </p:cNvPr>
          <p:cNvSpPr txBox="1"/>
          <p:nvPr/>
        </p:nvSpPr>
        <p:spPr>
          <a:xfrm>
            <a:off x="1137608" y="5171212"/>
            <a:ext cx="17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201511275</a:t>
            </a:r>
          </a:p>
          <a:p>
            <a:r>
              <a:rPr lang="ko-KR" altLang="en-US" sz="2400" b="1" dirty="0"/>
              <a:t>유경원</a:t>
            </a:r>
          </a:p>
        </p:txBody>
      </p:sp>
    </p:spTree>
    <p:extLst>
      <p:ext uri="{BB962C8B-B14F-4D97-AF65-F5344CB8AC3E}">
        <p14:creationId xmlns:p14="http://schemas.microsoft.com/office/powerpoint/2010/main" val="10360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BD0D1D-0C11-46F1-A839-4790477112FB}"/>
              </a:ext>
            </a:extLst>
          </p:cNvPr>
          <p:cNvSpPr txBox="1"/>
          <p:nvPr/>
        </p:nvSpPr>
        <p:spPr>
          <a:xfrm>
            <a:off x="554978" y="659169"/>
            <a:ext cx="1094511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Entity </a:t>
            </a:r>
            <a:r>
              <a:rPr lang="ko-KR" altLang="en-US" sz="3600" b="1" dirty="0"/>
              <a:t>또는 </a:t>
            </a:r>
            <a:r>
              <a:rPr lang="en-US" altLang="ko-KR" sz="3600" b="1" dirty="0"/>
              <a:t>Table </a:t>
            </a:r>
            <a:r>
              <a:rPr lang="ko-KR" altLang="en-US" sz="3600" b="1" dirty="0"/>
              <a:t>간 관계의 종류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1:1</a:t>
            </a:r>
          </a:p>
          <a:p>
            <a:r>
              <a:rPr lang="en-US" altLang="ko-KR" sz="2800" dirty="0"/>
              <a:t>1:N (multivalued attribute, Architype/Instance) -&gt; </a:t>
            </a:r>
            <a:r>
              <a:rPr lang="ko-KR" altLang="en-US" sz="2800" dirty="0"/>
              <a:t>일련 번호 추가</a:t>
            </a:r>
            <a:endParaRPr lang="en-US" altLang="ko-KR" sz="2800" dirty="0"/>
          </a:p>
          <a:p>
            <a:r>
              <a:rPr lang="en-US" altLang="ko-KR" sz="2800" dirty="0"/>
              <a:t>N:M (intersection, association)</a:t>
            </a:r>
          </a:p>
          <a:p>
            <a:r>
              <a:rPr lang="ko-KR" altLang="en-US" sz="2800" dirty="0"/>
              <a:t>공통 </a:t>
            </a:r>
            <a:r>
              <a:rPr lang="en-US" altLang="ko-KR" sz="2800" dirty="0"/>
              <a:t>: FK </a:t>
            </a:r>
            <a:r>
              <a:rPr lang="ko-KR" altLang="en-US" sz="2800" dirty="0"/>
              <a:t>추가</a:t>
            </a:r>
            <a:r>
              <a:rPr lang="en-US" altLang="ko-KR" sz="2800" dirty="0"/>
              <a:t>, weak/strong, id-dependent/independent, recursive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7C65D-72D4-41BE-A7AF-06E7990D9A83}"/>
              </a:ext>
            </a:extLst>
          </p:cNvPr>
          <p:cNvSpPr txBox="1"/>
          <p:nvPr/>
        </p:nvSpPr>
        <p:spPr>
          <a:xfrm>
            <a:off x="554978" y="3873371"/>
            <a:ext cx="913397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ER diagram</a:t>
            </a:r>
            <a:r>
              <a:rPr lang="ko-KR" altLang="en-US" sz="3600" b="1" dirty="0"/>
              <a:t>에서 </a:t>
            </a:r>
            <a:r>
              <a:rPr lang="en-US" altLang="ko-KR" sz="3600" b="1" dirty="0"/>
              <a:t>RDB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Table</a:t>
            </a:r>
            <a:r>
              <a:rPr lang="ko-KR" altLang="en-US" sz="3600" b="1" dirty="0"/>
              <a:t>을 만드는 방법</a:t>
            </a:r>
            <a:endParaRPr lang="en-US" altLang="ko-KR" sz="3600" b="1" dirty="0"/>
          </a:p>
          <a:p>
            <a:endParaRPr lang="en-US" altLang="ko-KR" sz="2800" dirty="0"/>
          </a:p>
          <a:p>
            <a:r>
              <a:rPr lang="en-US" altLang="ko-KR" sz="2800" dirty="0"/>
              <a:t> - FK </a:t>
            </a:r>
            <a:r>
              <a:rPr lang="ko-KR" altLang="en-US" sz="2800" dirty="0"/>
              <a:t>추가 또는 지정</a:t>
            </a:r>
            <a:endParaRPr lang="en-US" altLang="ko-KR" sz="2800" dirty="0"/>
          </a:p>
          <a:p>
            <a:r>
              <a:rPr lang="en-US" altLang="ko-KR" sz="2800" dirty="0"/>
              <a:t> - PK</a:t>
            </a:r>
            <a:r>
              <a:rPr lang="ko-KR" altLang="en-US" sz="2800" dirty="0"/>
              <a:t>에 일련 번호 추가</a:t>
            </a:r>
            <a:endParaRPr lang="en-US" altLang="ko-KR" sz="2800" dirty="0"/>
          </a:p>
          <a:p>
            <a:r>
              <a:rPr lang="en-US" altLang="ko-KR" sz="2800" dirty="0"/>
              <a:t> - </a:t>
            </a:r>
            <a:r>
              <a:rPr lang="ko-KR" altLang="en-US" sz="2800" dirty="0"/>
              <a:t>중재 </a:t>
            </a:r>
            <a:r>
              <a:rPr lang="en-US" altLang="ko-KR" sz="2800" dirty="0"/>
              <a:t>Table </a:t>
            </a:r>
            <a:r>
              <a:rPr lang="ko-KR" altLang="en-US" sz="2800" dirty="0"/>
              <a:t>생성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909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A32918-F363-45AE-8164-430CD9AD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66" y="1479502"/>
            <a:ext cx="7301069" cy="5321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93298-7A5E-420C-BDD4-60DF142D3921}"/>
              </a:ext>
            </a:extLst>
          </p:cNvPr>
          <p:cNvSpPr txBox="1"/>
          <p:nvPr/>
        </p:nvSpPr>
        <p:spPr>
          <a:xfrm>
            <a:off x="554978" y="4632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E-R Diagram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102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26F0AD6-1D6C-43E3-BAFC-2345D4B7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93" y="1307659"/>
            <a:ext cx="7559214" cy="5467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CF58C-9706-4727-97CD-F861AA05BAAE}"/>
              </a:ext>
            </a:extLst>
          </p:cNvPr>
          <p:cNvSpPr txBox="1"/>
          <p:nvPr/>
        </p:nvSpPr>
        <p:spPr>
          <a:xfrm>
            <a:off x="554978" y="463226"/>
            <a:ext cx="446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RDB Table Diagram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153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918ED-A9C3-4481-870C-5C3D1703E89C}"/>
              </a:ext>
            </a:extLst>
          </p:cNvPr>
          <p:cNvSpPr txBox="1"/>
          <p:nvPr/>
        </p:nvSpPr>
        <p:spPr>
          <a:xfrm>
            <a:off x="554978" y="463226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어려웠던 점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소감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B3113-40AF-481D-A814-C7081A227A68}"/>
              </a:ext>
            </a:extLst>
          </p:cNvPr>
          <p:cNvSpPr txBox="1"/>
          <p:nvPr/>
        </p:nvSpPr>
        <p:spPr>
          <a:xfrm>
            <a:off x="840747" y="1109557"/>
            <a:ext cx="108606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설계의 어려움</a:t>
            </a:r>
            <a:endParaRPr lang="en-US" altLang="ko-KR" dirty="0"/>
          </a:p>
          <a:p>
            <a:r>
              <a:rPr lang="en-US" altLang="ko-KR" dirty="0"/>
              <a:t>  * </a:t>
            </a:r>
            <a:r>
              <a:rPr lang="ko-KR" altLang="en-US" dirty="0"/>
              <a:t>한글로 해석 및 요약해서</a:t>
            </a:r>
            <a:r>
              <a:rPr lang="en-US" altLang="ko-KR" dirty="0"/>
              <a:t>, IMDB</a:t>
            </a:r>
            <a:r>
              <a:rPr lang="ko-KR" altLang="en-US" dirty="0"/>
              <a:t>의 속성 및 관계 분석</a:t>
            </a:r>
            <a:endParaRPr lang="en-US" altLang="ko-KR" dirty="0"/>
          </a:p>
          <a:p>
            <a:r>
              <a:rPr lang="en-US" altLang="ko-KR" dirty="0"/>
              <a:t>  * Entity </a:t>
            </a:r>
            <a:r>
              <a:rPr lang="ko-KR" altLang="en-US" dirty="0"/>
              <a:t>및 </a:t>
            </a:r>
            <a:r>
              <a:rPr lang="en-US" altLang="ko-KR" dirty="0"/>
              <a:t>Table </a:t>
            </a:r>
            <a:r>
              <a:rPr lang="ko-KR" altLang="en-US" dirty="0"/>
              <a:t>간 관계의 종류를 정리하여 적용</a:t>
            </a:r>
            <a:endParaRPr lang="en-US" altLang="ko-KR" dirty="0"/>
          </a:p>
          <a:p>
            <a:r>
              <a:rPr lang="en-US" altLang="ko-KR" dirty="0"/>
              <a:t>  * notation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Lucid Chart 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삽입 성능 저하 </a:t>
            </a:r>
            <a:r>
              <a:rPr lang="en-US" altLang="ko-KR" dirty="0"/>
              <a:t>-&gt; </a:t>
            </a:r>
            <a:r>
              <a:rPr lang="en-US" altLang="ko-KR" dirty="0" err="1"/>
              <a:t>executeMany</a:t>
            </a:r>
            <a:r>
              <a:rPr lang="ko-KR" altLang="en-US" dirty="0"/>
              <a:t>로 해결</a:t>
            </a:r>
            <a:endParaRPr lang="en-US" altLang="ko-KR" dirty="0"/>
          </a:p>
          <a:p>
            <a:r>
              <a:rPr lang="en-US" altLang="ko-KR" dirty="0"/>
              <a:t>- Corrupt</a:t>
            </a:r>
            <a:r>
              <a:rPr lang="ko-KR" altLang="en-US" dirty="0"/>
              <a:t>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insert</a:t>
            </a:r>
            <a:r>
              <a:rPr lang="ko-KR" altLang="en-US" dirty="0"/>
              <a:t>하는 데에 여러 가지 오류 및 장애 발생</a:t>
            </a:r>
            <a:endParaRPr lang="en-US" altLang="ko-KR" dirty="0"/>
          </a:p>
          <a:p>
            <a:r>
              <a:rPr lang="en-US" altLang="ko-KR" dirty="0"/>
              <a:t>  * Null (None)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  * </a:t>
            </a:r>
            <a:r>
              <a:rPr lang="ko-KR" altLang="en-US" dirty="0"/>
              <a:t>자료형 처리</a:t>
            </a:r>
            <a:endParaRPr lang="en-US" altLang="ko-KR" dirty="0"/>
          </a:p>
          <a:p>
            <a:r>
              <a:rPr lang="en-US" altLang="ko-KR" dirty="0"/>
              <a:t>  * </a:t>
            </a:r>
            <a:r>
              <a:rPr lang="ko-KR" altLang="en-US" dirty="0" err="1"/>
              <a:t>구분자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en-US" altLang="ko-KR" dirty="0"/>
              <a:t>  * </a:t>
            </a:r>
            <a:r>
              <a:rPr lang="ko-KR" altLang="en-US" dirty="0"/>
              <a:t>오염된 </a:t>
            </a:r>
            <a:r>
              <a:rPr lang="en-US" altLang="ko-KR" dirty="0"/>
              <a:t>Data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  * Exception </a:t>
            </a:r>
            <a:r>
              <a:rPr lang="ko-KR" altLang="en-US" dirty="0"/>
              <a:t>발생 시 </a:t>
            </a:r>
            <a:r>
              <a:rPr lang="en-US" altLang="ko-KR" dirty="0"/>
              <a:t>Commit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- FK Integrity </a:t>
            </a:r>
            <a:r>
              <a:rPr lang="ko-KR" altLang="en-US" dirty="0"/>
              <a:t>예외 발생 </a:t>
            </a:r>
            <a:r>
              <a:rPr lang="en-US" altLang="ko-KR" dirty="0"/>
              <a:t>-&gt; </a:t>
            </a:r>
            <a:r>
              <a:rPr lang="ko-KR" altLang="en-US" dirty="0"/>
              <a:t>설계 오류 </a:t>
            </a:r>
            <a:r>
              <a:rPr lang="en-US" altLang="ko-KR" dirty="0"/>
              <a:t>or </a:t>
            </a:r>
            <a:r>
              <a:rPr lang="ko-KR" altLang="en-US" dirty="0"/>
              <a:t>데이터 오류 둘 중 하나</a:t>
            </a:r>
            <a:endParaRPr lang="en-US" altLang="ko-KR" dirty="0"/>
          </a:p>
          <a:p>
            <a:r>
              <a:rPr lang="en-US" altLang="ko-KR" dirty="0"/>
              <a:t>- Python Connection </a:t>
            </a:r>
            <a:r>
              <a:rPr lang="ko-KR" altLang="en-US" dirty="0"/>
              <a:t>문제 </a:t>
            </a:r>
            <a:r>
              <a:rPr lang="en-US" altLang="ko-KR" dirty="0"/>
              <a:t>-&gt; </a:t>
            </a:r>
            <a:r>
              <a:rPr lang="ko-KR" altLang="en-US" dirty="0"/>
              <a:t>일괄 </a:t>
            </a:r>
            <a:r>
              <a:rPr lang="en-US" altLang="ko-KR" dirty="0"/>
              <a:t>insert </a:t>
            </a:r>
            <a:r>
              <a:rPr lang="ko-KR" altLang="en-US" dirty="0"/>
              <a:t>도중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Workbench</a:t>
            </a:r>
            <a:r>
              <a:rPr lang="ko-KR" altLang="en-US" dirty="0"/>
              <a:t>에서는 쿼리 불가</a:t>
            </a:r>
            <a:endParaRPr lang="en-US" altLang="ko-KR" dirty="0"/>
          </a:p>
          <a:p>
            <a:r>
              <a:rPr lang="en-US" altLang="ko-KR" dirty="0"/>
              <a:t>- Python Connection </a:t>
            </a:r>
            <a:r>
              <a:rPr lang="ko-KR" altLang="en-US" dirty="0"/>
              <a:t>문제 </a:t>
            </a:r>
            <a:r>
              <a:rPr lang="en-US" altLang="ko-KR" dirty="0"/>
              <a:t>-&gt; Connection</a:t>
            </a:r>
            <a:r>
              <a:rPr lang="ko-KR" altLang="en-US" dirty="0"/>
              <a:t>을 </a:t>
            </a:r>
            <a:r>
              <a:rPr lang="en-US" altLang="ko-KR" dirty="0"/>
              <a:t>close </a:t>
            </a:r>
            <a:r>
              <a:rPr lang="ko-KR" altLang="en-US" dirty="0"/>
              <a:t>했음에도 </a:t>
            </a:r>
            <a:r>
              <a:rPr lang="en-US" altLang="ko-KR" dirty="0"/>
              <a:t>close </a:t>
            </a:r>
            <a:r>
              <a:rPr lang="ko-KR" altLang="en-US" dirty="0"/>
              <a:t>되지 않음</a:t>
            </a:r>
            <a:endParaRPr lang="en-US" altLang="ko-KR" dirty="0"/>
          </a:p>
          <a:p>
            <a:r>
              <a:rPr lang="en-US" altLang="ko-KR" dirty="0"/>
              <a:t>			-&gt; Console</a:t>
            </a:r>
            <a:r>
              <a:rPr lang="ko-KR" altLang="en-US" dirty="0"/>
              <a:t>을 </a:t>
            </a:r>
            <a:r>
              <a:rPr lang="ko-KR" altLang="en-US" dirty="0" err="1"/>
              <a:t>재시작하여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en-US" altLang="ko-KR" dirty="0"/>
              <a:t>- Python Query </a:t>
            </a:r>
            <a:r>
              <a:rPr lang="ko-KR" altLang="en-US" dirty="0"/>
              <a:t>무반응 문제 </a:t>
            </a:r>
            <a:r>
              <a:rPr lang="en-US" altLang="ko-KR" dirty="0"/>
              <a:t>-&gt; limit</a:t>
            </a:r>
            <a:r>
              <a:rPr lang="ko-KR" altLang="en-US" dirty="0"/>
              <a:t> 문법으로 성능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인턴 시절</a:t>
            </a:r>
            <a:r>
              <a:rPr lang="en-US" altLang="ko-KR" dirty="0"/>
              <a:t>, </a:t>
            </a:r>
            <a:r>
              <a:rPr lang="ko-KR" altLang="en-US" dirty="0"/>
              <a:t>이론적 배경 없이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설계 및 구현을 비효율적으로 무식하게 했는데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이번 기회를 통해 기초적인 설계 방법을 배워 복잡한 테이블 관계도 구현할 수 있게 되었고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를 통한 성능 개선 방법까지 익힐 수 있어서</a:t>
            </a:r>
            <a:r>
              <a:rPr lang="en-US" altLang="ko-KR" dirty="0"/>
              <a:t>, </a:t>
            </a:r>
            <a:r>
              <a:rPr lang="ko-KR" altLang="en-US" dirty="0"/>
              <a:t>실무에서도 자신 있게 </a:t>
            </a:r>
            <a:r>
              <a:rPr lang="en-US" altLang="ko-KR" dirty="0"/>
              <a:t>RDB</a:t>
            </a:r>
            <a:r>
              <a:rPr lang="ko-KR" altLang="en-US" dirty="0"/>
              <a:t>를 사용할 수 있을 것 같다</a:t>
            </a:r>
          </a:p>
        </p:txBody>
      </p:sp>
    </p:spTree>
    <p:extLst>
      <p:ext uri="{BB962C8B-B14F-4D97-AF65-F5344CB8AC3E}">
        <p14:creationId xmlns:p14="http://schemas.microsoft.com/office/powerpoint/2010/main" val="163979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277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유경원</dc:creator>
  <cp:lastModifiedBy>유경원</cp:lastModifiedBy>
  <cp:revision>37</cp:revision>
  <dcterms:created xsi:type="dcterms:W3CDTF">2021-06-07T14:37:17Z</dcterms:created>
  <dcterms:modified xsi:type="dcterms:W3CDTF">2021-06-09T03:35:36Z</dcterms:modified>
</cp:coreProperties>
</file>