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4" r:id="rId6"/>
    <p:sldId id="263" r:id="rId7"/>
    <p:sldId id="265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0CFE3-FE8A-47CA-B2ED-D4A35285B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889" y="557442"/>
            <a:ext cx="11407805" cy="2971801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Image Inpainting for Irregular Holes Using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Partial Convolutions</a:t>
            </a:r>
            <a:endParaRPr lang="zh-TW" altLang="en-US" sz="4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2EEF77-5D09-4DA8-8138-4C5381677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4852" y="4910667"/>
            <a:ext cx="2970103" cy="1947333"/>
          </a:xfrm>
        </p:spPr>
        <p:txBody>
          <a:bodyPr/>
          <a:lstStyle/>
          <a:p>
            <a:r>
              <a:rPr lang="en-US" altLang="zh-TW" dirty="0"/>
              <a:t>7109053122 </a:t>
            </a:r>
            <a:r>
              <a:rPr lang="zh-TW" altLang="en-US" dirty="0"/>
              <a:t>于凡淵</a:t>
            </a:r>
          </a:p>
        </p:txBody>
      </p:sp>
    </p:spTree>
    <p:extLst>
      <p:ext uri="{BB962C8B-B14F-4D97-AF65-F5344CB8AC3E}">
        <p14:creationId xmlns:p14="http://schemas.microsoft.com/office/powerpoint/2010/main" val="259764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8D137-7D11-4B14-B353-B7CF8A94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0136"/>
            <a:ext cx="8534400" cy="1507067"/>
          </a:xfrm>
        </p:spPr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DC29932-9B7C-4AA6-93A4-505F81455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483" y="3192319"/>
            <a:ext cx="2989463" cy="30136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E0ABD20-2444-4E85-8C1E-DAE974449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522" y="3186267"/>
            <a:ext cx="2989463" cy="30015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448DFCC-48EA-4272-A725-4F8E97F93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401" y="3192319"/>
            <a:ext cx="2989463" cy="298946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3DA7954-3CD1-4309-8AF1-9FD9371A2EA2}"/>
              </a:ext>
            </a:extLst>
          </p:cNvPr>
          <p:cNvSpPr txBox="1"/>
          <p:nvPr/>
        </p:nvSpPr>
        <p:spPr>
          <a:xfrm>
            <a:off x="985421" y="2663301"/>
            <a:ext cx="950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        原圖                                               </a:t>
            </a:r>
            <a:r>
              <a:rPr lang="en-US" altLang="zh-TW" dirty="0"/>
              <a:t>mask+</a:t>
            </a:r>
            <a:r>
              <a:rPr lang="zh-TW" altLang="en-US" dirty="0"/>
              <a:t>原圖                                                      結果</a:t>
            </a:r>
          </a:p>
        </p:txBody>
      </p:sp>
    </p:spTree>
    <p:extLst>
      <p:ext uri="{BB962C8B-B14F-4D97-AF65-F5344CB8AC3E}">
        <p14:creationId xmlns:p14="http://schemas.microsoft.com/office/powerpoint/2010/main" val="262868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0F811-CB74-4DDB-B131-D715CF7C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9877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b="1" dirty="0"/>
              <a:t>Partial Convolutional</a:t>
            </a:r>
            <a:endParaRPr lang="zh-TW" altLang="en-US" sz="4400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3409C7B-0E1D-46B3-9E85-CF22E6903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588" y="2019201"/>
            <a:ext cx="9731892" cy="156966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C82CC9-BB2A-4555-86BD-D5DD75E08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88" y="3588861"/>
            <a:ext cx="4622809" cy="13692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2526AA3-227B-4ABC-8DDA-4E8D5284898F}"/>
              </a:ext>
            </a:extLst>
          </p:cNvPr>
          <p:cNvSpPr txBox="1"/>
          <p:nvPr/>
        </p:nvSpPr>
        <p:spPr>
          <a:xfrm>
            <a:off x="4216400" y="5126741"/>
            <a:ext cx="8829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W: convolution filter weights</a:t>
            </a:r>
          </a:p>
          <a:p>
            <a:r>
              <a:rPr lang="en-US" altLang="zh-TW" sz="2400" dirty="0"/>
              <a:t>b: corresponding bias.</a:t>
            </a:r>
          </a:p>
          <a:p>
            <a:r>
              <a:rPr lang="en-US" altLang="zh-TW" sz="2400" dirty="0"/>
              <a:t>X: feature values for the current convolution window </a:t>
            </a:r>
          </a:p>
          <a:p>
            <a:r>
              <a:rPr lang="en-US" altLang="zh-TW" sz="2400" dirty="0"/>
              <a:t>M: corresponding binary mask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908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922FD-8223-404A-9B4F-A8C3F968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016" y="776466"/>
            <a:ext cx="8534400" cy="1507067"/>
          </a:xfrm>
        </p:spPr>
        <p:txBody>
          <a:bodyPr/>
          <a:lstStyle/>
          <a:p>
            <a:r>
              <a:rPr lang="en-US" altLang="zh-TW" dirty="0"/>
              <a:t>Mask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4BC3CC1-8D36-4C58-A563-D6D449159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076"/>
          <a:stretch/>
        </p:blipFill>
        <p:spPr>
          <a:xfrm>
            <a:off x="284085" y="3081042"/>
            <a:ext cx="3728621" cy="36163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13BD5D-F1CF-4641-8804-EDDC0E1E6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898" y="0"/>
            <a:ext cx="7556692" cy="47673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6403518-6010-4C63-8499-2D1808E7B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898" y="5085642"/>
            <a:ext cx="7388017" cy="161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2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8F80B-709B-4F63-9AB2-87D4ECDC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77975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Unet Architecture</a:t>
            </a:r>
            <a:endParaRPr lang="zh-TW" altLang="en-US" sz="4400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9CB80FB-1058-4377-9FE1-7A51C92E5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869" y="80551"/>
            <a:ext cx="7859990" cy="677744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F2421CD-5CDD-4987-BE04-191AF344F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41" y="2138063"/>
            <a:ext cx="3747300" cy="45588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3BDB646-92D0-4F88-A14C-14FBE53AD2F3}"/>
              </a:ext>
            </a:extLst>
          </p:cNvPr>
          <p:cNvSpPr/>
          <p:nvPr/>
        </p:nvSpPr>
        <p:spPr>
          <a:xfrm>
            <a:off x="3959441" y="1091953"/>
            <a:ext cx="1917576" cy="22105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B5BBFCC0-6AD7-46E5-8E21-26D483B27C6C}"/>
              </a:ext>
            </a:extLst>
          </p:cNvPr>
          <p:cNvSpPr/>
          <p:nvPr/>
        </p:nvSpPr>
        <p:spPr>
          <a:xfrm rot="3012491">
            <a:off x="3447337" y="2485748"/>
            <a:ext cx="239697" cy="6125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45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D3042-C720-4BB3-974E-A8562E66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2584095"/>
            <a:ext cx="8534400" cy="1507067"/>
          </a:xfrm>
        </p:spPr>
        <p:txBody>
          <a:bodyPr/>
          <a:lstStyle/>
          <a:p>
            <a:r>
              <a:rPr lang="en-US" altLang="zh-TW" dirty="0"/>
              <a:t>model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F8614D-E7A2-412D-9313-2B71DBA7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823" y="107893"/>
            <a:ext cx="8380532" cy="66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2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0D2FC-C49E-4196-B590-22618732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50" y="1562184"/>
            <a:ext cx="5679383" cy="1507067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M:3*3</a:t>
            </a:r>
            <a:r>
              <a:rPr lang="zh-TW" altLang="en-US" sz="2000" dirty="0"/>
              <a:t> </a:t>
            </a:r>
            <a:r>
              <a:rPr lang="en-US" altLang="zh-TW" sz="2000" dirty="0"/>
              <a:t>sliding window</a:t>
            </a:r>
            <a:endParaRPr lang="zh-TW" altLang="en-US" sz="20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9BE4120-6A89-4503-A005-0419FA9D6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388" y="2580666"/>
            <a:ext cx="8998899" cy="406357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575AE21-FD95-45F1-8524-3AE6B4AD5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0" y="605964"/>
            <a:ext cx="4622809" cy="136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7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4838E-5E9A-423D-94DA-A81D0EBE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15" y="350338"/>
            <a:ext cx="8534400" cy="1507067"/>
          </a:xfrm>
        </p:spPr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:</a:t>
            </a:r>
            <a:r>
              <a:rPr lang="zh-TW" altLang="en-US" dirty="0"/>
              <a:t>單一照片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9914D32-983D-4DF3-A90A-1428142B8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7128"/>
          <a:stretch/>
        </p:blipFill>
        <p:spPr>
          <a:xfrm>
            <a:off x="5897055" y="241669"/>
            <a:ext cx="5850430" cy="3882675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CFDF6328-6E13-49FE-AAD9-2524D666078B}"/>
              </a:ext>
            </a:extLst>
          </p:cNvPr>
          <p:cNvSpPr txBox="1">
            <a:spLocks/>
          </p:cNvSpPr>
          <p:nvPr/>
        </p:nvSpPr>
        <p:spPr>
          <a:xfrm>
            <a:off x="444515" y="4651899"/>
            <a:ext cx="1881435" cy="11641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400" dirty="0"/>
              <a:t>先擴增資料</a:t>
            </a:r>
          </a:p>
        </p:txBody>
      </p:sp>
      <p:pic>
        <p:nvPicPr>
          <p:cNvPr id="6" name="內容版面配置區 7">
            <a:extLst>
              <a:ext uri="{FF2B5EF4-FFF2-40B4-BE49-F238E27FC236}">
                <a16:creationId xmlns:a16="http://schemas.microsoft.com/office/drawing/2014/main" id="{20E42DDE-C0BD-45F9-95A1-64D27CCD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4478531"/>
            <a:ext cx="2276198" cy="22761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6A54B20-FC2B-429C-AF8E-91D9676E1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955" y="4478530"/>
            <a:ext cx="2276198" cy="225431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13CD4AD-E2C4-4D77-BD8E-E5DFB657CA21}"/>
              </a:ext>
            </a:extLst>
          </p:cNvPr>
          <p:cNvSpPr txBox="1"/>
          <p:nvPr/>
        </p:nvSpPr>
        <p:spPr>
          <a:xfrm>
            <a:off x="5618493" y="4651899"/>
            <a:ext cx="13849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/>
              <a:t>…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06996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7C326-15C5-434C-A3F7-5568618D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90" y="366204"/>
            <a:ext cx="8534400" cy="1507067"/>
          </a:xfrm>
        </p:spPr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1BFA5D7-F5FA-4EFB-80F0-87F3F6453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200" y="284085"/>
            <a:ext cx="2727251" cy="27011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BF0D92D-7A21-4D29-AC7F-AC174816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8" y="254895"/>
            <a:ext cx="2727251" cy="273607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36EDE23-0E01-4DD3-94F5-8C9E6A71C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90" y="3792245"/>
            <a:ext cx="2933700" cy="29527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A5797CF-1F06-41E6-BE79-84D2A2891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324" y="3792245"/>
            <a:ext cx="2943225" cy="29432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1A33DAF-ED4F-4AB3-AE6B-2EDF258EA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6074" y="3782720"/>
            <a:ext cx="2943069" cy="29527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EC84E33-FBB4-47E7-A208-963036FECF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9143" y="3782720"/>
            <a:ext cx="2952750" cy="29337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8939E2-59EE-463A-AC1C-D28E0316BB58}"/>
              </a:ext>
            </a:extLst>
          </p:cNvPr>
          <p:cNvSpPr txBox="1"/>
          <p:nvPr/>
        </p:nvSpPr>
        <p:spPr>
          <a:xfrm>
            <a:off x="432046" y="3319180"/>
            <a:ext cx="113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    Epoch:3				            Epoch:5					 Epoch:7				   Epoch:9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68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CDB0A-FCDD-4CD8-BF1D-B3CC4637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1258"/>
            <a:ext cx="8534400" cy="1507067"/>
          </a:xfrm>
        </p:spPr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:</a:t>
            </a:r>
            <a:r>
              <a:rPr lang="zh-TW" altLang="en-US" dirty="0"/>
              <a:t>數字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0A12D19-5328-4F8C-9E48-B8B34D1CF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087" y="1834656"/>
            <a:ext cx="2143125" cy="21145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87CA534-41AC-47DD-BCAB-4D380EA932E6}"/>
              </a:ext>
            </a:extLst>
          </p:cNvPr>
          <p:cNvSpPr txBox="1"/>
          <p:nvPr/>
        </p:nvSpPr>
        <p:spPr>
          <a:xfrm>
            <a:off x="541538" y="2334827"/>
            <a:ext cx="62498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Mask: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                                                                    </a:t>
            </a:r>
            <a:r>
              <a:rPr lang="en-US" altLang="zh-TW" dirty="0"/>
              <a:t>Model: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Loss:</a:t>
            </a:r>
            <a:r>
              <a:rPr lang="zh-TW" altLang="en-US" dirty="0"/>
              <a:t> </a:t>
            </a:r>
            <a:r>
              <a:rPr lang="en-US" altLang="zh-TW" dirty="0"/>
              <a:t>Binary cross entropy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5B77A7-1F93-4C10-B8E9-A067C70CF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52" y="1822757"/>
            <a:ext cx="6246666" cy="495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31235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1481</TotalTime>
  <Words>110</Words>
  <Application>Microsoft Office PowerPoint</Application>
  <PresentationFormat>寬螢幕</PresentationFormat>
  <Paragraphs>30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Century Gothic</vt:lpstr>
      <vt:lpstr>Wingdings 3</vt:lpstr>
      <vt:lpstr>切割線</vt:lpstr>
      <vt:lpstr>Image Inpainting for Irregular Holes Using Partial Convolutions</vt:lpstr>
      <vt:lpstr>Partial Convolutional</vt:lpstr>
      <vt:lpstr>Mask</vt:lpstr>
      <vt:lpstr>Unet Architecture</vt:lpstr>
      <vt:lpstr>model</vt:lpstr>
      <vt:lpstr>M:3*3 sliding window</vt:lpstr>
      <vt:lpstr>實作:單一照片</vt:lpstr>
      <vt:lpstr>結果</vt:lpstr>
      <vt:lpstr>實作:數字</vt:lpstr>
      <vt:lpstr>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Inpainting for Irregular Holes Using Partial Convolutions</dc:title>
  <dc:creator>jason</dc:creator>
  <cp:lastModifiedBy>jason</cp:lastModifiedBy>
  <cp:revision>20</cp:revision>
  <dcterms:created xsi:type="dcterms:W3CDTF">2021-04-11T08:34:53Z</dcterms:created>
  <dcterms:modified xsi:type="dcterms:W3CDTF">2021-06-20T08:36:44Z</dcterms:modified>
</cp:coreProperties>
</file>