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6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9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68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45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0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81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0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6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23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53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6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8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04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5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E535-962F-4EE5-A318-2F8E70EBC0D5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6CC3F3-B0F4-42DC-B9C2-8A65F5F54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6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190E1-4C4D-4292-A43D-31FCDCEF8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Re-Identification with Consistent Attentive Siamese Networks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54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4E47D-D4AC-42D7-B823-EE6873B3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C6AF617-91A5-4FAC-8CD6-C1D054C3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1115"/>
          <a:stretch/>
        </p:blipFill>
        <p:spPr>
          <a:xfrm>
            <a:off x="1626208" y="1816294"/>
            <a:ext cx="1736351" cy="1692016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3C61A65D-3669-469E-A3F1-31DAE1DF8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28"/>
          <a:stretch/>
        </p:blipFill>
        <p:spPr>
          <a:xfrm>
            <a:off x="1626207" y="3946847"/>
            <a:ext cx="1736351" cy="17262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E7388D-7234-4AA7-A937-FB691CF63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251"/>
          <a:stretch/>
        </p:blipFill>
        <p:spPr>
          <a:xfrm>
            <a:off x="5204948" y="1736984"/>
            <a:ext cx="1646587" cy="16547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76753A-85E6-496C-9CC0-62EC1E920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51"/>
          <a:stretch/>
        </p:blipFill>
        <p:spPr>
          <a:xfrm>
            <a:off x="5237123" y="3946846"/>
            <a:ext cx="1717754" cy="17262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3D4924-BE8C-4791-BD34-4B20DF8AB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925" y="1736984"/>
            <a:ext cx="1672032" cy="16920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2E82C8F-534E-4229-8C82-9F0B15552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925" y="3981092"/>
            <a:ext cx="1692016" cy="1692016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3943F8B-19AB-4559-AE3A-D12EDEBD8A5A}"/>
              </a:ext>
            </a:extLst>
          </p:cNvPr>
          <p:cNvSpPr/>
          <p:nvPr/>
        </p:nvSpPr>
        <p:spPr>
          <a:xfrm>
            <a:off x="3732245" y="3415001"/>
            <a:ext cx="1231641" cy="53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9F40062-7E1E-4960-9A08-59BDDC0DBE41}"/>
              </a:ext>
            </a:extLst>
          </p:cNvPr>
          <p:cNvSpPr/>
          <p:nvPr/>
        </p:nvSpPr>
        <p:spPr>
          <a:xfrm>
            <a:off x="7233231" y="3415000"/>
            <a:ext cx="1231641" cy="53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內容版面配置區 3">
            <a:extLst>
              <a:ext uri="{FF2B5EF4-FFF2-40B4-BE49-F238E27FC236}">
                <a16:creationId xmlns:a16="http://schemas.microsoft.com/office/drawing/2014/main" id="{50A9529D-3E46-439E-B607-864FE08B3D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9509"/>
          <a:stretch/>
        </p:blipFill>
        <p:spPr>
          <a:xfrm>
            <a:off x="1184987" y="5935631"/>
            <a:ext cx="9344220" cy="5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C2F01-9629-4FDE-A8C3-72BDE35E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0149719-2344-42A3-9D1D-F8298E378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849" y="1398078"/>
            <a:ext cx="9344220" cy="506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0EBDA-0A19-46CD-A56F-68D05F76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2102"/>
            <a:ext cx="8911687" cy="1280890"/>
          </a:xfrm>
        </p:spPr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65B4977-BE09-40BF-A436-95774A33F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65" y="242563"/>
            <a:ext cx="8641896" cy="63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9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3CCB345-DA48-480D-A2A9-CCA37844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35" y="365125"/>
            <a:ext cx="6683986" cy="25682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065B73-E5CB-4E32-81E4-80A07CF1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E3C4B2-8304-4A3E-B61C-D53B3B60D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𝑖𝑑𝑒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b="0" dirty="0"/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US" altLang="zh-TW" b="0" dirty="0"/>
                  <a:t>:</a:t>
                </a:r>
              </a:p>
              <a:p>
                <a:endParaRPr lang="en-US" altLang="zh-TW" dirty="0"/>
              </a:p>
              <a:p>
                <a:endParaRPr lang="en-US" altLang="zh-TW" b="0" dirty="0"/>
              </a:p>
              <a:p>
                <a:r>
                  <a:rPr lang="en-US" altLang="zh-TW" dirty="0"/>
                  <a:t>3.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</a:p>
              <a:p>
                <a:endParaRPr lang="en-US" altLang="zh-TW" b="0" dirty="0"/>
              </a:p>
              <a:p>
                <a:endParaRPr lang="en-US" altLang="zh-TW" b="0" dirty="0"/>
              </a:p>
              <a:p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E3C4B2-8304-4A3E-B61C-D53B3B60D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2FA02CD-DB6E-44CF-A439-657983A68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838" y="1921727"/>
            <a:ext cx="3527165" cy="1151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060355-4514-43AF-9445-82EA6F21D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22" y="3784973"/>
            <a:ext cx="1947883" cy="7462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E954A4-078D-424B-AB3B-5BBD0BF41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453" y="5359630"/>
            <a:ext cx="4513100" cy="817333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94B2E5F-BA73-4F92-886F-4461EFDADB6C}"/>
              </a:ext>
            </a:extLst>
          </p:cNvPr>
          <p:cNvSpPr/>
          <p:nvPr/>
        </p:nvSpPr>
        <p:spPr>
          <a:xfrm>
            <a:off x="6472897" y="42343"/>
            <a:ext cx="2029551" cy="5701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CBE065-CAE9-47C2-807D-A25B79A466E9}"/>
                  </a:ext>
                </a:extLst>
              </p:cNvPr>
              <p:cNvSpPr txBox="1"/>
              <p:nvPr/>
            </p:nvSpPr>
            <p:spPr>
              <a:xfrm>
                <a:off x="3897647" y="4487898"/>
                <a:ext cx="5150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TW" dirty="0"/>
                  <a:t> :</a:t>
                </a:r>
                <a:r>
                  <a:rPr lang="zh-TW" altLang="en-US" dirty="0"/>
                  <a:t>原圖*</a:t>
                </a:r>
                <a:r>
                  <a:rPr lang="en-US" altLang="zh-TW" dirty="0"/>
                  <a:t>(1-M),M</a:t>
                </a:r>
                <a:r>
                  <a:rPr lang="zh-TW" altLang="en-US" dirty="0"/>
                  <a:t>是根據</a:t>
                </a:r>
                <a:r>
                  <a:rPr lang="en-US" altLang="zh-TW" dirty="0"/>
                  <a:t>grad-cam</a:t>
                </a:r>
                <a:r>
                  <a:rPr lang="zh-TW" altLang="en-US" dirty="0"/>
                  <a:t>生出的</a:t>
                </a:r>
                <a:r>
                  <a:rPr lang="en-US" altLang="zh-TW" dirty="0"/>
                  <a:t>mask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TW" altLang="en-US" dirty="0"/>
                  <a:t>當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出來的</a:t>
                </a:r>
                <a:r>
                  <a:rPr lang="en-US" altLang="zh-TW" dirty="0"/>
                  <a:t>output</a:t>
                </a: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CBE065-CAE9-47C2-807D-A25B79A46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647" y="4487898"/>
                <a:ext cx="5150499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94397B02-082D-46D1-9996-37D057744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448" y="4123328"/>
            <a:ext cx="3435300" cy="26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5EB54E-B02E-4510-85E8-ADFA495A5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90" y="2911152"/>
            <a:ext cx="11923810" cy="35947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098C17-F918-4603-BAF8-0B7D70F51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48" y="483662"/>
            <a:ext cx="7820843" cy="14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1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85036-9319-4CD9-8ED9-4665E340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754" y="2605310"/>
            <a:ext cx="5322511" cy="128089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實作</a:t>
            </a:r>
            <a:r>
              <a:rPr lang="en-US" altLang="zh-TW" sz="6600" dirty="0"/>
              <a:t>:</a:t>
            </a:r>
            <a:r>
              <a:rPr lang="zh-TW" altLang="en-US" sz="6600" dirty="0"/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175300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715F9-DA28-47C5-BB4F-7F36C7A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D0039F-EE67-43D0-A58B-099D1BEF1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614" y="502795"/>
            <a:ext cx="3392260" cy="59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67DD1-8AEC-4A61-BCD6-0CA54570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C70EF-6A11-44C4-B2B9-BE8D0462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093" y="2160037"/>
            <a:ext cx="8915400" cy="3777622"/>
          </a:xfrm>
        </p:spPr>
        <p:txBody>
          <a:bodyPr/>
          <a:lstStyle/>
          <a:p>
            <a:r>
              <a:rPr lang="zh-TW" altLang="en-US" dirty="0"/>
              <a:t>先</a:t>
            </a:r>
            <a:r>
              <a:rPr lang="en-US" altLang="zh-TW" dirty="0"/>
              <a:t>train</a:t>
            </a:r>
            <a:r>
              <a:rPr lang="zh-TW" altLang="en-US" dirty="0"/>
              <a:t>圖片分類的部分</a:t>
            </a:r>
            <a:r>
              <a:rPr lang="en-US" altLang="zh-TW" dirty="0" err="1"/>
              <a:t>CNN+ide</a:t>
            </a:r>
            <a:r>
              <a:rPr lang="zh-TW" altLang="en-US" dirty="0"/>
              <a:t>            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33DC2F-D159-4D56-91A3-15449981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83" y="2695369"/>
            <a:ext cx="5257800" cy="3721673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16F23290-E0FD-4212-B72C-AEFC6991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611" y="440958"/>
            <a:ext cx="3392260" cy="597608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DDB58B6-C95C-4EFE-A186-63999876A22F}"/>
              </a:ext>
            </a:extLst>
          </p:cNvPr>
          <p:cNvSpPr/>
          <p:nvPr/>
        </p:nvSpPr>
        <p:spPr>
          <a:xfrm>
            <a:off x="7899918" y="195943"/>
            <a:ext cx="4292082" cy="39281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77154B-AF1C-41DE-843F-1D1527D23155}"/>
              </a:ext>
            </a:extLst>
          </p:cNvPr>
          <p:cNvSpPr txBox="1"/>
          <p:nvPr/>
        </p:nvSpPr>
        <p:spPr>
          <a:xfrm>
            <a:off x="6802017" y="2844225"/>
            <a:ext cx="1097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train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06877ED-8CE0-41BC-B972-62D8A9C13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09"/>
          <a:stretch/>
        </p:blipFill>
        <p:spPr>
          <a:xfrm>
            <a:off x="1638300" y="2905708"/>
            <a:ext cx="5095493" cy="3511334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5EDF7CEE-91F0-4EF4-AC6E-69205296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611" y="440958"/>
            <a:ext cx="3392260" cy="597608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999FFC1F-60FB-465C-A82D-E122290367D3}"/>
              </a:ext>
            </a:extLst>
          </p:cNvPr>
          <p:cNvSpPr/>
          <p:nvPr/>
        </p:nvSpPr>
        <p:spPr>
          <a:xfrm>
            <a:off x="7899918" y="195943"/>
            <a:ext cx="4292082" cy="39281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25FD9-7F8D-4F2A-9CC4-BBD746DF570F}"/>
              </a:ext>
            </a:extLst>
          </p:cNvPr>
          <p:cNvSpPr txBox="1"/>
          <p:nvPr/>
        </p:nvSpPr>
        <p:spPr>
          <a:xfrm>
            <a:off x="7129073" y="2844225"/>
            <a:ext cx="770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fix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9848AC6-F099-4819-89A5-D1F5C5870B0D}"/>
              </a:ext>
            </a:extLst>
          </p:cNvPr>
          <p:cNvSpPr txBox="1">
            <a:spLocks/>
          </p:cNvSpPr>
          <p:nvPr/>
        </p:nvSpPr>
        <p:spPr>
          <a:xfrm>
            <a:off x="1638300" y="2160037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把前面</a:t>
            </a:r>
            <a:r>
              <a:rPr lang="en-US" altLang="zh-TW" dirty="0"/>
              <a:t>ide</a:t>
            </a:r>
            <a:r>
              <a:rPr lang="zh-TW" altLang="en-US" dirty="0"/>
              <a:t>訓練好的權重固定，</a:t>
            </a:r>
            <a:r>
              <a:rPr lang="en-US" altLang="zh-TW" dirty="0"/>
              <a:t>train</a:t>
            </a:r>
            <a:r>
              <a:rPr lang="zh-TW" altLang="en-US" dirty="0"/>
              <a:t>整個</a:t>
            </a:r>
            <a:r>
              <a:rPr lang="en-US" altLang="zh-TW" dirty="0"/>
              <a:t>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4587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77</Words>
  <Application>Microsoft Office PowerPoint</Application>
  <PresentationFormat>寬螢幕</PresentationFormat>
  <Paragraphs>23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Cambria Math</vt:lpstr>
      <vt:lpstr>Century Gothic</vt:lpstr>
      <vt:lpstr>Wingdings 3</vt:lpstr>
      <vt:lpstr>絲縷</vt:lpstr>
      <vt:lpstr>Re-Identification with Consistent Attentive Siamese Networks</vt:lpstr>
      <vt:lpstr>Introduction</vt:lpstr>
      <vt:lpstr>Model</vt:lpstr>
      <vt:lpstr>Loss</vt:lpstr>
      <vt:lpstr>PowerPoint 簡報</vt:lpstr>
      <vt:lpstr>實作:數字</vt:lpstr>
      <vt:lpstr>模型架構</vt:lpstr>
      <vt:lpstr>步驟</vt:lpstr>
      <vt:lpstr>PowerPoint 簡報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Re-Identification with Consistent Attentive Siamese Networks</dc:title>
  <dc:creator>jason</dc:creator>
  <cp:lastModifiedBy>jason</cp:lastModifiedBy>
  <cp:revision>11</cp:revision>
  <dcterms:created xsi:type="dcterms:W3CDTF">2021-06-19T07:17:18Z</dcterms:created>
  <dcterms:modified xsi:type="dcterms:W3CDTF">2021-06-19T09:36:15Z</dcterms:modified>
</cp:coreProperties>
</file>