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914400"/>
  <p:notesSz cx="6858000" cy="9144000"/>
  <p:defaultTextStyle>
    <a:defPPr>
      <a:defRPr lang="zh-CN"/>
    </a:defPPr>
    <a:lvl1pPr marL="0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1pPr>
    <a:lvl2pPr marL="164135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2pPr>
    <a:lvl3pPr marL="328270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3pPr>
    <a:lvl4pPr marL="49240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4pPr>
    <a:lvl5pPr marL="656539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5pPr>
    <a:lvl6pPr marL="82067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6pPr>
    <a:lvl7pPr marL="984809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7pPr>
    <a:lvl8pPr marL="114894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8pPr>
    <a:lvl9pPr marL="1313078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3" autoAdjust="0"/>
    <p:restoredTop sz="94660"/>
  </p:normalViewPr>
  <p:slideViewPr>
    <p:cSldViewPr snapToGrid="0">
      <p:cViewPr>
        <p:scale>
          <a:sx n="127" d="100"/>
          <a:sy n="127" d="100"/>
        </p:scale>
        <p:origin x="468" y="1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149648"/>
            <a:ext cx="4319588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80272"/>
            <a:ext cx="4319588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9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5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8683"/>
            <a:ext cx="1241881" cy="774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48683"/>
            <a:ext cx="3653651" cy="7749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3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227965"/>
            <a:ext cx="4967526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611928"/>
            <a:ext cx="4967526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6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43417"/>
            <a:ext cx="2447766" cy="5801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43417"/>
            <a:ext cx="2447766" cy="5801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8683"/>
            <a:ext cx="4967526" cy="1767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24155"/>
            <a:ext cx="2436517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34010"/>
            <a:ext cx="2436517" cy="4912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24155"/>
            <a:ext cx="244851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34010"/>
            <a:ext cx="2448516" cy="4912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1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60960"/>
            <a:ext cx="185757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31657"/>
            <a:ext cx="2915722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274320"/>
            <a:ext cx="185757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6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60960"/>
            <a:ext cx="185757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31657"/>
            <a:ext cx="2915722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274320"/>
            <a:ext cx="185757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0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8683"/>
            <a:ext cx="4967526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43417"/>
            <a:ext cx="4967526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847514"/>
            <a:ext cx="1295876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6F23-4ADC-4AC0-85FC-BDF4E6BBEF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847514"/>
            <a:ext cx="194381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847514"/>
            <a:ext cx="1295876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FB42-B1DA-498C-B80E-D29DE7335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5792" y="653842"/>
            <a:ext cx="1104476" cy="246221"/>
            <a:chOff x="545630" y="348483"/>
            <a:chExt cx="1104476" cy="24622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45630" y="484101"/>
              <a:ext cx="267171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60119" y="348483"/>
              <a:ext cx="889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Toderici</a:t>
              </a:r>
              <a:r>
                <a:rPr lang="en-US" altLang="zh-CN" sz="1000" dirty="0"/>
                <a:t> et al</a:t>
              </a:r>
              <a:r>
                <a:rPr lang="en-US" altLang="zh-CN" sz="1000" dirty="0" smtClean="0"/>
                <a:t>.</a:t>
              </a:r>
              <a:endParaRPr lang="en-US" altLang="zh-CN" sz="10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4110" y="652953"/>
            <a:ext cx="649223" cy="246221"/>
            <a:chOff x="545630" y="348483"/>
            <a:chExt cx="649223" cy="246221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45630" y="484101"/>
              <a:ext cx="26717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60119" y="348483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JPEG</a:t>
              </a:r>
              <a:endParaRPr lang="en-US" altLang="zh-CN" sz="10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26029" y="652952"/>
            <a:ext cx="940970" cy="246221"/>
            <a:chOff x="545630" y="348483"/>
            <a:chExt cx="940970" cy="24622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45630" y="484101"/>
              <a:ext cx="26717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60119" y="348483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JPEG 2000</a:t>
              </a:r>
              <a:endParaRPr lang="en-US" altLang="zh-CN" sz="10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77822" y="652951"/>
            <a:ext cx="1327294" cy="246221"/>
            <a:chOff x="545630" y="348483"/>
            <a:chExt cx="1327294" cy="246221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545630" y="484101"/>
              <a:ext cx="26717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760119" y="348483"/>
              <a:ext cx="11128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CAE ( </a:t>
              </a:r>
              <a:r>
                <a:rPr lang="en-US" altLang="zh-CN" sz="1000" dirty="0" err="1" smtClean="0"/>
                <a:t>Theis</a:t>
              </a:r>
              <a:r>
                <a:rPr lang="en-US" altLang="zh-CN" sz="1000" dirty="0" smtClean="0"/>
                <a:t> et al. )</a:t>
              </a:r>
              <a:endParaRPr lang="en-US" altLang="zh-CN" sz="1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09630" y="652950"/>
            <a:ext cx="1118904" cy="246221"/>
            <a:chOff x="545630" y="348483"/>
            <a:chExt cx="1118904" cy="246221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45630" y="484101"/>
              <a:ext cx="2671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760119" y="348483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CAE-P ( Ours )</a:t>
              </a:r>
              <a:endParaRPr lang="en-US" altLang="zh-C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7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18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辉</dc:creator>
  <cp:lastModifiedBy>赵 辉</cp:lastModifiedBy>
  <cp:revision>2</cp:revision>
  <dcterms:created xsi:type="dcterms:W3CDTF">2018-12-27T12:48:33Z</dcterms:created>
  <dcterms:modified xsi:type="dcterms:W3CDTF">2018-12-27T13:00:17Z</dcterms:modified>
</cp:coreProperties>
</file>