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3599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19505"/>
            <a:ext cx="7955915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592866"/>
            <a:ext cx="7019925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4195"/>
            <a:ext cx="2018228" cy="57970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4195"/>
            <a:ext cx="5937687" cy="579704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5386"/>
            <a:ext cx="807291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77779"/>
            <a:ext cx="807291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0976"/>
            <a:ext cx="3977958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0976"/>
            <a:ext cx="3977958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5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4197"/>
            <a:ext cx="8072914" cy="1322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76882"/>
            <a:ext cx="395967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98697"/>
            <a:ext cx="3959676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76882"/>
            <a:ext cx="397917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498697"/>
            <a:ext cx="3979177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8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4912"/>
            <a:ext cx="4738449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4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4912"/>
            <a:ext cx="4738449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4197"/>
            <a:ext cx="807291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0976"/>
            <a:ext cx="807291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40167"/>
            <a:ext cx="315896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" y="346769"/>
            <a:ext cx="9227898" cy="61519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094" y="0"/>
            <a:ext cx="786580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78199" y="0"/>
            <a:ext cx="709796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94" y="6471970"/>
            <a:ext cx="22381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CAE-ADMM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(Ours)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47130" y="6471970"/>
            <a:ext cx="1235001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 2000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辉</dc:creator>
  <cp:lastModifiedBy>赵 辉</cp:lastModifiedBy>
  <cp:revision>6</cp:revision>
  <dcterms:created xsi:type="dcterms:W3CDTF">2019-01-11T15:37:59Z</dcterms:created>
  <dcterms:modified xsi:type="dcterms:W3CDTF">2019-01-28T05:52:04Z</dcterms:modified>
</cp:coreProperties>
</file>