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54D-D087-4535-956D-83445A2315A1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" y="346769"/>
            <a:ext cx="9227898" cy="6151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94" y="0"/>
            <a:ext cx="786580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8199" y="0"/>
            <a:ext cx="709796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94" y="6471970"/>
            <a:ext cx="22381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CAE-ADMM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(Ours)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7130" y="6471970"/>
            <a:ext cx="1235001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2000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辉</dc:creator>
  <cp:lastModifiedBy>赵 辉</cp:lastModifiedBy>
  <cp:revision>5</cp:revision>
  <dcterms:created xsi:type="dcterms:W3CDTF">2019-01-11T15:37:59Z</dcterms:created>
  <dcterms:modified xsi:type="dcterms:W3CDTF">2019-01-28T05:52:29Z</dcterms:modified>
</cp:coreProperties>
</file>