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9359900" cy="684053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2" autoAdjust="0"/>
    <p:restoredTop sz="94660"/>
  </p:normalViewPr>
  <p:slideViewPr>
    <p:cSldViewPr snapToGrid="0">
      <p:cViewPr>
        <p:scale>
          <a:sx n="80" d="100"/>
          <a:sy n="80" d="100"/>
        </p:scale>
        <p:origin x="582" y="5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993" y="1119505"/>
            <a:ext cx="7955915" cy="2381521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88" y="3592866"/>
            <a:ext cx="7019925" cy="1651546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54D-D087-4535-956D-83445A2315A1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08D9-0BD6-4EA8-960B-3BDCF92D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0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54D-D087-4535-956D-83445A2315A1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08D9-0BD6-4EA8-960B-3BDCF92D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76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364195"/>
            <a:ext cx="2018228" cy="579704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3" y="364195"/>
            <a:ext cx="5937687" cy="579704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54D-D087-4535-956D-83445A2315A1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08D9-0BD6-4EA8-960B-3BDCF92D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02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54D-D087-4535-956D-83445A2315A1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08D9-0BD6-4EA8-960B-3BDCF92D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22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9" y="1705386"/>
            <a:ext cx="8072914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9" y="4577779"/>
            <a:ext cx="8072914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/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54D-D087-4535-956D-83445A2315A1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08D9-0BD6-4EA8-960B-3BDCF92D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1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1820976"/>
            <a:ext cx="3977958" cy="43402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1820976"/>
            <a:ext cx="3977958" cy="43402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54D-D087-4535-956D-83445A2315A1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08D9-0BD6-4EA8-960B-3BDCF92D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25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364197"/>
            <a:ext cx="8072914" cy="13221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1676882"/>
            <a:ext cx="3959676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2498697"/>
            <a:ext cx="3959676" cy="36752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50" y="1676882"/>
            <a:ext cx="3979177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50" y="2498697"/>
            <a:ext cx="3979177" cy="36752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54D-D087-4535-956D-83445A2315A1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08D9-0BD6-4EA8-960B-3BDCF92D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32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54D-D087-4535-956D-83445A2315A1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08D9-0BD6-4EA8-960B-3BDCF92D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71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54D-D087-4535-956D-83445A2315A1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08D9-0BD6-4EA8-960B-3BDCF92D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68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456036"/>
            <a:ext cx="3018811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77" y="984912"/>
            <a:ext cx="4738449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2" y="2052161"/>
            <a:ext cx="3018811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54D-D087-4535-956D-83445A2315A1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08D9-0BD6-4EA8-960B-3BDCF92D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84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456036"/>
            <a:ext cx="3018811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77" y="984912"/>
            <a:ext cx="4738449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2" y="2052161"/>
            <a:ext cx="3018811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54D-D087-4535-956D-83445A2315A1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08D9-0BD6-4EA8-960B-3BDCF92D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93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364197"/>
            <a:ext cx="8072914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1820976"/>
            <a:ext cx="8072914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6340167"/>
            <a:ext cx="210597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EF54D-D087-4535-956D-83445A2315A1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6340167"/>
            <a:ext cx="315896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6340167"/>
            <a:ext cx="210597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F08D9-0BD6-4EA8-960B-3BDCF92D8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86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0" y="346769"/>
            <a:ext cx="9227898" cy="615193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094" y="0"/>
            <a:ext cx="786580" cy="368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endParaRPr lang="zh-CN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578199" y="0"/>
            <a:ext cx="709796" cy="368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JPEG</a:t>
            </a:r>
            <a:endParaRPr lang="zh-CN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094" y="6471970"/>
            <a:ext cx="1513513" cy="368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CAE-P (Ours)</a:t>
            </a:r>
            <a:endParaRPr lang="zh-CN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047130" y="6471970"/>
            <a:ext cx="1235001" cy="368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JPEG 2000</a:t>
            </a:r>
            <a:endParaRPr lang="zh-CN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04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8</Words>
  <Application>Microsoft Office PowerPoint</Application>
  <PresentationFormat>自定义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辉</dc:creator>
  <cp:lastModifiedBy>赵 辉</cp:lastModifiedBy>
  <cp:revision>4</cp:revision>
  <dcterms:created xsi:type="dcterms:W3CDTF">2019-01-11T15:37:59Z</dcterms:created>
  <dcterms:modified xsi:type="dcterms:W3CDTF">2019-01-11T15:48:44Z</dcterms:modified>
</cp:coreProperties>
</file>