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6" r:id="rId4"/>
  </p:sldMasterIdLst>
  <p:notesMasterIdLst>
    <p:notesMasterId r:id="rId20"/>
  </p:notesMasterIdLst>
  <p:sldIdLst>
    <p:sldId id="300" r:id="rId5"/>
    <p:sldId id="310" r:id="rId6"/>
    <p:sldId id="311" r:id="rId7"/>
    <p:sldId id="312" r:id="rId8"/>
    <p:sldId id="313" r:id="rId9"/>
    <p:sldId id="314" r:id="rId10"/>
    <p:sldId id="330" r:id="rId11"/>
    <p:sldId id="316" r:id="rId12"/>
    <p:sldId id="319" r:id="rId13"/>
    <p:sldId id="318" r:id="rId14"/>
    <p:sldId id="321" r:id="rId15"/>
    <p:sldId id="331" r:id="rId16"/>
    <p:sldId id="323" r:id="rId17"/>
    <p:sldId id="324" r:id="rId18"/>
    <p:sldId id="277" r:id="rId19"/>
  </p:sldIdLst>
  <p:sldSz cx="9144000" cy="5143500" type="screen16x9"/>
  <p:notesSz cx="6858000" cy="9144000"/>
  <p:defaultTextStyle>
    <a:lvl1pPr algn="ctr" defTabSz="366702">
      <a:defRPr sz="2300">
        <a:latin typeface="+mn-lt"/>
        <a:ea typeface="+mn-ea"/>
        <a:cs typeface="+mn-cs"/>
        <a:sym typeface="Helvetica Neue Light"/>
      </a:defRPr>
    </a:lvl1pPr>
    <a:lvl2pPr indent="143492" algn="ctr" defTabSz="366702">
      <a:defRPr sz="2300">
        <a:latin typeface="+mn-lt"/>
        <a:ea typeface="+mn-ea"/>
        <a:cs typeface="+mn-cs"/>
        <a:sym typeface="Helvetica Neue Light"/>
      </a:defRPr>
    </a:lvl2pPr>
    <a:lvl3pPr indent="286984" algn="ctr" defTabSz="366702">
      <a:defRPr sz="2300">
        <a:latin typeface="+mn-lt"/>
        <a:ea typeface="+mn-ea"/>
        <a:cs typeface="+mn-cs"/>
        <a:sym typeface="Helvetica Neue Light"/>
      </a:defRPr>
    </a:lvl3pPr>
    <a:lvl4pPr indent="430477" algn="ctr" defTabSz="366702">
      <a:defRPr sz="2300">
        <a:latin typeface="+mn-lt"/>
        <a:ea typeface="+mn-ea"/>
        <a:cs typeface="+mn-cs"/>
        <a:sym typeface="Helvetica Neue Light"/>
      </a:defRPr>
    </a:lvl4pPr>
    <a:lvl5pPr indent="573969" algn="ctr" defTabSz="366702">
      <a:defRPr sz="2300">
        <a:latin typeface="+mn-lt"/>
        <a:ea typeface="+mn-ea"/>
        <a:cs typeface="+mn-cs"/>
        <a:sym typeface="Helvetica Neue Light"/>
      </a:defRPr>
    </a:lvl5pPr>
    <a:lvl6pPr indent="717461" algn="ctr" defTabSz="366702">
      <a:defRPr sz="2300">
        <a:latin typeface="+mn-lt"/>
        <a:ea typeface="+mn-ea"/>
        <a:cs typeface="+mn-cs"/>
        <a:sym typeface="Helvetica Neue Light"/>
      </a:defRPr>
    </a:lvl6pPr>
    <a:lvl7pPr indent="860953" algn="ctr" defTabSz="366702">
      <a:defRPr sz="2300">
        <a:latin typeface="+mn-lt"/>
        <a:ea typeface="+mn-ea"/>
        <a:cs typeface="+mn-cs"/>
        <a:sym typeface="Helvetica Neue Light"/>
      </a:defRPr>
    </a:lvl7pPr>
    <a:lvl8pPr indent="1004446" algn="ctr" defTabSz="366702">
      <a:defRPr sz="2300">
        <a:latin typeface="+mn-lt"/>
        <a:ea typeface="+mn-ea"/>
        <a:cs typeface="+mn-cs"/>
        <a:sym typeface="Helvetica Neue Light"/>
      </a:defRPr>
    </a:lvl8pPr>
    <a:lvl9pPr indent="1147938" algn="ctr" defTabSz="366702">
      <a:defRPr sz="2300">
        <a:latin typeface="+mn-lt"/>
        <a:ea typeface="+mn-ea"/>
        <a:cs typeface="+mn-cs"/>
        <a:sym typeface="Helvetica Neue Light"/>
      </a:defRPr>
    </a:lvl9pPr>
  </p:defaultTextStyle>
  <p:extLst>
    <p:ext uri="{EFAFB233-063F-42B5-8137-9DF3F51BA10A}">
      <p15:sldGuideLst xmlns:p15="http://schemas.microsoft.com/office/powerpoint/2012/main">
        <p15:guide id="1" orient="horz" pos="876" userDrawn="1">
          <p15:clr>
            <a:srgbClr val="A4A3A4"/>
          </p15:clr>
        </p15:guide>
        <p15:guide id="2" pos="2064" userDrawn="1">
          <p15:clr>
            <a:srgbClr val="A4A3A4"/>
          </p15:clr>
        </p15:guide>
        <p15:guide id="3" orient="horz" pos="3045">
          <p15:clr>
            <a:srgbClr val="A4A3A4"/>
          </p15:clr>
        </p15:guide>
        <p15:guide id="4" orient="horz" pos="420" userDrawn="1">
          <p15:clr>
            <a:srgbClr val="A4A3A4"/>
          </p15:clr>
        </p15:guide>
        <p15:guide id="5" orient="horz" pos="2880">
          <p15:clr>
            <a:srgbClr val="A4A3A4"/>
          </p15:clr>
        </p15:guide>
        <p15:guide id="6" pos="672" userDrawn="1">
          <p15:clr>
            <a:srgbClr val="A4A3A4"/>
          </p15:clr>
        </p15:guide>
        <p15:guide id="7" pos="1368" userDrawn="1">
          <p15:clr>
            <a:srgbClr val="A4A3A4"/>
          </p15:clr>
        </p15:guide>
        <p15:guide id="8" pos="2736" userDrawn="1">
          <p15:clr>
            <a:srgbClr val="A4A3A4"/>
          </p15:clr>
        </p15:guide>
        <p15:guide id="9" pos="3408" userDrawn="1">
          <p15:clr>
            <a:srgbClr val="A4A3A4"/>
          </p15:clr>
        </p15:guide>
        <p15:guide id="10" pos="4128" userDrawn="1">
          <p15:clr>
            <a:srgbClr val="A4A3A4"/>
          </p15:clr>
        </p15:guide>
        <p15:guide id="11" pos="4824" userDrawn="1">
          <p15:clr>
            <a:srgbClr val="A4A3A4"/>
          </p15:clr>
        </p15:guide>
        <p15:guide id="12" pos="5496" userDrawn="1">
          <p15:clr>
            <a:srgbClr val="A4A3A4"/>
          </p15:clr>
        </p15:guide>
        <p15:guide id="13" orient="horz" pos="1476" userDrawn="1">
          <p15:clr>
            <a:srgbClr val="A4A3A4"/>
          </p15:clr>
        </p15:guide>
        <p15:guide id="14" orient="horz" pos="20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C32032"/>
    <a:srgbClr val="E6E6E6"/>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4" autoAdjust="0"/>
    <p:restoredTop sz="94954" autoAdjust="0"/>
  </p:normalViewPr>
  <p:slideViewPr>
    <p:cSldViewPr snapToGrid="0">
      <p:cViewPr varScale="1">
        <p:scale>
          <a:sx n="73" d="100"/>
          <a:sy n="73" d="100"/>
        </p:scale>
        <p:origin x="192" y="1728"/>
      </p:cViewPr>
      <p:guideLst>
        <p:guide orient="horz" pos="876"/>
        <p:guide pos="2064"/>
        <p:guide orient="horz" pos="3045"/>
        <p:guide orient="horz" pos="420"/>
        <p:guide orient="horz" pos="2880"/>
        <p:guide pos="672"/>
        <p:guide pos="1368"/>
        <p:guide pos="2736"/>
        <p:guide pos="3408"/>
        <p:guide pos="4128"/>
        <p:guide pos="4824"/>
        <p:guide pos="5496"/>
        <p:guide orient="horz" pos="1476"/>
        <p:guide orient="horz" pos="2028"/>
      </p:guideLst>
    </p:cSldViewPr>
  </p:slideViewPr>
  <p:outlineViewPr>
    <p:cViewPr>
      <p:scale>
        <a:sx n="33" d="100"/>
        <a:sy n="33" d="100"/>
      </p:scale>
      <p:origin x="0" y="1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Montserrat Light" charset="0"/>
              </a:defRPr>
            </a:lvl1pPr>
          </a:lstStyle>
          <a:p>
            <a:fld id="{4D9C8EEF-F82C-4C03-B8F9-A28A527C22D3}" type="datetimeFigureOut">
              <a:rPr lang="en-US" smtClean="0"/>
              <a:pPr/>
              <a:t>5/4/20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Montserrat Light" charset="0"/>
              </a:defRPr>
            </a:lvl1pPr>
          </a:lstStyle>
          <a:p>
            <a:fld id="{32D1AE27-EAC1-410F-81F7-25CE9B4DCEC2}" type="slidenum">
              <a:rPr lang="en-US" smtClean="0"/>
              <a:pPr/>
              <a:t>‹#›</a:t>
            </a:fld>
            <a:endParaRPr lang="en-US" dirty="0"/>
          </a:p>
        </p:txBody>
      </p:sp>
    </p:spTree>
    <p:extLst>
      <p:ext uri="{BB962C8B-B14F-4D97-AF65-F5344CB8AC3E}">
        <p14:creationId xmlns:p14="http://schemas.microsoft.com/office/powerpoint/2010/main" val="160223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ontserrat Light" charset="0"/>
        <a:ea typeface="+mn-ea"/>
        <a:cs typeface="+mn-cs"/>
      </a:defRPr>
    </a:lvl1pPr>
    <a:lvl2pPr marL="457200" algn="l" defTabSz="914400" rtl="0" eaLnBrk="1" latinLnBrk="0" hangingPunct="1">
      <a:defRPr sz="1200" b="0" i="0" kern="1200">
        <a:solidFill>
          <a:schemeClr val="tx1"/>
        </a:solidFill>
        <a:latin typeface="Montserrat Light" charset="0"/>
        <a:ea typeface="+mn-ea"/>
        <a:cs typeface="+mn-cs"/>
      </a:defRPr>
    </a:lvl2pPr>
    <a:lvl3pPr marL="914400" algn="l" defTabSz="914400" rtl="0" eaLnBrk="1" latinLnBrk="0" hangingPunct="1">
      <a:defRPr sz="1200" b="0" i="0" kern="1200">
        <a:solidFill>
          <a:schemeClr val="tx1"/>
        </a:solidFill>
        <a:latin typeface="Montserrat Light" charset="0"/>
        <a:ea typeface="+mn-ea"/>
        <a:cs typeface="+mn-cs"/>
      </a:defRPr>
    </a:lvl3pPr>
    <a:lvl4pPr marL="1371600" algn="l" defTabSz="914400" rtl="0" eaLnBrk="1" latinLnBrk="0" hangingPunct="1">
      <a:defRPr sz="1200" b="0" i="0" kern="1200">
        <a:solidFill>
          <a:schemeClr val="tx1"/>
        </a:solidFill>
        <a:latin typeface="Montserrat Light" charset="0"/>
        <a:ea typeface="+mn-ea"/>
        <a:cs typeface="+mn-cs"/>
      </a:defRPr>
    </a:lvl4pPr>
    <a:lvl5pPr marL="1828800" algn="l" defTabSz="914400" rtl="0" eaLnBrk="1" latinLnBrk="0" hangingPunct="1">
      <a:defRPr sz="1200" b="0" i="0" kern="1200">
        <a:solidFill>
          <a:schemeClr val="tx1"/>
        </a:solidFill>
        <a:latin typeface="Montserrat Light"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D1AE27-EAC1-410F-81F7-25CE9B4DCEC2}" type="slidenum">
              <a:rPr lang="en-US" smtClean="0"/>
              <a:pPr/>
              <a:t>1</a:t>
            </a:fld>
            <a:endParaRPr lang="en-US" dirty="0"/>
          </a:p>
        </p:txBody>
      </p:sp>
    </p:spTree>
    <p:extLst>
      <p:ext uri="{BB962C8B-B14F-4D97-AF65-F5344CB8AC3E}">
        <p14:creationId xmlns:p14="http://schemas.microsoft.com/office/powerpoint/2010/main" val="160080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D1AE27-EAC1-410F-81F7-25CE9B4DCEC2}" type="slidenum">
              <a:rPr lang="en-US" smtClean="0"/>
              <a:pPr/>
              <a:t>10</a:t>
            </a:fld>
            <a:endParaRPr lang="en-US" dirty="0"/>
          </a:p>
        </p:txBody>
      </p:sp>
    </p:spTree>
    <p:extLst>
      <p:ext uri="{BB962C8B-B14F-4D97-AF65-F5344CB8AC3E}">
        <p14:creationId xmlns:p14="http://schemas.microsoft.com/office/powerpoint/2010/main" val="3108750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D1AE27-EAC1-410F-81F7-25CE9B4DCEC2}" type="slidenum">
              <a:rPr lang="en-US" smtClean="0"/>
              <a:pPr/>
              <a:t>12</a:t>
            </a:fld>
            <a:endParaRPr lang="en-US" dirty="0"/>
          </a:p>
        </p:txBody>
      </p:sp>
    </p:spTree>
    <p:extLst>
      <p:ext uri="{BB962C8B-B14F-4D97-AF65-F5344CB8AC3E}">
        <p14:creationId xmlns:p14="http://schemas.microsoft.com/office/powerpoint/2010/main" val="43299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D1AE27-EAC1-410F-81F7-25CE9B4DCEC2}" type="slidenum">
              <a:rPr lang="en-US" smtClean="0"/>
              <a:pPr/>
              <a:t>13</a:t>
            </a:fld>
            <a:endParaRPr lang="en-US" dirty="0"/>
          </a:p>
        </p:txBody>
      </p:sp>
    </p:spTree>
    <p:extLst>
      <p:ext uri="{BB962C8B-B14F-4D97-AF65-F5344CB8AC3E}">
        <p14:creationId xmlns:p14="http://schemas.microsoft.com/office/powerpoint/2010/main" val="2903789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A">
    <p:spTree>
      <p:nvGrpSpPr>
        <p:cNvPr id="1" name=""/>
        <p:cNvGrpSpPr/>
        <p:nvPr/>
      </p:nvGrpSpPr>
      <p:grpSpPr>
        <a:xfrm>
          <a:off x="0" y="0"/>
          <a:ext cx="0" cy="0"/>
          <a:chOff x="0" y="0"/>
          <a:chExt cx="0" cy="0"/>
        </a:xfrm>
      </p:grpSpPr>
      <p:sp>
        <p:nvSpPr>
          <p:cNvPr id="5" name="Rectangle 4"/>
          <p:cNvSpPr/>
          <p:nvPr userDrawn="1"/>
        </p:nvSpPr>
        <p:spPr>
          <a:xfrm>
            <a:off x="205740" y="205740"/>
            <a:ext cx="8730234" cy="4732020"/>
          </a:xfrm>
          <a:prstGeom prst="rect">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FFFFFF"/>
              </a:solidFill>
              <a:effectLst/>
              <a:uFillTx/>
              <a:latin typeface="Montserrat Light" charset="0"/>
              <a:ea typeface="+mn-ea"/>
              <a:cs typeface="+mn-cs"/>
              <a:sym typeface="Helvetica Neue Light"/>
            </a:endParaRPr>
          </a:p>
        </p:txBody>
      </p:sp>
      <p:sp>
        <p:nvSpPr>
          <p:cNvPr id="3" name="Title 8"/>
          <p:cNvSpPr>
            <a:spLocks noGrp="1"/>
          </p:cNvSpPr>
          <p:nvPr>
            <p:ph type="title" hasCustomPrompt="1"/>
          </p:nvPr>
        </p:nvSpPr>
        <p:spPr>
          <a:xfrm>
            <a:off x="235757" y="1353266"/>
            <a:ext cx="8657496" cy="1221429"/>
          </a:xfrm>
          <a:prstGeom prst="rect">
            <a:avLst/>
          </a:prstGeom>
        </p:spPr>
        <p:txBody>
          <a:bodyPr lIns="0" tIns="0" rIns="0" bIns="0" anchor="b" anchorCtr="0">
            <a:noAutofit/>
          </a:bodyPr>
          <a:lstStyle>
            <a:lvl1pPr algn="ctr">
              <a:lnSpc>
                <a:spcPts val="4000"/>
              </a:lnSpc>
              <a:defRPr sz="4000" b="0" i="0">
                <a:solidFill>
                  <a:schemeClr val="bg1"/>
                </a:solidFill>
                <a:latin typeface="Montserrat ExtraLight" charset="0"/>
                <a:ea typeface="Montserrat ExtraLight" charset="0"/>
                <a:cs typeface="Montserrat ExtraLight" charset="0"/>
              </a:defRPr>
            </a:lvl1pPr>
          </a:lstStyle>
          <a:p>
            <a:r>
              <a:rPr lang="en-US" dirty="0"/>
              <a:t>Presentation Title A</a:t>
            </a:r>
          </a:p>
        </p:txBody>
      </p:sp>
      <p:sp>
        <p:nvSpPr>
          <p:cNvPr id="4" name="Text Placeholder 10"/>
          <p:cNvSpPr>
            <a:spLocks noGrp="1"/>
          </p:cNvSpPr>
          <p:nvPr>
            <p:ph type="body" sz="quarter" idx="10" hasCustomPrompt="1"/>
          </p:nvPr>
        </p:nvSpPr>
        <p:spPr>
          <a:xfrm>
            <a:off x="235757" y="2624970"/>
            <a:ext cx="8657496" cy="914400"/>
          </a:xfrm>
          <a:prstGeom prst="rect">
            <a:avLst/>
          </a:prstGeom>
        </p:spPr>
        <p:txBody>
          <a:bodyPr lIns="0" tIns="0" rIns="0" bIns="0"/>
          <a:lstStyle>
            <a:lvl1pPr marL="0" indent="0" algn="ctr">
              <a:lnSpc>
                <a:spcPts val="3000"/>
              </a:lnSpc>
              <a:buNone/>
              <a:defRPr sz="2800" b="0" i="0" baseline="0">
                <a:solidFill>
                  <a:schemeClr val="bg1"/>
                </a:solidFill>
                <a:latin typeface="Montserrat ExtraLight" charset="0"/>
                <a:ea typeface="Montserrat ExtraLight" charset="0"/>
                <a:cs typeface="Montserrat ExtraLight" charset="0"/>
              </a:defRPr>
            </a:lvl1pPr>
          </a:lstStyle>
          <a:p>
            <a:r>
              <a:rPr lang="en-US" dirty="0"/>
              <a:t>Presenter or Subhead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844382" y="4274246"/>
            <a:ext cx="1448344" cy="3172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ft Column Only No Logo">
    <p:spTree>
      <p:nvGrpSpPr>
        <p:cNvPr id="1" name=""/>
        <p:cNvGrpSpPr/>
        <p:nvPr/>
      </p:nvGrpSpPr>
      <p:grpSpPr>
        <a:xfrm>
          <a:off x="0" y="0"/>
          <a:ext cx="0" cy="0"/>
          <a:chOff x="0" y="0"/>
          <a:chExt cx="0" cy="0"/>
        </a:xfrm>
      </p:grpSpPr>
      <p:sp>
        <p:nvSpPr>
          <p:cNvPr id="7" name="Picture Placeholder 6"/>
          <p:cNvSpPr>
            <a:spLocks noGrp="1"/>
          </p:cNvSpPr>
          <p:nvPr>
            <p:ph type="pic" sz="quarter" idx="12"/>
          </p:nvPr>
        </p:nvSpPr>
        <p:spPr>
          <a:xfrm>
            <a:off x="4326111" y="375551"/>
            <a:ext cx="4405659" cy="4290162"/>
          </a:xfrm>
        </p:spPr>
        <p:txBody>
          <a:bodyPr/>
          <a:lstStyle/>
          <a:p>
            <a:r>
              <a:rPr lang="en-US"/>
              <a:t>Drag picture to placeholder or click icon to add</a:t>
            </a:r>
          </a:p>
        </p:txBody>
      </p:sp>
      <p:sp>
        <p:nvSpPr>
          <p:cNvPr id="6" name="Text Placeholder 3"/>
          <p:cNvSpPr>
            <a:spLocks noGrp="1"/>
          </p:cNvSpPr>
          <p:nvPr>
            <p:ph type="body" sz="quarter" idx="10" hasCustomPrompt="1"/>
          </p:nvPr>
        </p:nvSpPr>
        <p:spPr>
          <a:xfrm>
            <a:off x="401836" y="1191718"/>
            <a:ext cx="3567230" cy="3564699"/>
          </a:xfrm>
        </p:spPr>
        <p:txBody>
          <a:bodyPr vert="horz"/>
          <a:lstStyle>
            <a:lvl1pPr>
              <a:spcAft>
                <a:spcPts val="400"/>
              </a:spcAft>
              <a:defRPr>
                <a:solidFill>
                  <a:schemeClr val="tx1"/>
                </a:solidFill>
              </a:defRPr>
            </a:lvl1pPr>
            <a:lvl2pPr>
              <a:spcAft>
                <a:spcPts val="400"/>
              </a:spcAft>
              <a:defRPr>
                <a:solidFill>
                  <a:schemeClr val="tx1"/>
                </a:solidFill>
              </a:defRPr>
            </a:lvl2pPr>
            <a:lvl3pPr>
              <a:spcAft>
                <a:spcPts val="400"/>
              </a:spcAft>
              <a:defRPr>
                <a:solidFill>
                  <a:schemeClr val="tx1"/>
                </a:solidFill>
              </a:defRPr>
            </a:lvl3pPr>
            <a:lvl4pPr>
              <a:spcAft>
                <a:spcPts val="400"/>
              </a:spcAft>
              <a:defRPr>
                <a:solidFill>
                  <a:schemeClr val="tx1"/>
                </a:solidFill>
              </a:defRPr>
            </a:lvl4pPr>
            <a:lvl5pPr>
              <a:spcAft>
                <a:spcPts val="400"/>
              </a:spcAft>
              <a:defRPr>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2"/>
          <p:cNvSpPr>
            <a:spLocks noGrp="1"/>
          </p:cNvSpPr>
          <p:nvPr>
            <p:ph type="title" hasCustomPrompt="1"/>
          </p:nvPr>
        </p:nvSpPr>
        <p:spPr>
          <a:xfrm>
            <a:off x="401836" y="270621"/>
            <a:ext cx="3567230" cy="705090"/>
          </a:xfrm>
          <a:prstGeom prst="rect">
            <a:avLst/>
          </a:prstGeom>
        </p:spPr>
        <p:txBody>
          <a:bodyPr/>
          <a:lstStyle/>
          <a:p>
            <a:r>
              <a:rPr lang="en-US" dirty="0"/>
              <a:t>Title Text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Frame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p:spPr>
        <p:txBody>
          <a:bodyPr vert="horz"/>
          <a:lstStyle/>
          <a:p>
            <a:r>
              <a:rPr lang="en-US"/>
              <a:t>Drag picture to placeholder or click icon to add</a:t>
            </a:r>
            <a:endParaRPr lang="en-US" dirty="0"/>
          </a:p>
        </p:txBody>
      </p:sp>
    </p:spTree>
    <p:extLst>
      <p:ext uri="{BB962C8B-B14F-4D97-AF65-F5344CB8AC3E}">
        <p14:creationId xmlns:p14="http://schemas.microsoft.com/office/powerpoint/2010/main" val="88154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1-Up w/Caption">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4800709" y="-8576"/>
            <a:ext cx="4343291" cy="5152075"/>
          </a:xfrm>
          <a:prstGeom prst="rect">
            <a:avLst/>
          </a:prstGeom>
        </p:spPr>
      </p:pic>
      <p:sp>
        <p:nvSpPr>
          <p:cNvPr id="13" name="Picture Placeholder 2"/>
          <p:cNvSpPr>
            <a:spLocks noGrp="1"/>
          </p:cNvSpPr>
          <p:nvPr>
            <p:ph type="pic" sz="quarter" idx="14"/>
          </p:nvPr>
        </p:nvSpPr>
        <p:spPr>
          <a:xfrm>
            <a:off x="205740" y="205739"/>
            <a:ext cx="8730234" cy="4258391"/>
          </a:xfrm>
        </p:spPr>
        <p:txBody>
          <a:bodyPr vert="horz"/>
          <a:lstStyle/>
          <a:p>
            <a:r>
              <a:rPr lang="en-US"/>
              <a:t>Drag picture to placeholder or click icon to add</a:t>
            </a:r>
            <a:endParaRPr lang="en-US" dirty="0"/>
          </a:p>
        </p:txBody>
      </p:sp>
      <p:sp>
        <p:nvSpPr>
          <p:cNvPr id="6" name="Shape 12"/>
          <p:cNvSpPr>
            <a:spLocks noGrp="1"/>
          </p:cNvSpPr>
          <p:nvPr>
            <p:ph type="body" idx="1" hasCustomPrompt="1"/>
          </p:nvPr>
        </p:nvSpPr>
        <p:spPr>
          <a:xfrm>
            <a:off x="205739" y="4554070"/>
            <a:ext cx="8730235" cy="473630"/>
          </a:xfrm>
          <a:prstGeom prst="rect">
            <a:avLst/>
          </a:prstGeom>
        </p:spPr>
        <p:txBody>
          <a:bodyPr anchor="ctr" anchorCtr="0"/>
          <a:lstStyle>
            <a:lvl1pPr marL="0" indent="0">
              <a:spcBef>
                <a:spcPts val="0"/>
              </a:spcBef>
              <a:buSzTx/>
              <a:buFontTx/>
              <a:buNone/>
              <a:defRPr sz="1200" b="0" i="0">
                <a:latin typeface="Montserrat Light" charset="0"/>
                <a:ea typeface="Montserrat Light" charset="0"/>
                <a:cs typeface="Montserrat Light" charset="0"/>
                <a:sym typeface="Helvetica Neue"/>
              </a:defRPr>
            </a:lvl1pPr>
            <a:lvl2pPr marL="0" indent="143492">
              <a:spcBef>
                <a:spcPts val="0"/>
              </a:spcBef>
              <a:buSzTx/>
              <a:buFontTx/>
              <a:buNone/>
              <a:defRPr sz="1600">
                <a:latin typeface="+mn-lt"/>
                <a:ea typeface="Helvetica Neue"/>
                <a:cs typeface="Helvetica Neue"/>
                <a:sym typeface="Helvetica Neue"/>
              </a:defRPr>
            </a:lvl2pPr>
            <a:lvl3pPr marL="0" indent="286984">
              <a:spcBef>
                <a:spcPts val="0"/>
              </a:spcBef>
              <a:buSzTx/>
              <a:buFontTx/>
              <a:buNone/>
              <a:defRPr sz="1600">
                <a:latin typeface="+mn-lt"/>
                <a:ea typeface="Helvetica Neue"/>
                <a:cs typeface="Helvetica Neue"/>
                <a:sym typeface="Helvetica Neue"/>
              </a:defRPr>
            </a:lvl3pPr>
            <a:lvl4pPr marL="0" indent="430477">
              <a:spcBef>
                <a:spcPts val="0"/>
              </a:spcBef>
              <a:buSzTx/>
              <a:buFontTx/>
              <a:buNone/>
              <a:defRPr sz="1600">
                <a:latin typeface="+mn-lt"/>
                <a:ea typeface="Helvetica Neue"/>
                <a:cs typeface="Helvetica Neue"/>
                <a:sym typeface="Helvetica Neue"/>
              </a:defRPr>
            </a:lvl4pPr>
            <a:lvl5pPr marL="0" indent="573969">
              <a:spcBef>
                <a:spcPts val="0"/>
              </a:spcBef>
              <a:buSzTx/>
              <a:buFontTx/>
              <a:buNone/>
              <a:defRPr sz="1600">
                <a:latin typeface="+mn-lt"/>
                <a:ea typeface="Helvetica Neue"/>
                <a:cs typeface="Helvetica Neue"/>
                <a:sym typeface="Helvetica Neue"/>
              </a:defRPr>
            </a:lvl5pPr>
          </a:lstStyle>
          <a:p>
            <a:pPr lvl="0"/>
            <a:r>
              <a:rPr lang="en-US" dirty="0"/>
              <a:t>Click to add text</a:t>
            </a:r>
          </a:p>
        </p:txBody>
      </p:sp>
    </p:spTree>
    <p:extLst>
      <p:ext uri="{BB962C8B-B14F-4D97-AF65-F5344CB8AC3E}">
        <p14:creationId xmlns:p14="http://schemas.microsoft.com/office/powerpoint/2010/main" val="205589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oto 3-Up w/Ca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4800709" y="-8576"/>
            <a:ext cx="4343291" cy="5152075"/>
          </a:xfrm>
          <a:prstGeom prst="rect">
            <a:avLst/>
          </a:prstGeom>
        </p:spPr>
      </p:pic>
      <p:sp>
        <p:nvSpPr>
          <p:cNvPr id="3" name="Picture Placeholder 2"/>
          <p:cNvSpPr>
            <a:spLocks noGrp="1"/>
          </p:cNvSpPr>
          <p:nvPr>
            <p:ph type="pic" sz="quarter" idx="10"/>
          </p:nvPr>
        </p:nvSpPr>
        <p:spPr>
          <a:xfrm>
            <a:off x="205740" y="205740"/>
            <a:ext cx="5865276" cy="4258390"/>
          </a:xfrm>
        </p:spPr>
        <p:txBody>
          <a:bodyPr vert="horz"/>
          <a:lstStyle/>
          <a:p>
            <a:r>
              <a:rPr lang="en-US"/>
              <a:t>Drag picture to placeholder or click icon to add</a:t>
            </a:r>
            <a:endParaRPr lang="en-US" dirty="0"/>
          </a:p>
        </p:txBody>
      </p:sp>
      <p:sp>
        <p:nvSpPr>
          <p:cNvPr id="4" name="Picture Placeholder 4"/>
          <p:cNvSpPr>
            <a:spLocks noGrp="1"/>
          </p:cNvSpPr>
          <p:nvPr>
            <p:ph type="pic" sz="quarter" idx="12"/>
          </p:nvPr>
        </p:nvSpPr>
        <p:spPr>
          <a:xfrm>
            <a:off x="6265890" y="2435902"/>
            <a:ext cx="2669994" cy="2028228"/>
          </a:xfrm>
        </p:spPr>
        <p:txBody>
          <a:bodyPr vert="horz"/>
          <a:lstStyle/>
          <a:p>
            <a:r>
              <a:rPr lang="en-US"/>
              <a:t>Drag picture to placeholder or click icon to add</a:t>
            </a:r>
            <a:endParaRPr lang="en-US" dirty="0"/>
          </a:p>
        </p:txBody>
      </p:sp>
      <p:sp>
        <p:nvSpPr>
          <p:cNvPr id="8" name="Picture Placeholder 4"/>
          <p:cNvSpPr>
            <a:spLocks noGrp="1"/>
          </p:cNvSpPr>
          <p:nvPr>
            <p:ph type="pic" sz="quarter" idx="13"/>
          </p:nvPr>
        </p:nvSpPr>
        <p:spPr>
          <a:xfrm>
            <a:off x="6265891" y="205739"/>
            <a:ext cx="2670084" cy="2027795"/>
          </a:xfrm>
        </p:spPr>
        <p:txBody>
          <a:bodyPr vert="horz"/>
          <a:lstStyle/>
          <a:p>
            <a:r>
              <a:rPr lang="en-US"/>
              <a:t>Drag picture to placeholder or click icon to add</a:t>
            </a:r>
            <a:endParaRPr lang="en-US" dirty="0"/>
          </a:p>
        </p:txBody>
      </p:sp>
      <p:sp>
        <p:nvSpPr>
          <p:cNvPr id="7" name="Shape 12"/>
          <p:cNvSpPr>
            <a:spLocks noGrp="1"/>
          </p:cNvSpPr>
          <p:nvPr>
            <p:ph type="body" idx="1" hasCustomPrompt="1"/>
          </p:nvPr>
        </p:nvSpPr>
        <p:spPr>
          <a:xfrm>
            <a:off x="205738" y="4555603"/>
            <a:ext cx="8730145" cy="472098"/>
          </a:xfrm>
          <a:prstGeom prst="rect">
            <a:avLst/>
          </a:prstGeom>
        </p:spPr>
        <p:txBody>
          <a:bodyPr vert="horz" anchor="ctr" anchorCtr="0"/>
          <a:lstStyle>
            <a:lvl1pPr marL="0" indent="0">
              <a:spcBef>
                <a:spcPts val="0"/>
              </a:spcBef>
              <a:buSzTx/>
              <a:buFontTx/>
              <a:buNone/>
              <a:defRPr sz="1200" b="0" i="0" baseline="0">
                <a:latin typeface="Montserrat Light" charset="0"/>
                <a:ea typeface="Montserrat Light" charset="0"/>
                <a:cs typeface="Montserrat Light" charset="0"/>
                <a:sym typeface="Helvetica Neue"/>
              </a:defRPr>
            </a:lvl1pPr>
            <a:lvl2pPr marL="0" indent="143492">
              <a:spcBef>
                <a:spcPts val="0"/>
              </a:spcBef>
              <a:buSzTx/>
              <a:buFontTx/>
              <a:buNone/>
              <a:defRPr sz="1600">
                <a:latin typeface="+mn-lt"/>
                <a:ea typeface="Helvetica Neue"/>
                <a:cs typeface="Helvetica Neue"/>
                <a:sym typeface="Helvetica Neue"/>
              </a:defRPr>
            </a:lvl2pPr>
            <a:lvl3pPr marL="0" indent="286984">
              <a:spcBef>
                <a:spcPts val="0"/>
              </a:spcBef>
              <a:buSzTx/>
              <a:buFontTx/>
              <a:buNone/>
              <a:defRPr sz="1600">
                <a:latin typeface="+mn-lt"/>
                <a:ea typeface="Helvetica Neue"/>
                <a:cs typeface="Helvetica Neue"/>
                <a:sym typeface="Helvetica Neue"/>
              </a:defRPr>
            </a:lvl3pPr>
            <a:lvl4pPr marL="0" indent="430477">
              <a:spcBef>
                <a:spcPts val="0"/>
              </a:spcBef>
              <a:buSzTx/>
              <a:buFontTx/>
              <a:buNone/>
              <a:defRPr sz="1600">
                <a:latin typeface="+mn-lt"/>
                <a:ea typeface="Helvetica Neue"/>
                <a:cs typeface="Helvetica Neue"/>
                <a:sym typeface="Helvetica Neue"/>
              </a:defRPr>
            </a:lvl4pPr>
            <a:lvl5pPr marL="0" indent="573969">
              <a:spcBef>
                <a:spcPts val="0"/>
              </a:spcBef>
              <a:buSzTx/>
              <a:buFontTx/>
              <a:buNone/>
              <a:defRPr sz="1600">
                <a:latin typeface="+mn-lt"/>
                <a:ea typeface="Helvetica Neue"/>
                <a:cs typeface="Helvetica Neue"/>
                <a:sym typeface="Helvetica Neue"/>
              </a:defRPr>
            </a:lvl5pPr>
          </a:lstStyle>
          <a:p>
            <a:pPr lvl="0"/>
            <a:r>
              <a:rPr lang="en-US" dirty="0"/>
              <a:t>Click to add text</a:t>
            </a:r>
          </a:p>
        </p:txBody>
      </p:sp>
    </p:spTree>
    <p:extLst>
      <p:ext uri="{BB962C8B-B14F-4D97-AF65-F5344CB8AC3E}">
        <p14:creationId xmlns:p14="http://schemas.microsoft.com/office/powerpoint/2010/main" val="208326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Titl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4800709" y="-8576"/>
            <a:ext cx="4343291" cy="5152075"/>
          </a:xfrm>
          <a:prstGeom prst="rect">
            <a:avLst/>
          </a:prstGeom>
        </p:spPr>
      </p:pic>
      <p:sp>
        <p:nvSpPr>
          <p:cNvPr id="3" name="Shape 22"/>
          <p:cNvSpPr>
            <a:spLocks noGrp="1"/>
          </p:cNvSpPr>
          <p:nvPr>
            <p:ph type="title" hasCustomPrompt="1"/>
          </p:nvPr>
        </p:nvSpPr>
        <p:spPr>
          <a:xfrm>
            <a:off x="401836" y="7495"/>
            <a:ext cx="8340328" cy="687991"/>
          </a:xfrm>
          <a:prstGeom prst="rect">
            <a:avLst/>
          </a:prstGeom>
        </p:spPr>
        <p:txBody>
          <a:bodyPr>
            <a:normAutofit/>
          </a:bodyPr>
          <a:lstStyle>
            <a:lvl1pPr algn="ctr">
              <a:defRPr sz="2400" baseline="0"/>
            </a:lvl1pPr>
          </a:lstStyle>
          <a:p>
            <a:pPr lvl="0">
              <a:defRPr sz="1800"/>
            </a:pPr>
            <a:r>
              <a:rPr lang="en-US" sz="2600" dirty="0"/>
              <a:t>TITLE TEXT Centered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gal">
    <p:spTree>
      <p:nvGrpSpPr>
        <p:cNvPr id="1" name=""/>
        <p:cNvGrpSpPr/>
        <p:nvPr/>
      </p:nvGrpSpPr>
      <p:grpSpPr>
        <a:xfrm>
          <a:off x="0" y="0"/>
          <a:ext cx="0" cy="0"/>
          <a:chOff x="0" y="0"/>
          <a:chExt cx="0" cy="0"/>
        </a:xfrm>
      </p:grpSpPr>
      <p:sp>
        <p:nvSpPr>
          <p:cNvPr id="5" name="Rectangle 4"/>
          <p:cNvSpPr/>
          <p:nvPr userDrawn="1"/>
        </p:nvSpPr>
        <p:spPr>
          <a:xfrm>
            <a:off x="205740" y="205740"/>
            <a:ext cx="8730234" cy="4732020"/>
          </a:xfrm>
          <a:prstGeom prst="rect">
            <a:avLst/>
          </a:prstGeom>
          <a:solidFill>
            <a:schemeClr val="bg1">
              <a:lumMod val="85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FFFFFF"/>
              </a:solidFill>
              <a:effectLst/>
              <a:uFillTx/>
              <a:latin typeface="Montserrat Light" charset="0"/>
              <a:ea typeface="+mn-ea"/>
              <a:cs typeface="+mn-cs"/>
              <a:sym typeface="Helvetica Neue Light"/>
            </a:endParaRPr>
          </a:p>
        </p:txBody>
      </p:sp>
      <p:sp>
        <p:nvSpPr>
          <p:cNvPr id="9" name="TextBox 8"/>
          <p:cNvSpPr txBox="1"/>
          <p:nvPr userDrawn="1"/>
        </p:nvSpPr>
        <p:spPr>
          <a:xfrm>
            <a:off x="434445" y="4178938"/>
            <a:ext cx="6150710" cy="519621"/>
          </a:xfrm>
          <a:prstGeom prst="rect">
            <a:avLst/>
          </a:prstGeom>
          <a:noFill/>
        </p:spPr>
        <p:txBody>
          <a:bodyPr wrap="square" lIns="57397" tIns="28698" rIns="57397" bIns="28698" rtlCol="0">
            <a:spAutoFit/>
          </a:bodyPr>
          <a:lstStyle/>
          <a:p>
            <a:pPr algn="l" defTabSz="573969">
              <a:defRPr/>
            </a:pPr>
            <a:r>
              <a:rPr lang="en-US" sz="600" b="0" i="0" dirty="0">
                <a:solidFill>
                  <a:schemeClr val="accent2"/>
                </a:solidFill>
                <a:latin typeface="Montserrat Light" charset="0"/>
              </a:rPr>
              <a:t>Copyright ©2020, </a:t>
            </a:r>
            <a:r>
              <a:rPr lang="en-US" sz="600" b="0" i="0" dirty="0" err="1">
                <a:solidFill>
                  <a:schemeClr val="accent2"/>
                </a:solidFill>
                <a:latin typeface="Montserrat Light" charset="0"/>
              </a:rPr>
              <a:t>Wirepath</a:t>
            </a:r>
            <a:r>
              <a:rPr lang="en-US" sz="600" b="0" i="0" dirty="0">
                <a:solidFill>
                  <a:schemeClr val="accent2"/>
                </a:solidFill>
                <a:latin typeface="Montserrat Light" charset="0"/>
              </a:rPr>
              <a:t> Home Systems, LLC. All rights reserved. Control4 and Snap AV and their respective logos are registered trademarks or trademarks of </a:t>
            </a:r>
            <a:r>
              <a:rPr lang="en-US" sz="600" b="0" i="0" dirty="0" err="1">
                <a:solidFill>
                  <a:schemeClr val="accent2"/>
                </a:solidFill>
                <a:latin typeface="Montserrat Light" charset="0"/>
              </a:rPr>
              <a:t>Wirepath</a:t>
            </a:r>
            <a:r>
              <a:rPr lang="en-US" sz="600" b="0" i="0" dirty="0">
                <a:solidFill>
                  <a:schemeClr val="accent2"/>
                </a:solidFill>
                <a:latin typeface="Montserrat Light" charset="0"/>
              </a:rPr>
              <a:t> Home Systems, LLC, dba “Control4” and/or dba “</a:t>
            </a:r>
            <a:r>
              <a:rPr lang="en-US" sz="600" b="0" i="0" dirty="0" err="1">
                <a:solidFill>
                  <a:schemeClr val="accent2"/>
                </a:solidFill>
                <a:latin typeface="Montserrat Light" charset="0"/>
              </a:rPr>
              <a:t>SnapAV</a:t>
            </a:r>
            <a:r>
              <a:rPr lang="en-US" sz="600" b="0" i="0" dirty="0">
                <a:solidFill>
                  <a:schemeClr val="accent2"/>
                </a:solidFill>
                <a:latin typeface="Montserrat Light" charset="0"/>
              </a:rPr>
              <a:t>” in the United States and/or other countries. 4Store, 4Sight, Control4 My Home, Snap AV, </a:t>
            </a:r>
            <a:r>
              <a:rPr lang="en-US" sz="600" b="0" i="0" dirty="0" err="1">
                <a:solidFill>
                  <a:schemeClr val="accent2"/>
                </a:solidFill>
                <a:latin typeface="Montserrat Light" charset="0"/>
              </a:rPr>
              <a:t>Araknis</a:t>
            </a:r>
            <a:r>
              <a:rPr lang="en-US" sz="600" b="0" i="0" dirty="0">
                <a:solidFill>
                  <a:schemeClr val="accent2"/>
                </a:solidFill>
                <a:latin typeface="Montserrat Light" charset="0"/>
              </a:rPr>
              <a:t>, Autonomic, </a:t>
            </a:r>
            <a:r>
              <a:rPr lang="en-US" sz="600" b="0" i="0" dirty="0" err="1">
                <a:solidFill>
                  <a:schemeClr val="accent2"/>
                </a:solidFill>
                <a:latin typeface="Montserrat Light" charset="0"/>
              </a:rPr>
              <a:t>BakPak</a:t>
            </a:r>
            <a:r>
              <a:rPr lang="en-US" sz="600" b="0" i="0" dirty="0">
                <a:solidFill>
                  <a:schemeClr val="accent2"/>
                </a:solidFill>
                <a:latin typeface="Montserrat Light" charset="0"/>
              </a:rPr>
              <a:t>, Binary, Dragonfly, Episode, </a:t>
            </a:r>
            <a:r>
              <a:rPr lang="en-US" sz="600" b="0" i="0" dirty="0" err="1">
                <a:solidFill>
                  <a:schemeClr val="accent2"/>
                </a:solidFill>
                <a:latin typeface="Montserrat Light" charset="0"/>
              </a:rPr>
              <a:t>Luma</a:t>
            </a:r>
            <a:r>
              <a:rPr lang="en-US" sz="600" b="0" i="0" dirty="0">
                <a:solidFill>
                  <a:schemeClr val="accent2"/>
                </a:solidFill>
                <a:latin typeface="Montserrat Light" charset="0"/>
              </a:rPr>
              <a:t>, </a:t>
            </a:r>
            <a:r>
              <a:rPr lang="en-US" sz="600" b="0" i="0" dirty="0" err="1">
                <a:solidFill>
                  <a:schemeClr val="accent2"/>
                </a:solidFill>
                <a:latin typeface="Montserrat Light" charset="0"/>
              </a:rPr>
              <a:t>Mockupancy</a:t>
            </a:r>
            <a:r>
              <a:rPr lang="en-US" sz="600" b="0" i="0" dirty="0">
                <a:solidFill>
                  <a:schemeClr val="accent2"/>
                </a:solidFill>
                <a:latin typeface="Montserrat Light" charset="0"/>
              </a:rPr>
              <a:t>, </a:t>
            </a:r>
            <a:r>
              <a:rPr lang="en-US" sz="600" b="0" i="0" dirty="0" err="1">
                <a:solidFill>
                  <a:schemeClr val="accent2"/>
                </a:solidFill>
                <a:latin typeface="Montserrat Light" charset="0"/>
              </a:rPr>
              <a:t>Nearus</a:t>
            </a:r>
            <a:r>
              <a:rPr lang="en-US" sz="600" b="0" i="0" dirty="0">
                <a:solidFill>
                  <a:schemeClr val="accent2"/>
                </a:solidFill>
                <a:latin typeface="Montserrat Light" charset="0"/>
              </a:rPr>
              <a:t>, NEEO, </a:t>
            </a:r>
            <a:r>
              <a:rPr lang="en-US" sz="600" b="0" i="0" dirty="0" err="1">
                <a:solidFill>
                  <a:schemeClr val="accent2"/>
                </a:solidFill>
                <a:latin typeface="Montserrat Light" charset="0"/>
              </a:rPr>
              <a:t>OvrC</a:t>
            </a:r>
            <a:r>
              <a:rPr lang="en-US" sz="600" b="0" i="0" dirty="0">
                <a:solidFill>
                  <a:schemeClr val="accent2"/>
                </a:solidFill>
                <a:latin typeface="Montserrat Light" charset="0"/>
              </a:rPr>
              <a:t>, </a:t>
            </a:r>
            <a:r>
              <a:rPr lang="en-US" sz="600" b="0" i="0" dirty="0" err="1">
                <a:solidFill>
                  <a:schemeClr val="accent2"/>
                </a:solidFill>
                <a:latin typeface="Montserrat Light" charset="0"/>
              </a:rPr>
              <a:t>Pakedge</a:t>
            </a:r>
            <a:r>
              <a:rPr lang="en-US" sz="600" b="0" i="0" dirty="0">
                <a:solidFill>
                  <a:schemeClr val="accent2"/>
                </a:solidFill>
                <a:latin typeface="Montserrat Light" charset="0"/>
              </a:rPr>
              <a:t>, Sense, Strong, </a:t>
            </a:r>
            <a:r>
              <a:rPr lang="en-US" sz="600" b="0" i="0" dirty="0" err="1">
                <a:solidFill>
                  <a:schemeClr val="accent2"/>
                </a:solidFill>
                <a:latin typeface="Montserrat Light" charset="0"/>
              </a:rPr>
              <a:t>SunbriteTV</a:t>
            </a:r>
            <a:r>
              <a:rPr lang="en-US" sz="600" b="0" i="0" dirty="0">
                <a:solidFill>
                  <a:schemeClr val="accent2"/>
                </a:solidFill>
                <a:latin typeface="Montserrat Light" charset="0"/>
              </a:rPr>
              <a:t>, Triad, </a:t>
            </a:r>
            <a:r>
              <a:rPr lang="en-US" sz="600" b="0" i="0" dirty="0" err="1">
                <a:solidFill>
                  <a:schemeClr val="accent2"/>
                </a:solidFill>
                <a:latin typeface="Montserrat Light" charset="0"/>
              </a:rPr>
              <a:t>Visualant</a:t>
            </a:r>
            <a:r>
              <a:rPr lang="en-US" sz="600" b="0" i="0" dirty="0">
                <a:solidFill>
                  <a:schemeClr val="accent2"/>
                </a:solidFill>
                <a:latin typeface="Montserrat Light" charset="0"/>
              </a:rPr>
              <a:t>, </a:t>
            </a:r>
            <a:r>
              <a:rPr lang="en-US" sz="600" b="0" i="0" dirty="0" err="1">
                <a:solidFill>
                  <a:schemeClr val="accent2"/>
                </a:solidFill>
                <a:latin typeface="Montserrat Light" charset="0"/>
              </a:rPr>
              <a:t>WattBox</a:t>
            </a:r>
            <a:r>
              <a:rPr lang="en-US" sz="600" b="0" i="0" dirty="0">
                <a:solidFill>
                  <a:schemeClr val="accent2"/>
                </a:solidFill>
                <a:latin typeface="Montserrat Light" charset="0"/>
              </a:rPr>
              <a:t>, and </a:t>
            </a:r>
            <a:r>
              <a:rPr lang="en-US" sz="600" b="0" i="0" dirty="0" err="1">
                <a:solidFill>
                  <a:schemeClr val="accent2"/>
                </a:solidFill>
                <a:latin typeface="Montserrat Light" charset="0"/>
              </a:rPr>
              <a:t>Wirepath</a:t>
            </a:r>
            <a:r>
              <a:rPr lang="en-US" sz="600" b="0" i="0" dirty="0">
                <a:solidFill>
                  <a:schemeClr val="accent2"/>
                </a:solidFill>
                <a:latin typeface="Montserrat Light" charset="0"/>
              </a:rPr>
              <a:t> are also registered trademarks or trademarks of </a:t>
            </a:r>
            <a:r>
              <a:rPr lang="en-US" sz="600" b="0" i="0" dirty="0" err="1">
                <a:solidFill>
                  <a:schemeClr val="accent2"/>
                </a:solidFill>
                <a:latin typeface="Montserrat Light" charset="0"/>
              </a:rPr>
              <a:t>Wirepath</a:t>
            </a:r>
            <a:r>
              <a:rPr lang="en-US" sz="600" b="0" i="0" dirty="0">
                <a:solidFill>
                  <a:schemeClr val="accent2"/>
                </a:solidFill>
                <a:latin typeface="Montserrat Light" charset="0"/>
              </a:rPr>
              <a:t> Home Systems, LLC. Other names and brands may be claimed as the property of their respective owners. All specifications subject to change without notice.</a:t>
            </a:r>
            <a:endParaRPr lang="en-US" sz="600" b="0" i="0" dirty="0">
              <a:solidFill>
                <a:schemeClr val="accent2"/>
              </a:solidFill>
              <a:latin typeface="Montserrat Light" charset="0"/>
              <a:ea typeface="+mn-ea"/>
              <a:cs typeface="+mn-cs"/>
              <a:sym typeface="Helvetica Neue Light"/>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122881" y="4273051"/>
            <a:ext cx="1512794" cy="331394"/>
          </a:xfrm>
          <a:prstGeom prst="rect">
            <a:avLst/>
          </a:prstGeom>
        </p:spPr>
      </p:pic>
    </p:spTree>
    <p:extLst>
      <p:ext uri="{BB962C8B-B14F-4D97-AF65-F5344CB8AC3E}">
        <p14:creationId xmlns:p14="http://schemas.microsoft.com/office/powerpoint/2010/main" val="20362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 or Section Divider">
    <p:spTree>
      <p:nvGrpSpPr>
        <p:cNvPr id="1" name=""/>
        <p:cNvGrpSpPr/>
        <p:nvPr/>
      </p:nvGrpSpPr>
      <p:grpSpPr>
        <a:xfrm>
          <a:off x="0" y="0"/>
          <a:ext cx="0" cy="0"/>
          <a:chOff x="0" y="0"/>
          <a:chExt cx="0" cy="0"/>
        </a:xfrm>
      </p:grpSpPr>
      <p:sp>
        <p:nvSpPr>
          <p:cNvPr id="5" name="Rectangle 4"/>
          <p:cNvSpPr/>
          <p:nvPr userDrawn="1"/>
        </p:nvSpPr>
        <p:spPr>
          <a:xfrm>
            <a:off x="205740" y="205740"/>
            <a:ext cx="8730234" cy="4732020"/>
          </a:xfrm>
          <a:prstGeom prst="rect">
            <a:avLst/>
          </a:prstGeom>
          <a:solidFill>
            <a:schemeClr val="bg1">
              <a:lumMod val="85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dirty="0">
              <a:ln>
                <a:noFill/>
              </a:ln>
              <a:solidFill>
                <a:srgbClr val="FFFFFF"/>
              </a:solidFill>
              <a:effectLst/>
              <a:uFillTx/>
              <a:latin typeface="Montserrat Light" charset="0"/>
              <a:ea typeface="+mn-ea"/>
              <a:cs typeface="+mn-cs"/>
              <a:sym typeface="Helvetica Neue Light"/>
            </a:endParaRPr>
          </a:p>
        </p:txBody>
      </p:sp>
      <p:sp>
        <p:nvSpPr>
          <p:cNvPr id="3" name="Title 8"/>
          <p:cNvSpPr>
            <a:spLocks noGrp="1"/>
          </p:cNvSpPr>
          <p:nvPr>
            <p:ph type="title" hasCustomPrompt="1"/>
          </p:nvPr>
        </p:nvSpPr>
        <p:spPr>
          <a:xfrm>
            <a:off x="235757" y="1353266"/>
            <a:ext cx="8657496" cy="1221429"/>
          </a:xfrm>
          <a:prstGeom prst="rect">
            <a:avLst/>
          </a:prstGeom>
        </p:spPr>
        <p:txBody>
          <a:bodyPr lIns="0" tIns="0" rIns="0" bIns="0" anchor="b" anchorCtr="0">
            <a:noAutofit/>
          </a:bodyPr>
          <a:lstStyle>
            <a:lvl1pPr algn="ctr">
              <a:lnSpc>
                <a:spcPts val="4000"/>
              </a:lnSpc>
              <a:defRPr sz="4000" b="0" i="0">
                <a:solidFill>
                  <a:schemeClr val="tx1"/>
                </a:solidFill>
                <a:latin typeface="Montserrat ExtraLight" charset="0"/>
                <a:ea typeface="Montserrat ExtraLight" charset="0"/>
                <a:cs typeface="Montserrat ExtraLight" charset="0"/>
              </a:defRPr>
            </a:lvl1pPr>
          </a:lstStyle>
          <a:p>
            <a:r>
              <a:rPr lang="en-US" dirty="0"/>
              <a:t>Presentation Title B</a:t>
            </a:r>
          </a:p>
        </p:txBody>
      </p:sp>
      <p:sp>
        <p:nvSpPr>
          <p:cNvPr id="4" name="Text Placeholder 10"/>
          <p:cNvSpPr>
            <a:spLocks noGrp="1"/>
          </p:cNvSpPr>
          <p:nvPr>
            <p:ph type="body" sz="quarter" idx="10" hasCustomPrompt="1"/>
          </p:nvPr>
        </p:nvSpPr>
        <p:spPr>
          <a:xfrm>
            <a:off x="235757" y="2624970"/>
            <a:ext cx="8657496" cy="914400"/>
          </a:xfrm>
          <a:prstGeom prst="rect">
            <a:avLst/>
          </a:prstGeom>
        </p:spPr>
        <p:txBody>
          <a:bodyPr lIns="0" tIns="0" rIns="0" bIns="0"/>
          <a:lstStyle>
            <a:lvl1pPr marL="0" indent="0" algn="ctr">
              <a:lnSpc>
                <a:spcPts val="3000"/>
              </a:lnSpc>
              <a:buNone/>
              <a:defRPr sz="2800" b="0" i="0" baseline="0">
                <a:solidFill>
                  <a:schemeClr val="tx1"/>
                </a:solidFill>
                <a:latin typeface="Montserrat ExtraLight" charset="0"/>
                <a:ea typeface="Montserrat ExtraLight" charset="0"/>
                <a:cs typeface="Montserrat ExtraLight" charset="0"/>
              </a:defRPr>
            </a:lvl1pPr>
          </a:lstStyle>
          <a:p>
            <a:r>
              <a:rPr lang="en-US" dirty="0"/>
              <a:t>Also Use As A Section Divider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C or Section Divider">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4800709" y="-8576"/>
            <a:ext cx="4343291" cy="5152075"/>
          </a:xfrm>
          <a:prstGeom prst="rect">
            <a:avLst/>
          </a:prstGeom>
        </p:spPr>
      </p:pic>
      <p:sp>
        <p:nvSpPr>
          <p:cNvPr id="3" name="Title 8"/>
          <p:cNvSpPr>
            <a:spLocks noGrp="1"/>
          </p:cNvSpPr>
          <p:nvPr>
            <p:ph type="title" hasCustomPrompt="1"/>
          </p:nvPr>
        </p:nvSpPr>
        <p:spPr>
          <a:xfrm>
            <a:off x="235757" y="1353266"/>
            <a:ext cx="8657496" cy="1221429"/>
          </a:xfrm>
          <a:prstGeom prst="rect">
            <a:avLst/>
          </a:prstGeom>
        </p:spPr>
        <p:txBody>
          <a:bodyPr lIns="0" tIns="0" rIns="0" bIns="0" anchor="b" anchorCtr="0">
            <a:noAutofit/>
          </a:bodyPr>
          <a:lstStyle>
            <a:lvl1pPr algn="ctr">
              <a:lnSpc>
                <a:spcPts val="4000"/>
              </a:lnSpc>
              <a:defRPr sz="4000" b="0" i="0" baseline="0">
                <a:solidFill>
                  <a:schemeClr val="tx1"/>
                </a:solidFill>
                <a:latin typeface="Montserrat ExtraLight" charset="0"/>
                <a:ea typeface="Montserrat ExtraLight" charset="0"/>
                <a:cs typeface="Montserrat ExtraLight" charset="0"/>
              </a:defRPr>
            </a:lvl1pPr>
          </a:lstStyle>
          <a:p>
            <a:r>
              <a:rPr lang="en-US" dirty="0"/>
              <a:t>Presentation Title C</a:t>
            </a:r>
          </a:p>
        </p:txBody>
      </p:sp>
      <p:sp>
        <p:nvSpPr>
          <p:cNvPr id="4" name="Text Placeholder 10"/>
          <p:cNvSpPr>
            <a:spLocks noGrp="1"/>
          </p:cNvSpPr>
          <p:nvPr>
            <p:ph type="body" sz="quarter" idx="10" hasCustomPrompt="1"/>
          </p:nvPr>
        </p:nvSpPr>
        <p:spPr>
          <a:xfrm>
            <a:off x="235757" y="2624970"/>
            <a:ext cx="8657496" cy="914400"/>
          </a:xfrm>
          <a:prstGeom prst="rect">
            <a:avLst/>
          </a:prstGeom>
        </p:spPr>
        <p:txBody>
          <a:bodyPr lIns="0" tIns="0" rIns="0" bIns="0"/>
          <a:lstStyle>
            <a:lvl1pPr marL="0" indent="0" algn="ctr">
              <a:lnSpc>
                <a:spcPts val="3000"/>
              </a:lnSpc>
              <a:buNone/>
              <a:defRPr sz="2800" b="0" i="0">
                <a:solidFill>
                  <a:schemeClr val="accent1"/>
                </a:solidFill>
                <a:latin typeface="Montserrat ExtraLight" charset="0"/>
                <a:ea typeface="Montserrat ExtraLight" charset="0"/>
                <a:cs typeface="Montserrat ExtraLight" charset="0"/>
              </a:defRPr>
            </a:lvl1pPr>
          </a:lstStyle>
          <a:p>
            <a:r>
              <a:rPr lang="en-US" dirty="0"/>
              <a:t>Also Use As A Section Divider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4800709" y="-8576"/>
            <a:ext cx="4343291" cy="5152075"/>
          </a:xfrm>
          <a:prstGeom prst="rect">
            <a:avLst/>
          </a:prstGeom>
        </p:spPr>
      </p:pic>
      <p:sp>
        <p:nvSpPr>
          <p:cNvPr id="4" name="Shape 23"/>
          <p:cNvSpPr>
            <a:spLocks noGrp="1"/>
          </p:cNvSpPr>
          <p:nvPr>
            <p:ph type="body" idx="1" hasCustomPrompt="1"/>
          </p:nvPr>
        </p:nvSpPr>
        <p:spPr>
          <a:xfrm>
            <a:off x="402336" y="1191718"/>
            <a:ext cx="8340328" cy="3557015"/>
          </a:xfrm>
          <a:prstGeom prst="rect">
            <a:avLst/>
          </a:prstGeom>
        </p:spPr>
        <p:txBody>
          <a:bodyPr/>
          <a:lstStyle>
            <a:lvl1pPr marL="114300" indent="-109728">
              <a:spcAft>
                <a:spcPts val="400"/>
              </a:spcAft>
              <a:tabLst/>
              <a:defRPr sz="1400">
                <a:solidFill>
                  <a:schemeClr val="tx1"/>
                </a:solidFill>
                <a:latin typeface="+mn-lt"/>
              </a:defRPr>
            </a:lvl1pPr>
            <a:lvl2pPr marL="228600" indent="-109728">
              <a:spcAft>
                <a:spcPts val="400"/>
              </a:spcAft>
              <a:tabLst/>
              <a:defRPr sz="1400">
                <a:solidFill>
                  <a:schemeClr val="tx1"/>
                </a:solidFill>
                <a:latin typeface="+mn-lt"/>
              </a:defRPr>
            </a:lvl2pPr>
            <a:lvl3pPr marL="365760" indent="-109728">
              <a:spcAft>
                <a:spcPts val="400"/>
              </a:spcAft>
              <a:defRPr sz="1400">
                <a:solidFill>
                  <a:schemeClr val="tx1"/>
                </a:solidFill>
                <a:latin typeface="+mn-lt"/>
              </a:defRPr>
            </a:lvl3pPr>
            <a:lvl4pPr marL="548640" indent="-109728">
              <a:spcAft>
                <a:spcPts val="400"/>
              </a:spcAft>
              <a:defRPr sz="1400">
                <a:solidFill>
                  <a:schemeClr val="tx1"/>
                </a:solidFill>
                <a:latin typeface="+mn-lt"/>
              </a:defRPr>
            </a:lvl4pPr>
            <a:lvl5pPr marL="731520" indent="-109728">
              <a:spcAft>
                <a:spcPts val="400"/>
              </a:spcAft>
              <a:defRPr sz="14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hasCustomPrompt="1"/>
          </p:nvPr>
        </p:nvSpPr>
        <p:spPr>
          <a:xfrm>
            <a:off x="401836" y="270621"/>
            <a:ext cx="8351395" cy="703951"/>
          </a:xfrm>
        </p:spPr>
        <p:txBody>
          <a:bodyPr vert="horz"/>
          <a:lstStyle>
            <a:lvl1pPr>
              <a:defRPr sz="2400"/>
            </a:lvl1pPr>
          </a:lstStyle>
          <a:p>
            <a:r>
              <a:rPr lang="en-US" dirty="0"/>
              <a:t>Title Text</a:t>
            </a:r>
          </a:p>
        </p:txBody>
      </p:sp>
    </p:spTree>
    <p:extLst>
      <p:ext uri="{BB962C8B-B14F-4D97-AF65-F5344CB8AC3E}">
        <p14:creationId xmlns:p14="http://schemas.microsoft.com/office/powerpoint/2010/main" val="42756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ngle Column w/Subtitl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4800709" y="-8576"/>
            <a:ext cx="4343291" cy="5152075"/>
          </a:xfrm>
          <a:prstGeom prst="rect">
            <a:avLst/>
          </a:prstGeom>
        </p:spPr>
      </p:pic>
      <p:sp>
        <p:nvSpPr>
          <p:cNvPr id="4" name="Shape 23"/>
          <p:cNvSpPr>
            <a:spLocks noGrp="1"/>
          </p:cNvSpPr>
          <p:nvPr>
            <p:ph type="body" idx="1" hasCustomPrompt="1"/>
          </p:nvPr>
        </p:nvSpPr>
        <p:spPr>
          <a:xfrm>
            <a:off x="402336" y="1468582"/>
            <a:ext cx="8340328" cy="3280151"/>
          </a:xfrm>
          <a:prstGeom prst="rect">
            <a:avLst/>
          </a:prstGeom>
        </p:spPr>
        <p:txBody>
          <a:bodyPr/>
          <a:lstStyle>
            <a:lvl1pPr marL="114300" indent="-109728">
              <a:spcAft>
                <a:spcPts val="400"/>
              </a:spcAft>
              <a:tabLst/>
              <a:defRPr sz="1400">
                <a:solidFill>
                  <a:schemeClr val="tx1"/>
                </a:solidFill>
                <a:latin typeface="+mn-lt"/>
              </a:defRPr>
            </a:lvl1pPr>
            <a:lvl2pPr marL="228600" indent="-109728">
              <a:spcAft>
                <a:spcPts val="400"/>
              </a:spcAft>
              <a:tabLst/>
              <a:defRPr sz="1400">
                <a:solidFill>
                  <a:schemeClr val="tx1"/>
                </a:solidFill>
                <a:latin typeface="+mn-lt"/>
              </a:defRPr>
            </a:lvl2pPr>
            <a:lvl3pPr marL="365760" indent="-109728">
              <a:spcAft>
                <a:spcPts val="400"/>
              </a:spcAft>
              <a:defRPr sz="1400">
                <a:solidFill>
                  <a:schemeClr val="tx1"/>
                </a:solidFill>
                <a:latin typeface="+mn-lt"/>
              </a:defRPr>
            </a:lvl3pPr>
            <a:lvl4pPr marL="548640" indent="-109728">
              <a:spcAft>
                <a:spcPts val="400"/>
              </a:spcAft>
              <a:defRPr sz="1400">
                <a:solidFill>
                  <a:schemeClr val="tx1"/>
                </a:solidFill>
                <a:latin typeface="+mn-lt"/>
              </a:defRPr>
            </a:lvl4pPr>
            <a:lvl5pPr marL="731520" indent="-109728">
              <a:spcAft>
                <a:spcPts val="400"/>
              </a:spcAft>
              <a:defRPr sz="14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hasCustomPrompt="1"/>
          </p:nvPr>
        </p:nvSpPr>
        <p:spPr>
          <a:xfrm>
            <a:off x="401836" y="270621"/>
            <a:ext cx="8351395" cy="703951"/>
          </a:xfrm>
        </p:spPr>
        <p:txBody>
          <a:bodyPr vert="horz"/>
          <a:lstStyle>
            <a:lvl1pPr>
              <a:defRPr sz="2400"/>
            </a:lvl1pPr>
          </a:lstStyle>
          <a:p>
            <a:r>
              <a:rPr lang="en-US" dirty="0"/>
              <a:t>Title Text</a:t>
            </a:r>
          </a:p>
        </p:txBody>
      </p:sp>
      <p:sp>
        <p:nvSpPr>
          <p:cNvPr id="6" name="Text Placeholder 8"/>
          <p:cNvSpPr>
            <a:spLocks noGrp="1"/>
          </p:cNvSpPr>
          <p:nvPr>
            <p:ph type="body" sz="quarter" idx="12" hasCustomPrompt="1"/>
          </p:nvPr>
        </p:nvSpPr>
        <p:spPr>
          <a:xfrm>
            <a:off x="401638" y="1150947"/>
            <a:ext cx="8341026" cy="259031"/>
          </a:xfrm>
        </p:spPr>
        <p:txBody>
          <a:bodyPr anchor="t" anchorCtr="0"/>
          <a:lstStyle>
            <a:lvl1pPr marL="0" indent="0">
              <a:buNone/>
              <a:defRPr sz="1400" cap="all">
                <a:solidFill>
                  <a:schemeClr val="accent1"/>
                </a:solidFill>
                <a:latin typeface="Montserrat Light" charset="0"/>
              </a:defRPr>
            </a:lvl1pPr>
            <a:lvl2pPr marL="114300" indent="0">
              <a:buNone/>
              <a:defRPr sz="1200" cap="all">
                <a:solidFill>
                  <a:schemeClr val="accent1"/>
                </a:solidFill>
                <a:latin typeface="Montserrat Light" charset="0"/>
              </a:defRPr>
            </a:lvl2pPr>
            <a:lvl3pPr marL="573969" indent="0">
              <a:buNone/>
              <a:defRPr sz="1200" cap="all">
                <a:solidFill>
                  <a:schemeClr val="accent1"/>
                </a:solidFill>
                <a:latin typeface="Montserrat Light" charset="0"/>
              </a:defRPr>
            </a:lvl3pPr>
            <a:lvl4pPr marL="860954" indent="0">
              <a:buNone/>
              <a:defRPr sz="1200" cap="all">
                <a:solidFill>
                  <a:schemeClr val="accent1"/>
                </a:solidFill>
                <a:latin typeface="Montserrat Light" charset="0"/>
              </a:defRPr>
            </a:lvl4pPr>
            <a:lvl5pPr marL="1147938" indent="0">
              <a:buNone/>
              <a:defRPr sz="1200" cap="all">
                <a:solidFill>
                  <a:schemeClr val="accent1"/>
                </a:solidFill>
                <a:latin typeface="Montserrat Light" charset="0"/>
              </a:defRPr>
            </a:lvl5pPr>
          </a:lstStyle>
          <a:p>
            <a:pPr lvl="0"/>
            <a:r>
              <a:rPr lang="en-US" dirty="0"/>
              <a:t>Subtitle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No Logo">
    <p:spTree>
      <p:nvGrpSpPr>
        <p:cNvPr id="1" name=""/>
        <p:cNvGrpSpPr/>
        <p:nvPr/>
      </p:nvGrpSpPr>
      <p:grpSpPr>
        <a:xfrm>
          <a:off x="0" y="0"/>
          <a:ext cx="0" cy="0"/>
          <a:chOff x="0" y="0"/>
          <a:chExt cx="0" cy="0"/>
        </a:xfrm>
      </p:grpSpPr>
      <p:sp>
        <p:nvSpPr>
          <p:cNvPr id="4" name="Shape 23"/>
          <p:cNvSpPr>
            <a:spLocks noGrp="1"/>
          </p:cNvSpPr>
          <p:nvPr>
            <p:ph type="body" idx="1" hasCustomPrompt="1"/>
          </p:nvPr>
        </p:nvSpPr>
        <p:spPr>
          <a:xfrm>
            <a:off x="402336" y="1191718"/>
            <a:ext cx="8340328" cy="3557015"/>
          </a:xfrm>
          <a:prstGeom prst="rect">
            <a:avLst/>
          </a:prstGeom>
        </p:spPr>
        <p:txBody>
          <a:bodyPr/>
          <a:lstStyle>
            <a:lvl1pPr marL="114300" indent="-109728">
              <a:spcAft>
                <a:spcPts val="400"/>
              </a:spcAft>
              <a:tabLst/>
              <a:defRPr sz="1400">
                <a:solidFill>
                  <a:schemeClr val="tx1"/>
                </a:solidFill>
                <a:latin typeface="+mn-lt"/>
              </a:defRPr>
            </a:lvl1pPr>
            <a:lvl2pPr marL="228600" indent="-109728">
              <a:spcAft>
                <a:spcPts val="400"/>
              </a:spcAft>
              <a:tabLst/>
              <a:defRPr sz="1400">
                <a:solidFill>
                  <a:schemeClr val="tx1"/>
                </a:solidFill>
                <a:latin typeface="+mn-lt"/>
              </a:defRPr>
            </a:lvl2pPr>
            <a:lvl3pPr marL="365760" indent="-109728">
              <a:spcAft>
                <a:spcPts val="400"/>
              </a:spcAft>
              <a:defRPr sz="1400">
                <a:solidFill>
                  <a:schemeClr val="tx1"/>
                </a:solidFill>
                <a:latin typeface="+mn-lt"/>
              </a:defRPr>
            </a:lvl3pPr>
            <a:lvl4pPr marL="548640" indent="-109728">
              <a:spcAft>
                <a:spcPts val="400"/>
              </a:spcAft>
              <a:defRPr sz="1400">
                <a:solidFill>
                  <a:schemeClr val="tx1"/>
                </a:solidFill>
                <a:latin typeface="+mn-lt"/>
              </a:defRPr>
            </a:lvl4pPr>
            <a:lvl5pPr marL="731520" indent="-109728">
              <a:spcAft>
                <a:spcPts val="400"/>
              </a:spcAft>
              <a:defRPr sz="14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hasCustomPrompt="1"/>
          </p:nvPr>
        </p:nvSpPr>
        <p:spPr>
          <a:xfrm>
            <a:off x="401836" y="270621"/>
            <a:ext cx="8351395" cy="703951"/>
          </a:xfrm>
        </p:spPr>
        <p:txBody>
          <a:bodyPr vert="horz"/>
          <a:lstStyle>
            <a:lvl1pPr>
              <a:defRPr sz="2400"/>
            </a:lvl1pPr>
          </a:lstStyle>
          <a:p>
            <a:r>
              <a:rPr lang="en-US" dirty="0"/>
              <a:t>Title Text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4800709" y="-8576"/>
            <a:ext cx="4343291" cy="5152075"/>
          </a:xfrm>
          <a:prstGeom prst="rect">
            <a:avLst/>
          </a:prstGeom>
        </p:spPr>
      </p:pic>
      <p:sp>
        <p:nvSpPr>
          <p:cNvPr id="2" name="Title 1"/>
          <p:cNvSpPr>
            <a:spLocks noGrp="1"/>
          </p:cNvSpPr>
          <p:nvPr>
            <p:ph type="title" hasCustomPrompt="1"/>
          </p:nvPr>
        </p:nvSpPr>
        <p:spPr>
          <a:xfrm>
            <a:off x="401836" y="270621"/>
            <a:ext cx="8351395" cy="703951"/>
          </a:xfrm>
        </p:spPr>
        <p:txBody>
          <a:bodyPr vert="horz"/>
          <a:lstStyle>
            <a:lvl1pPr>
              <a:defRPr sz="2400"/>
            </a:lvl1pPr>
          </a:lstStyle>
          <a:p>
            <a:r>
              <a:rPr lang="en-US" dirty="0"/>
              <a:t>Title Text</a:t>
            </a:r>
          </a:p>
        </p:txBody>
      </p:sp>
      <p:sp>
        <p:nvSpPr>
          <p:cNvPr id="4" name="Text Placeholder 3"/>
          <p:cNvSpPr>
            <a:spLocks noGrp="1"/>
          </p:cNvSpPr>
          <p:nvPr>
            <p:ph type="body" sz="quarter" idx="10" hasCustomPrompt="1"/>
          </p:nvPr>
        </p:nvSpPr>
        <p:spPr>
          <a:xfrm>
            <a:off x="401836" y="1191718"/>
            <a:ext cx="3955852" cy="3557015"/>
          </a:xfrm>
        </p:spPr>
        <p:txBody>
          <a:bodyPr vert="horz"/>
          <a:lstStyle>
            <a:lvl1pPr>
              <a:spcAft>
                <a:spcPts val="400"/>
              </a:spcAft>
              <a:defRPr>
                <a:solidFill>
                  <a:schemeClr val="tx1"/>
                </a:solidFill>
              </a:defRPr>
            </a:lvl1pPr>
            <a:lvl2pPr>
              <a:spcAft>
                <a:spcPts val="400"/>
              </a:spcAft>
              <a:defRPr>
                <a:solidFill>
                  <a:schemeClr val="tx1"/>
                </a:solidFill>
              </a:defRPr>
            </a:lvl2pPr>
            <a:lvl3pPr>
              <a:spcAft>
                <a:spcPts val="400"/>
              </a:spcAft>
              <a:defRPr>
                <a:solidFill>
                  <a:schemeClr val="tx1"/>
                </a:solidFill>
              </a:defRPr>
            </a:lvl3pPr>
            <a:lvl4pPr>
              <a:spcAft>
                <a:spcPts val="400"/>
              </a:spcAft>
              <a:defRPr>
                <a:solidFill>
                  <a:schemeClr val="tx1"/>
                </a:solidFill>
              </a:defRPr>
            </a:lvl4pPr>
            <a:lvl5pPr>
              <a:spcAft>
                <a:spcPts val="400"/>
              </a:spcAft>
              <a:defRPr>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4732735" y="1191718"/>
            <a:ext cx="4006064" cy="3557015"/>
          </a:xfrm>
        </p:spPr>
        <p:txBody>
          <a:bodyPr vert="horz"/>
          <a:lstStyle>
            <a:lvl1pPr>
              <a:spcAft>
                <a:spcPts val="400"/>
              </a:spcAft>
              <a:defRPr baseline="0"/>
            </a:lvl1pPr>
            <a:lvl2pPr>
              <a:spcAft>
                <a:spcPts val="400"/>
              </a:spcAft>
              <a:defRPr/>
            </a:lvl2pPr>
            <a:lvl3pPr>
              <a:spcAft>
                <a:spcPts val="400"/>
              </a:spcAft>
              <a:defRPr/>
            </a:lvl3pPr>
            <a:lvl4pPr>
              <a:spcAft>
                <a:spcPts val="400"/>
              </a:spcAft>
              <a:defRPr/>
            </a:lvl4pPr>
            <a:lvl5pPr>
              <a:spcAft>
                <a:spcPts val="4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680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w/Subtitles">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4800709" y="-8576"/>
            <a:ext cx="4343291" cy="5152075"/>
          </a:xfrm>
          <a:prstGeom prst="rect">
            <a:avLst/>
          </a:prstGeom>
        </p:spPr>
      </p:pic>
      <p:sp>
        <p:nvSpPr>
          <p:cNvPr id="4" name="Text Placeholder 3"/>
          <p:cNvSpPr>
            <a:spLocks noGrp="1"/>
          </p:cNvSpPr>
          <p:nvPr>
            <p:ph type="body" sz="quarter" idx="10" hasCustomPrompt="1"/>
          </p:nvPr>
        </p:nvSpPr>
        <p:spPr>
          <a:xfrm>
            <a:off x="401836" y="1468582"/>
            <a:ext cx="3955852" cy="3280151"/>
          </a:xfrm>
        </p:spPr>
        <p:txBody>
          <a:bodyPr vert="horz"/>
          <a:lstStyle>
            <a:lvl1pPr>
              <a:spcAft>
                <a:spcPts val="400"/>
              </a:spcAft>
              <a:defRPr>
                <a:solidFill>
                  <a:schemeClr val="tx1"/>
                </a:solidFill>
              </a:defRPr>
            </a:lvl1pPr>
            <a:lvl2pPr>
              <a:spcAft>
                <a:spcPts val="400"/>
              </a:spcAft>
              <a:defRPr>
                <a:solidFill>
                  <a:schemeClr val="tx1"/>
                </a:solidFill>
              </a:defRPr>
            </a:lvl2pPr>
            <a:lvl3pPr>
              <a:spcAft>
                <a:spcPts val="400"/>
              </a:spcAft>
              <a:defRPr>
                <a:solidFill>
                  <a:schemeClr val="tx1"/>
                </a:solidFill>
              </a:defRPr>
            </a:lvl3pPr>
            <a:lvl4pPr>
              <a:spcAft>
                <a:spcPts val="400"/>
              </a:spcAft>
              <a:defRPr>
                <a:solidFill>
                  <a:schemeClr val="tx1"/>
                </a:solidFill>
              </a:defRPr>
            </a:lvl4pPr>
            <a:lvl5pPr>
              <a:spcAft>
                <a:spcPts val="400"/>
              </a:spcAft>
              <a:defRPr>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4732735" y="1468582"/>
            <a:ext cx="4006064" cy="3280151"/>
          </a:xfrm>
        </p:spPr>
        <p:txBody>
          <a:bodyPr vert="horz"/>
          <a:lstStyle>
            <a:lvl1pPr>
              <a:spcAft>
                <a:spcPts val="400"/>
              </a:spcAft>
              <a:defRPr baseline="0"/>
            </a:lvl1pPr>
            <a:lvl2pPr>
              <a:spcAft>
                <a:spcPts val="400"/>
              </a:spcAft>
              <a:defRPr/>
            </a:lvl2pPr>
            <a:lvl3pPr>
              <a:spcAft>
                <a:spcPts val="400"/>
              </a:spcAft>
              <a:defRPr/>
            </a:lvl3pPr>
            <a:lvl4pPr>
              <a:spcAft>
                <a:spcPts val="400"/>
              </a:spcAft>
              <a:defRPr/>
            </a:lvl4pPr>
            <a:lvl5pPr>
              <a:spcAft>
                <a:spcPts val="4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p:txBody>
          <a:bodyPr/>
          <a:lstStyle/>
          <a:p>
            <a:r>
              <a:rPr lang="en-US" dirty="0"/>
              <a:t>Title Text</a:t>
            </a:r>
          </a:p>
        </p:txBody>
      </p:sp>
      <p:sp>
        <p:nvSpPr>
          <p:cNvPr id="9" name="Text Placeholder 8"/>
          <p:cNvSpPr>
            <a:spLocks noGrp="1"/>
          </p:cNvSpPr>
          <p:nvPr>
            <p:ph type="body" sz="quarter" idx="12" hasCustomPrompt="1"/>
          </p:nvPr>
        </p:nvSpPr>
        <p:spPr>
          <a:xfrm>
            <a:off x="401638" y="1150947"/>
            <a:ext cx="3956050" cy="259031"/>
          </a:xfrm>
        </p:spPr>
        <p:txBody>
          <a:bodyPr anchor="t" anchorCtr="0"/>
          <a:lstStyle>
            <a:lvl1pPr marL="0" indent="0">
              <a:buNone/>
              <a:defRPr sz="1400" cap="all">
                <a:solidFill>
                  <a:schemeClr val="accent1"/>
                </a:solidFill>
                <a:latin typeface="Montserrat Light" charset="0"/>
              </a:defRPr>
            </a:lvl1pPr>
            <a:lvl2pPr marL="114300" indent="0">
              <a:buNone/>
              <a:defRPr sz="1200" cap="all">
                <a:solidFill>
                  <a:schemeClr val="accent1"/>
                </a:solidFill>
                <a:latin typeface="Montserrat Light" charset="0"/>
              </a:defRPr>
            </a:lvl2pPr>
            <a:lvl3pPr marL="573969" indent="0">
              <a:buNone/>
              <a:defRPr sz="1200" cap="all">
                <a:solidFill>
                  <a:schemeClr val="accent1"/>
                </a:solidFill>
                <a:latin typeface="Montserrat Light" charset="0"/>
              </a:defRPr>
            </a:lvl3pPr>
            <a:lvl4pPr marL="860954" indent="0">
              <a:buNone/>
              <a:defRPr sz="1200" cap="all">
                <a:solidFill>
                  <a:schemeClr val="accent1"/>
                </a:solidFill>
                <a:latin typeface="Montserrat Light" charset="0"/>
              </a:defRPr>
            </a:lvl4pPr>
            <a:lvl5pPr marL="1147938" indent="0">
              <a:buNone/>
              <a:defRPr sz="1200" cap="all">
                <a:solidFill>
                  <a:schemeClr val="accent1"/>
                </a:solidFill>
                <a:latin typeface="Montserrat Light" charset="0"/>
              </a:defRPr>
            </a:lvl5pPr>
          </a:lstStyle>
          <a:p>
            <a:pPr lvl="0"/>
            <a:r>
              <a:rPr lang="en-US" dirty="0"/>
              <a:t>Subtitle Left</a:t>
            </a:r>
          </a:p>
        </p:txBody>
      </p:sp>
      <p:sp>
        <p:nvSpPr>
          <p:cNvPr id="10" name="Text Placeholder 8"/>
          <p:cNvSpPr>
            <a:spLocks noGrp="1"/>
          </p:cNvSpPr>
          <p:nvPr>
            <p:ph type="body" sz="quarter" idx="13" hasCustomPrompt="1"/>
          </p:nvPr>
        </p:nvSpPr>
        <p:spPr>
          <a:xfrm>
            <a:off x="4732735" y="1150947"/>
            <a:ext cx="4006064" cy="259031"/>
          </a:xfrm>
        </p:spPr>
        <p:txBody>
          <a:bodyPr anchor="t" anchorCtr="0"/>
          <a:lstStyle>
            <a:lvl1pPr marL="0" indent="0">
              <a:buNone/>
              <a:defRPr sz="1400" cap="all" baseline="0">
                <a:solidFill>
                  <a:schemeClr val="accent1"/>
                </a:solidFill>
                <a:latin typeface="Montserrat Light" charset="0"/>
              </a:defRPr>
            </a:lvl1pPr>
            <a:lvl2pPr marL="114300" indent="0">
              <a:buNone/>
              <a:defRPr sz="1200" cap="all">
                <a:solidFill>
                  <a:schemeClr val="accent1"/>
                </a:solidFill>
                <a:latin typeface="Montserrat Light" charset="0"/>
              </a:defRPr>
            </a:lvl2pPr>
            <a:lvl3pPr marL="573969" indent="0">
              <a:buNone/>
              <a:defRPr sz="1200" cap="all">
                <a:solidFill>
                  <a:schemeClr val="accent1"/>
                </a:solidFill>
                <a:latin typeface="Montserrat Light" charset="0"/>
              </a:defRPr>
            </a:lvl3pPr>
            <a:lvl4pPr marL="860954" indent="0">
              <a:buNone/>
              <a:defRPr sz="1200" cap="all">
                <a:solidFill>
                  <a:schemeClr val="accent1"/>
                </a:solidFill>
                <a:latin typeface="Montserrat Light" charset="0"/>
              </a:defRPr>
            </a:lvl4pPr>
            <a:lvl5pPr marL="1147938" indent="0">
              <a:buNone/>
              <a:defRPr sz="1200" cap="all">
                <a:solidFill>
                  <a:schemeClr val="accent1"/>
                </a:solidFill>
                <a:latin typeface="Montserrat Light" charset="0"/>
              </a:defRPr>
            </a:lvl5pPr>
          </a:lstStyle>
          <a:p>
            <a:pPr lvl="0"/>
            <a:r>
              <a:rPr lang="en-US" dirty="0"/>
              <a:t>Subtitle Right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eft Column Only">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4800709" y="-8576"/>
            <a:ext cx="4343291" cy="5152075"/>
          </a:xfrm>
          <a:prstGeom prst="rect">
            <a:avLst/>
          </a:prstGeom>
        </p:spPr>
      </p:pic>
      <p:sp>
        <p:nvSpPr>
          <p:cNvPr id="7" name="Picture Placeholder 6"/>
          <p:cNvSpPr>
            <a:spLocks noGrp="1"/>
          </p:cNvSpPr>
          <p:nvPr>
            <p:ph type="pic" sz="quarter" idx="12"/>
          </p:nvPr>
        </p:nvSpPr>
        <p:spPr>
          <a:xfrm>
            <a:off x="4326111" y="375551"/>
            <a:ext cx="4405659" cy="4290162"/>
          </a:xfrm>
        </p:spPr>
        <p:txBody>
          <a:bodyPr/>
          <a:lstStyle/>
          <a:p>
            <a:r>
              <a:rPr lang="en-US"/>
              <a:t>Drag picture to placeholder or click icon to add</a:t>
            </a:r>
          </a:p>
        </p:txBody>
      </p:sp>
      <p:sp>
        <p:nvSpPr>
          <p:cNvPr id="6" name="Text Placeholder 3"/>
          <p:cNvSpPr>
            <a:spLocks noGrp="1"/>
          </p:cNvSpPr>
          <p:nvPr>
            <p:ph type="body" sz="quarter" idx="10" hasCustomPrompt="1"/>
          </p:nvPr>
        </p:nvSpPr>
        <p:spPr>
          <a:xfrm>
            <a:off x="401836" y="1191718"/>
            <a:ext cx="3567230" cy="3564699"/>
          </a:xfrm>
        </p:spPr>
        <p:txBody>
          <a:bodyPr vert="horz"/>
          <a:lstStyle>
            <a:lvl1pPr>
              <a:spcAft>
                <a:spcPts val="400"/>
              </a:spcAft>
              <a:defRPr>
                <a:solidFill>
                  <a:schemeClr val="tx1"/>
                </a:solidFill>
              </a:defRPr>
            </a:lvl1pPr>
            <a:lvl2pPr>
              <a:spcAft>
                <a:spcPts val="400"/>
              </a:spcAft>
              <a:defRPr>
                <a:solidFill>
                  <a:schemeClr val="tx1"/>
                </a:solidFill>
              </a:defRPr>
            </a:lvl2pPr>
            <a:lvl3pPr>
              <a:spcAft>
                <a:spcPts val="400"/>
              </a:spcAft>
              <a:defRPr>
                <a:solidFill>
                  <a:schemeClr val="tx1"/>
                </a:solidFill>
              </a:defRPr>
            </a:lvl3pPr>
            <a:lvl4pPr>
              <a:spcAft>
                <a:spcPts val="400"/>
              </a:spcAft>
              <a:defRPr>
                <a:solidFill>
                  <a:schemeClr val="tx1"/>
                </a:solidFill>
              </a:defRPr>
            </a:lvl4pPr>
            <a:lvl5pPr>
              <a:spcAft>
                <a:spcPts val="400"/>
              </a:spcAft>
              <a:defRPr>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2"/>
          <p:cNvSpPr>
            <a:spLocks noGrp="1"/>
          </p:cNvSpPr>
          <p:nvPr>
            <p:ph type="title" hasCustomPrompt="1"/>
          </p:nvPr>
        </p:nvSpPr>
        <p:spPr>
          <a:xfrm>
            <a:off x="401836" y="270621"/>
            <a:ext cx="3567230" cy="705090"/>
          </a:xfrm>
          <a:prstGeom prst="rect">
            <a:avLst/>
          </a:prstGeom>
        </p:spPr>
        <p:txBody>
          <a:bodyPr/>
          <a:lstStyle/>
          <a:p>
            <a:r>
              <a:rPr lang="en-US" dirty="0"/>
              <a:t>Title Text</a:t>
            </a:r>
          </a:p>
        </p:txBody>
      </p:sp>
    </p:spTree>
    <p:extLst>
      <p:ext uri="{BB962C8B-B14F-4D97-AF65-F5344CB8AC3E}">
        <p14:creationId xmlns:p14="http://schemas.microsoft.com/office/powerpoint/2010/main" val="3379354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Shape 3"/>
          <p:cNvSpPr>
            <a:spLocks noGrp="1"/>
          </p:cNvSpPr>
          <p:nvPr>
            <p:ph type="title"/>
          </p:nvPr>
        </p:nvSpPr>
        <p:spPr>
          <a:xfrm>
            <a:off x="401836" y="270621"/>
            <a:ext cx="8340328" cy="70509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chorCtr="0">
            <a:noAutofit/>
          </a:bodyPr>
          <a:lstStyle/>
          <a:p>
            <a:pPr lvl="0">
              <a:defRPr sz="1800"/>
            </a:pPr>
            <a:r>
              <a:rPr lang="en-US" sz="2600" dirty="0"/>
              <a:t>TITLE TEXT</a:t>
            </a:r>
          </a:p>
        </p:txBody>
      </p:sp>
      <p:sp>
        <p:nvSpPr>
          <p:cNvPr id="4" name="Shape 4"/>
          <p:cNvSpPr>
            <a:spLocks noGrp="1"/>
          </p:cNvSpPr>
          <p:nvPr>
            <p:ph type="body" idx="1"/>
          </p:nvPr>
        </p:nvSpPr>
        <p:spPr>
          <a:xfrm>
            <a:off x="401836" y="1172022"/>
            <a:ext cx="8340328" cy="3516064"/>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txBox="1">
            <a:spLocks/>
          </p:cNvSpPr>
          <p:nvPr userDrawn="1"/>
        </p:nvSpPr>
        <p:spPr>
          <a:xfrm>
            <a:off x="7645191" y="4870848"/>
            <a:ext cx="1146175" cy="272653"/>
          </a:xfrm>
          <a:prstGeom prst="rect">
            <a:avLst/>
          </a:prstGeom>
        </p:spPr>
        <p:txBody>
          <a:bodyPr lIns="68543" tIns="34271" rIns="68543" bIns="34271"/>
          <a:lstStyle>
            <a:defPPr>
              <a:defRPr lang="en-US"/>
            </a:defPPr>
            <a:lvl1pPr algn="l" defTabSz="489237" rtl="0" fontAlgn="base">
              <a:spcBef>
                <a:spcPct val="0"/>
              </a:spcBef>
              <a:spcAft>
                <a:spcPct val="0"/>
              </a:spcAft>
              <a:defRPr sz="1200" kern="1200">
                <a:solidFill>
                  <a:schemeClr val="tx1">
                    <a:lumMod val="75000"/>
                    <a:lumOff val="25000"/>
                  </a:schemeClr>
                </a:solidFill>
                <a:latin typeface="Arial" charset="0"/>
                <a:ea typeface="ＭＳ Ｐゴシック" pitchFamily="34" charset="-128"/>
                <a:cs typeface="+mn-cs"/>
              </a:defRPr>
            </a:lvl1pPr>
            <a:lvl2pPr marL="489237" indent="-143045" algn="l" defTabSz="489237" rtl="0" fontAlgn="base">
              <a:spcBef>
                <a:spcPct val="0"/>
              </a:spcBef>
              <a:spcAft>
                <a:spcPct val="0"/>
              </a:spcAft>
              <a:defRPr sz="2000" kern="1200">
                <a:solidFill>
                  <a:schemeClr val="tx1"/>
                </a:solidFill>
                <a:latin typeface="Arial" charset="0"/>
                <a:ea typeface="MS PGothic" pitchFamily="34" charset="-128"/>
                <a:cs typeface="Arial" charset="0"/>
              </a:defRPr>
            </a:lvl2pPr>
            <a:lvl3pPr marL="982079" indent="-289696" algn="l" defTabSz="489237" rtl="0" fontAlgn="base">
              <a:spcBef>
                <a:spcPct val="0"/>
              </a:spcBef>
              <a:spcAft>
                <a:spcPct val="0"/>
              </a:spcAft>
              <a:defRPr sz="2000" kern="1200">
                <a:solidFill>
                  <a:schemeClr val="tx1"/>
                </a:solidFill>
                <a:latin typeface="Arial" charset="0"/>
                <a:ea typeface="MS PGothic" pitchFamily="34" charset="-128"/>
                <a:cs typeface="Arial" charset="0"/>
              </a:defRPr>
            </a:lvl3pPr>
            <a:lvl4pPr marL="1473719" indent="-435144" algn="l" defTabSz="489237" rtl="0" fontAlgn="base">
              <a:spcBef>
                <a:spcPct val="0"/>
              </a:spcBef>
              <a:spcAft>
                <a:spcPct val="0"/>
              </a:spcAft>
              <a:defRPr sz="2000" kern="1200">
                <a:solidFill>
                  <a:schemeClr val="tx1"/>
                </a:solidFill>
                <a:latin typeface="Arial" charset="0"/>
                <a:ea typeface="MS PGothic" pitchFamily="34" charset="-128"/>
                <a:cs typeface="Arial" charset="0"/>
              </a:defRPr>
            </a:lvl4pPr>
            <a:lvl5pPr marL="1966562" indent="-581795" algn="l" defTabSz="489237" rtl="0" fontAlgn="base">
              <a:spcBef>
                <a:spcPct val="0"/>
              </a:spcBef>
              <a:spcAft>
                <a:spcPct val="0"/>
              </a:spcAft>
              <a:defRPr sz="2000" kern="1200">
                <a:solidFill>
                  <a:schemeClr val="tx1"/>
                </a:solidFill>
                <a:latin typeface="Arial" charset="0"/>
                <a:ea typeface="MS PGothic" pitchFamily="34" charset="-128"/>
                <a:cs typeface="Arial" charset="0"/>
              </a:defRPr>
            </a:lvl5pPr>
            <a:lvl6pPr marL="1730959" algn="l" defTabSz="692384" rtl="0" eaLnBrk="1" latinLnBrk="0" hangingPunct="1">
              <a:defRPr sz="2000" kern="1200">
                <a:solidFill>
                  <a:schemeClr val="tx1"/>
                </a:solidFill>
                <a:latin typeface="Arial" charset="0"/>
                <a:ea typeface="MS PGothic" pitchFamily="34" charset="-128"/>
                <a:cs typeface="Arial" charset="0"/>
              </a:defRPr>
            </a:lvl6pPr>
            <a:lvl7pPr marL="2077151" algn="l" defTabSz="692384" rtl="0" eaLnBrk="1" latinLnBrk="0" hangingPunct="1">
              <a:defRPr sz="2000" kern="1200">
                <a:solidFill>
                  <a:schemeClr val="tx1"/>
                </a:solidFill>
                <a:latin typeface="Arial" charset="0"/>
                <a:ea typeface="MS PGothic" pitchFamily="34" charset="-128"/>
                <a:cs typeface="Arial" charset="0"/>
              </a:defRPr>
            </a:lvl7pPr>
            <a:lvl8pPr marL="2423343" algn="l" defTabSz="692384" rtl="0" eaLnBrk="1" latinLnBrk="0" hangingPunct="1">
              <a:defRPr sz="2000" kern="1200">
                <a:solidFill>
                  <a:schemeClr val="tx1"/>
                </a:solidFill>
                <a:latin typeface="Arial" charset="0"/>
                <a:ea typeface="MS PGothic" pitchFamily="34" charset="-128"/>
                <a:cs typeface="Arial" charset="0"/>
              </a:defRPr>
            </a:lvl8pPr>
            <a:lvl9pPr marL="2769535" algn="l" defTabSz="692384" rtl="0" eaLnBrk="1" latinLnBrk="0" hangingPunct="1">
              <a:defRPr sz="2000" kern="1200">
                <a:solidFill>
                  <a:schemeClr val="tx1"/>
                </a:solidFill>
                <a:latin typeface="Arial" charset="0"/>
                <a:ea typeface="MS PGothic" pitchFamily="34" charset="-128"/>
                <a:cs typeface="Arial" charset="0"/>
              </a:defRPr>
            </a:lvl9pPr>
          </a:lstStyle>
          <a:p>
            <a:pPr algn="r">
              <a:defRPr/>
            </a:pPr>
            <a:r>
              <a:rPr lang="en-US" sz="700" b="0" i="0" cap="all" baseline="0" dirty="0">
                <a:solidFill>
                  <a:schemeClr val="bg1">
                    <a:lumMod val="65000"/>
                  </a:schemeClr>
                </a:solidFill>
                <a:latin typeface="Montserrat Light" charset="0"/>
              </a:rPr>
              <a:t>Slide </a:t>
            </a:r>
            <a:fld id="{F2EF8930-70DA-4E6D-85AB-A08DAF688B5C}" type="slidenum">
              <a:rPr lang="en-US" sz="700" b="0" i="0" cap="all" baseline="0" smtClean="0">
                <a:solidFill>
                  <a:schemeClr val="bg1">
                    <a:lumMod val="65000"/>
                  </a:schemeClr>
                </a:solidFill>
                <a:latin typeface="Montserrat Light" charset="0"/>
              </a:rPr>
              <a:pPr algn="r">
                <a:defRPr/>
              </a:pPr>
              <a:t>‹#›</a:t>
            </a:fld>
            <a:endParaRPr lang="en-US" sz="700" b="0" i="0" cap="all" baseline="0" dirty="0">
              <a:solidFill>
                <a:schemeClr val="bg1">
                  <a:lumMod val="65000"/>
                </a:schemeClr>
              </a:solidFill>
              <a:latin typeface="Montserrat Light" charset="0"/>
            </a:endParaRPr>
          </a:p>
        </p:txBody>
      </p:sp>
      <p:sp>
        <p:nvSpPr>
          <p:cNvPr id="6" name="Date Placeholder 3"/>
          <p:cNvSpPr txBox="1">
            <a:spLocks/>
          </p:cNvSpPr>
          <p:nvPr userDrawn="1"/>
        </p:nvSpPr>
        <p:spPr>
          <a:xfrm>
            <a:off x="334399" y="4870848"/>
            <a:ext cx="1752600" cy="272653"/>
          </a:xfrm>
          <a:prstGeom prst="rect">
            <a:avLst/>
          </a:prstGeom>
        </p:spPr>
        <p:txBody>
          <a:bodyPr lIns="68543" tIns="34271" rIns="68543" bIns="34271"/>
          <a:lstStyle>
            <a:defPPr>
              <a:defRPr lang="en-US"/>
            </a:defPPr>
            <a:lvl1pPr algn="l" defTabSz="489237" rtl="0" fontAlgn="base">
              <a:spcBef>
                <a:spcPct val="0"/>
              </a:spcBef>
              <a:spcAft>
                <a:spcPct val="0"/>
              </a:spcAft>
              <a:defRPr sz="1200" kern="1200">
                <a:solidFill>
                  <a:schemeClr val="tx1">
                    <a:lumMod val="75000"/>
                    <a:lumOff val="25000"/>
                  </a:schemeClr>
                </a:solidFill>
                <a:latin typeface="Arial" charset="0"/>
                <a:ea typeface="ＭＳ Ｐゴシック" pitchFamily="34" charset="-128"/>
                <a:cs typeface="+mn-cs"/>
              </a:defRPr>
            </a:lvl1pPr>
            <a:lvl2pPr marL="489237" indent="-143045" algn="l" defTabSz="489237" rtl="0" fontAlgn="base">
              <a:spcBef>
                <a:spcPct val="0"/>
              </a:spcBef>
              <a:spcAft>
                <a:spcPct val="0"/>
              </a:spcAft>
              <a:defRPr sz="2000" kern="1200">
                <a:solidFill>
                  <a:schemeClr val="tx1"/>
                </a:solidFill>
                <a:latin typeface="Arial" charset="0"/>
                <a:ea typeface="MS PGothic" pitchFamily="34" charset="-128"/>
                <a:cs typeface="Arial" charset="0"/>
              </a:defRPr>
            </a:lvl2pPr>
            <a:lvl3pPr marL="982079" indent="-289696" algn="l" defTabSz="489237" rtl="0" fontAlgn="base">
              <a:spcBef>
                <a:spcPct val="0"/>
              </a:spcBef>
              <a:spcAft>
                <a:spcPct val="0"/>
              </a:spcAft>
              <a:defRPr sz="2000" kern="1200">
                <a:solidFill>
                  <a:schemeClr val="tx1"/>
                </a:solidFill>
                <a:latin typeface="Arial" charset="0"/>
                <a:ea typeface="MS PGothic" pitchFamily="34" charset="-128"/>
                <a:cs typeface="Arial" charset="0"/>
              </a:defRPr>
            </a:lvl3pPr>
            <a:lvl4pPr marL="1473719" indent="-435144" algn="l" defTabSz="489237" rtl="0" fontAlgn="base">
              <a:spcBef>
                <a:spcPct val="0"/>
              </a:spcBef>
              <a:spcAft>
                <a:spcPct val="0"/>
              </a:spcAft>
              <a:defRPr sz="2000" kern="1200">
                <a:solidFill>
                  <a:schemeClr val="tx1"/>
                </a:solidFill>
                <a:latin typeface="Arial" charset="0"/>
                <a:ea typeface="MS PGothic" pitchFamily="34" charset="-128"/>
                <a:cs typeface="Arial" charset="0"/>
              </a:defRPr>
            </a:lvl4pPr>
            <a:lvl5pPr marL="1966562" indent="-581795" algn="l" defTabSz="489237" rtl="0" fontAlgn="base">
              <a:spcBef>
                <a:spcPct val="0"/>
              </a:spcBef>
              <a:spcAft>
                <a:spcPct val="0"/>
              </a:spcAft>
              <a:defRPr sz="2000" kern="1200">
                <a:solidFill>
                  <a:schemeClr val="tx1"/>
                </a:solidFill>
                <a:latin typeface="Arial" charset="0"/>
                <a:ea typeface="MS PGothic" pitchFamily="34" charset="-128"/>
                <a:cs typeface="Arial" charset="0"/>
              </a:defRPr>
            </a:lvl5pPr>
            <a:lvl6pPr marL="1730959" algn="l" defTabSz="692384" rtl="0" eaLnBrk="1" latinLnBrk="0" hangingPunct="1">
              <a:defRPr sz="2000" kern="1200">
                <a:solidFill>
                  <a:schemeClr val="tx1"/>
                </a:solidFill>
                <a:latin typeface="Arial" charset="0"/>
                <a:ea typeface="MS PGothic" pitchFamily="34" charset="-128"/>
                <a:cs typeface="Arial" charset="0"/>
              </a:defRPr>
            </a:lvl6pPr>
            <a:lvl7pPr marL="2077151" algn="l" defTabSz="692384" rtl="0" eaLnBrk="1" latinLnBrk="0" hangingPunct="1">
              <a:defRPr sz="2000" kern="1200">
                <a:solidFill>
                  <a:schemeClr val="tx1"/>
                </a:solidFill>
                <a:latin typeface="Arial" charset="0"/>
                <a:ea typeface="MS PGothic" pitchFamily="34" charset="-128"/>
                <a:cs typeface="Arial" charset="0"/>
              </a:defRPr>
            </a:lvl7pPr>
            <a:lvl8pPr marL="2423343" algn="l" defTabSz="692384" rtl="0" eaLnBrk="1" latinLnBrk="0" hangingPunct="1">
              <a:defRPr sz="2000" kern="1200">
                <a:solidFill>
                  <a:schemeClr val="tx1"/>
                </a:solidFill>
                <a:latin typeface="Arial" charset="0"/>
                <a:ea typeface="MS PGothic" pitchFamily="34" charset="-128"/>
                <a:cs typeface="Arial" charset="0"/>
              </a:defRPr>
            </a:lvl8pPr>
            <a:lvl9pPr marL="2769535" algn="l" defTabSz="692384" rtl="0" eaLnBrk="1" latinLnBrk="0" hangingPunct="1">
              <a:defRPr sz="2000" kern="1200">
                <a:solidFill>
                  <a:schemeClr val="tx1"/>
                </a:solidFill>
                <a:latin typeface="Arial" charset="0"/>
                <a:ea typeface="MS PGothic" pitchFamily="34" charset="-128"/>
                <a:cs typeface="Arial" charset="0"/>
              </a:defRPr>
            </a:lvl9pPr>
          </a:lstStyle>
          <a:p>
            <a:pPr algn="l">
              <a:defRPr/>
            </a:pPr>
            <a:r>
              <a:rPr lang="en-US" sz="700" b="0" i="0" cap="all" baseline="0" dirty="0">
                <a:solidFill>
                  <a:schemeClr val="bg1">
                    <a:lumMod val="65000"/>
                  </a:schemeClr>
                </a:solidFill>
                <a:latin typeface="Montserrat Light" charset="0"/>
              </a:rPr>
              <a:t>Control4 Confidential</a:t>
            </a:r>
          </a:p>
        </p:txBody>
      </p:sp>
    </p:spTree>
    <p:extLst>
      <p:ext uri="{BB962C8B-B14F-4D97-AF65-F5344CB8AC3E}">
        <p14:creationId xmlns:p14="http://schemas.microsoft.com/office/powerpoint/2010/main" val="183720915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693" r:id="rId4"/>
    <p:sldLayoutId id="2147483756" r:id="rId5"/>
    <p:sldLayoutId id="2147483755" r:id="rId6"/>
    <p:sldLayoutId id="2147483684" r:id="rId7"/>
    <p:sldLayoutId id="2147483752" r:id="rId8"/>
    <p:sldLayoutId id="2147483696" r:id="rId9"/>
    <p:sldLayoutId id="2147483754" r:id="rId10"/>
    <p:sldLayoutId id="2147483750" r:id="rId11"/>
    <p:sldLayoutId id="2147483687" r:id="rId12"/>
    <p:sldLayoutId id="2147483695" r:id="rId13"/>
    <p:sldLayoutId id="2147483751" r:id="rId14"/>
    <p:sldLayoutId id="2147483753" r:id="rId15"/>
    <p:sldLayoutId id="214748369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defTabSz="366702" eaLnBrk="1" hangingPunct="1">
        <a:lnSpc>
          <a:spcPts val="2400"/>
        </a:lnSpc>
        <a:defRPr sz="2400" b="0" i="0" cap="all" baseline="0">
          <a:solidFill>
            <a:schemeClr val="tx1"/>
          </a:solidFill>
          <a:latin typeface="Montserrat Light" charset="0"/>
          <a:ea typeface="+mn-ea"/>
          <a:cs typeface="+mn-cs"/>
          <a:sym typeface="Helvetica Neue Light"/>
        </a:defRPr>
      </a:lvl1pPr>
      <a:lvl2pPr indent="143492" defTabSz="366702" eaLnBrk="1" hangingPunct="1">
        <a:defRPr sz="2600">
          <a:latin typeface="+mn-lt"/>
          <a:ea typeface="+mn-ea"/>
          <a:cs typeface="+mn-cs"/>
          <a:sym typeface="Helvetica Neue Light"/>
        </a:defRPr>
      </a:lvl2pPr>
      <a:lvl3pPr indent="286984" defTabSz="366702" eaLnBrk="1" hangingPunct="1">
        <a:defRPr sz="2600">
          <a:latin typeface="+mn-lt"/>
          <a:ea typeface="+mn-ea"/>
          <a:cs typeface="+mn-cs"/>
          <a:sym typeface="Helvetica Neue Light"/>
        </a:defRPr>
      </a:lvl3pPr>
      <a:lvl4pPr indent="430477" defTabSz="366702" eaLnBrk="1" hangingPunct="1">
        <a:defRPr sz="2600">
          <a:latin typeface="+mn-lt"/>
          <a:ea typeface="+mn-ea"/>
          <a:cs typeface="+mn-cs"/>
          <a:sym typeface="Helvetica Neue Light"/>
        </a:defRPr>
      </a:lvl4pPr>
      <a:lvl5pPr indent="573969" defTabSz="366702" eaLnBrk="1" hangingPunct="1">
        <a:defRPr sz="2600">
          <a:latin typeface="+mn-lt"/>
          <a:ea typeface="+mn-ea"/>
          <a:cs typeface="+mn-cs"/>
          <a:sym typeface="Helvetica Neue Light"/>
        </a:defRPr>
      </a:lvl5pPr>
      <a:lvl6pPr indent="717461" defTabSz="366702" eaLnBrk="1" hangingPunct="1">
        <a:defRPr sz="2600">
          <a:latin typeface="+mn-lt"/>
          <a:ea typeface="+mn-ea"/>
          <a:cs typeface="+mn-cs"/>
          <a:sym typeface="Helvetica Neue Light"/>
        </a:defRPr>
      </a:lvl6pPr>
      <a:lvl7pPr indent="860953" defTabSz="366702" eaLnBrk="1" hangingPunct="1">
        <a:defRPr sz="2600">
          <a:latin typeface="+mn-lt"/>
          <a:ea typeface="+mn-ea"/>
          <a:cs typeface="+mn-cs"/>
          <a:sym typeface="Helvetica Neue Light"/>
        </a:defRPr>
      </a:lvl7pPr>
      <a:lvl8pPr indent="1004446" defTabSz="366702" eaLnBrk="1" hangingPunct="1">
        <a:defRPr sz="2600">
          <a:latin typeface="+mn-lt"/>
          <a:ea typeface="+mn-ea"/>
          <a:cs typeface="+mn-cs"/>
          <a:sym typeface="Helvetica Neue Light"/>
        </a:defRPr>
      </a:lvl8pPr>
      <a:lvl9pPr indent="1147938" defTabSz="366702" eaLnBrk="1" hangingPunct="1">
        <a:defRPr sz="2600">
          <a:latin typeface="+mn-lt"/>
          <a:ea typeface="+mn-ea"/>
          <a:cs typeface="+mn-cs"/>
          <a:sym typeface="Helvetica Neue Light"/>
        </a:defRPr>
      </a:lvl9pPr>
    </p:titleStyle>
    <p:bodyStyle>
      <a:lvl1pPr marL="114300" indent="-114300" defTabSz="366702" eaLnBrk="1" hangingPunct="1">
        <a:lnSpc>
          <a:spcPct val="100000"/>
        </a:lnSpc>
        <a:spcBef>
          <a:spcPts val="0"/>
        </a:spcBef>
        <a:spcAft>
          <a:spcPts val="400"/>
        </a:spcAft>
        <a:buClr>
          <a:schemeClr val="accent1"/>
        </a:buClr>
        <a:buSzPct val="90000"/>
        <a:buFont typeface="Helvetica Neue"/>
        <a:buChar char="•"/>
        <a:tabLst/>
        <a:defRPr sz="1400" b="0" i="0" baseline="0">
          <a:solidFill>
            <a:schemeClr val="tx1"/>
          </a:solidFill>
          <a:latin typeface="+mn-lt"/>
          <a:ea typeface="+mn-ea"/>
          <a:cs typeface="+mn-cs"/>
          <a:sym typeface="Helvetica Neue Light"/>
        </a:defRPr>
      </a:lvl1pPr>
      <a:lvl2pPr marL="228600" indent="-114300" defTabSz="366702" eaLnBrk="1" hangingPunct="1">
        <a:lnSpc>
          <a:spcPct val="100000"/>
        </a:lnSpc>
        <a:spcBef>
          <a:spcPts val="0"/>
        </a:spcBef>
        <a:spcAft>
          <a:spcPts val="400"/>
        </a:spcAft>
        <a:buClr>
          <a:schemeClr val="accent1"/>
        </a:buClr>
        <a:buSzPct val="75000"/>
        <a:buFont typeface="Arial" charset="0"/>
        <a:buChar char="•"/>
        <a:tabLst/>
        <a:defRPr sz="1400" b="0" i="0" baseline="0">
          <a:solidFill>
            <a:schemeClr val="tx1"/>
          </a:solidFill>
          <a:latin typeface="+mn-lt"/>
          <a:ea typeface="+mn-ea"/>
          <a:cs typeface="+mn-cs"/>
          <a:sym typeface="Helvetica Neue Light"/>
        </a:defRPr>
      </a:lvl2pPr>
      <a:lvl3pPr marL="365760" indent="-104104"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3pPr>
      <a:lvl4pPr marL="548640" indent="-100584"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4pPr>
      <a:lvl5pPr marL="731520" indent="-100584"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5pPr>
      <a:lvl6pPr marL="1721907"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6pPr>
      <a:lvl7pPr marL="2008891"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7pPr>
      <a:lvl8pPr marL="2295876"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8pPr>
      <a:lvl9pPr marL="2582860"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9pPr>
    </p:bodyStyle>
    <p:otherStyle>
      <a:lvl1pPr algn="r" defTabSz="366702" eaLnBrk="1" hangingPunct="1">
        <a:defRPr sz="900">
          <a:solidFill>
            <a:schemeClr val="tx1"/>
          </a:solidFill>
          <a:latin typeface="+mn-lt"/>
          <a:ea typeface="+mn-ea"/>
          <a:cs typeface="+mn-cs"/>
          <a:sym typeface="Helvetica Neue"/>
        </a:defRPr>
      </a:lvl1pPr>
      <a:lvl2pPr indent="143492" algn="r" defTabSz="366702" eaLnBrk="1" hangingPunct="1">
        <a:defRPr sz="900">
          <a:solidFill>
            <a:schemeClr val="tx1"/>
          </a:solidFill>
          <a:latin typeface="+mn-lt"/>
          <a:ea typeface="+mn-ea"/>
          <a:cs typeface="+mn-cs"/>
          <a:sym typeface="Helvetica Neue"/>
        </a:defRPr>
      </a:lvl2pPr>
      <a:lvl3pPr indent="286984" algn="r" defTabSz="366702" eaLnBrk="1" hangingPunct="1">
        <a:defRPr sz="900">
          <a:solidFill>
            <a:schemeClr val="tx1"/>
          </a:solidFill>
          <a:latin typeface="+mn-lt"/>
          <a:ea typeface="+mn-ea"/>
          <a:cs typeface="+mn-cs"/>
          <a:sym typeface="Helvetica Neue"/>
        </a:defRPr>
      </a:lvl3pPr>
      <a:lvl4pPr indent="430477" algn="r" defTabSz="366702" eaLnBrk="1" hangingPunct="1">
        <a:defRPr sz="900">
          <a:solidFill>
            <a:schemeClr val="tx1"/>
          </a:solidFill>
          <a:latin typeface="+mn-lt"/>
          <a:ea typeface="+mn-ea"/>
          <a:cs typeface="+mn-cs"/>
          <a:sym typeface="Helvetica Neue"/>
        </a:defRPr>
      </a:lvl4pPr>
      <a:lvl5pPr indent="573969" algn="r" defTabSz="366702" eaLnBrk="1" hangingPunct="1">
        <a:defRPr sz="900">
          <a:solidFill>
            <a:schemeClr val="tx1"/>
          </a:solidFill>
          <a:latin typeface="+mn-lt"/>
          <a:ea typeface="+mn-ea"/>
          <a:cs typeface="+mn-cs"/>
          <a:sym typeface="Helvetica Neue"/>
        </a:defRPr>
      </a:lvl5pPr>
      <a:lvl6pPr indent="717461" algn="r" defTabSz="366702" eaLnBrk="1" hangingPunct="1">
        <a:defRPr sz="900">
          <a:solidFill>
            <a:schemeClr val="tx1"/>
          </a:solidFill>
          <a:latin typeface="+mn-lt"/>
          <a:ea typeface="+mn-ea"/>
          <a:cs typeface="+mn-cs"/>
          <a:sym typeface="Helvetica Neue"/>
        </a:defRPr>
      </a:lvl6pPr>
      <a:lvl7pPr indent="860953" algn="r" defTabSz="366702" eaLnBrk="1" hangingPunct="1">
        <a:defRPr sz="900">
          <a:solidFill>
            <a:schemeClr val="tx1"/>
          </a:solidFill>
          <a:latin typeface="+mn-lt"/>
          <a:ea typeface="+mn-ea"/>
          <a:cs typeface="+mn-cs"/>
          <a:sym typeface="Helvetica Neue"/>
        </a:defRPr>
      </a:lvl7pPr>
      <a:lvl8pPr indent="1004446" algn="r" defTabSz="366702" eaLnBrk="1" hangingPunct="1">
        <a:defRPr sz="900">
          <a:solidFill>
            <a:schemeClr val="tx1"/>
          </a:solidFill>
          <a:latin typeface="+mn-lt"/>
          <a:ea typeface="+mn-ea"/>
          <a:cs typeface="+mn-cs"/>
          <a:sym typeface="Helvetica Neue"/>
        </a:defRPr>
      </a:lvl8pPr>
      <a:lvl9pPr indent="1147938" algn="r" defTabSz="366702" eaLnBrk="1" hangingPunct="1">
        <a:defRPr sz="900">
          <a:solidFill>
            <a:schemeClr val="tx1"/>
          </a:solidFill>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5.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emf"/><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0.emf"/><Relationship Id="rId5" Type="http://schemas.openxmlformats.org/officeDocument/2006/relationships/image" Target="../media/image19.jpe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SDDP Overview</a:t>
            </a:r>
          </a:p>
        </p:txBody>
      </p:sp>
      <p:sp>
        <p:nvSpPr>
          <p:cNvPr id="3" name="Text Placeholder 2"/>
          <p:cNvSpPr>
            <a:spLocks noGrp="1"/>
          </p:cNvSpPr>
          <p:nvPr>
            <p:ph type="body" sz="quarter" idx="10"/>
          </p:nvPr>
        </p:nvSpPr>
        <p:spPr/>
        <p:txBody>
          <a:bodyPr/>
          <a:lstStyle/>
          <a:p>
            <a:r>
              <a:rPr lang="en-US" dirty="0"/>
              <a:t>Simple Device Discovery Protocol</a:t>
            </a:r>
          </a:p>
        </p:txBody>
      </p:sp>
    </p:spTree>
    <p:extLst>
      <p:ext uri="{BB962C8B-B14F-4D97-AF65-F5344CB8AC3E}">
        <p14:creationId xmlns:p14="http://schemas.microsoft.com/office/powerpoint/2010/main" val="197530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0EB356-7EF0-6E4F-B2B2-F921CE8E6E6A}"/>
              </a:ext>
            </a:extLst>
          </p:cNvPr>
          <p:cNvSpPr>
            <a:spLocks noGrp="1"/>
          </p:cNvSpPr>
          <p:nvPr>
            <p:ph type="body" idx="1"/>
          </p:nvPr>
        </p:nvSpPr>
        <p:spPr>
          <a:xfrm>
            <a:off x="402336" y="1191719"/>
            <a:ext cx="8340328" cy="275134"/>
          </a:xfrm>
        </p:spPr>
        <p:txBody>
          <a:bodyPr/>
          <a:lstStyle/>
          <a:p>
            <a:r>
              <a:rPr lang="en-US" dirty="0"/>
              <a:t>Automatically finds all devices that can be controlled on the network</a:t>
            </a:r>
          </a:p>
          <a:p>
            <a:pPr marL="4572" indent="0">
              <a:buNone/>
            </a:pPr>
            <a:endParaRPr lang="en-US" dirty="0"/>
          </a:p>
        </p:txBody>
      </p:sp>
      <p:sp>
        <p:nvSpPr>
          <p:cNvPr id="3" name="Title 2">
            <a:extLst>
              <a:ext uri="{FF2B5EF4-FFF2-40B4-BE49-F238E27FC236}">
                <a16:creationId xmlns:a16="http://schemas.microsoft.com/office/drawing/2014/main" id="{E1BC2C36-9CD2-DA46-BB6B-C528E6342D54}"/>
              </a:ext>
            </a:extLst>
          </p:cNvPr>
          <p:cNvSpPr>
            <a:spLocks noGrp="1"/>
          </p:cNvSpPr>
          <p:nvPr>
            <p:ph type="title"/>
          </p:nvPr>
        </p:nvSpPr>
        <p:spPr/>
        <p:txBody>
          <a:bodyPr/>
          <a:lstStyle/>
          <a:p>
            <a:r>
              <a:rPr lang="en-US" dirty="0"/>
              <a:t>Device Discovery</a:t>
            </a:r>
          </a:p>
        </p:txBody>
      </p:sp>
      <p:pic>
        <p:nvPicPr>
          <p:cNvPr id="16" name="Picture 13">
            <a:extLst>
              <a:ext uri="{FF2B5EF4-FFF2-40B4-BE49-F238E27FC236}">
                <a16:creationId xmlns:a16="http://schemas.microsoft.com/office/drawing/2014/main" id="{A64B886E-C73F-1045-9382-93EC8DBC6FF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73438" y="4150291"/>
            <a:ext cx="2397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8">
            <a:extLst>
              <a:ext uri="{FF2B5EF4-FFF2-40B4-BE49-F238E27FC236}">
                <a16:creationId xmlns:a16="http://schemas.microsoft.com/office/drawing/2014/main" id="{FFC4F069-E738-9440-B897-C54E6A71D664}"/>
              </a:ext>
            </a:extLst>
          </p:cNvPr>
          <p:cNvSpPr>
            <a:spLocks noChangeArrowheads="1"/>
          </p:cNvSpPr>
          <p:nvPr/>
        </p:nvSpPr>
        <p:spPr bwMode="auto">
          <a:xfrm>
            <a:off x="3773022" y="4591346"/>
            <a:ext cx="1597957" cy="179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j-lt"/>
              </a:rPr>
              <a:t>Control4 Controller</a:t>
            </a:r>
          </a:p>
        </p:txBody>
      </p:sp>
      <p:pic>
        <p:nvPicPr>
          <p:cNvPr id="18" name="Picture 17">
            <a:extLst>
              <a:ext uri="{FF2B5EF4-FFF2-40B4-BE49-F238E27FC236}">
                <a16:creationId xmlns:a16="http://schemas.microsoft.com/office/drawing/2014/main" id="{05F84FA8-140D-384A-A28D-023A58F9C1D6}"/>
              </a:ext>
            </a:extLst>
          </p:cNvPr>
          <p:cNvPicPr>
            <a:picLocks noChangeAspect="1"/>
          </p:cNvPicPr>
          <p:nvPr/>
        </p:nvPicPr>
        <p:blipFill>
          <a:blip r:embed="rId4"/>
          <a:stretch>
            <a:fillRect/>
          </a:stretch>
        </p:blipFill>
        <p:spPr>
          <a:xfrm flipH="1">
            <a:off x="4057862" y="3508773"/>
            <a:ext cx="1028277" cy="546679"/>
          </a:xfrm>
          <a:prstGeom prst="rect">
            <a:avLst/>
          </a:prstGeom>
        </p:spPr>
      </p:pic>
      <p:pic>
        <p:nvPicPr>
          <p:cNvPr id="19" name="Picture 18">
            <a:extLst>
              <a:ext uri="{FF2B5EF4-FFF2-40B4-BE49-F238E27FC236}">
                <a16:creationId xmlns:a16="http://schemas.microsoft.com/office/drawing/2014/main" id="{868BF177-E0D1-1146-B1C4-9F9078B065C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7521704" y="1568448"/>
            <a:ext cx="552411" cy="293687"/>
          </a:xfrm>
          <a:prstGeom prst="rect">
            <a:avLst/>
          </a:prstGeom>
        </p:spPr>
      </p:pic>
      <p:pic>
        <p:nvPicPr>
          <p:cNvPr id="20" name="Picture 19">
            <a:extLst>
              <a:ext uri="{FF2B5EF4-FFF2-40B4-BE49-F238E27FC236}">
                <a16:creationId xmlns:a16="http://schemas.microsoft.com/office/drawing/2014/main" id="{CBA54EE4-2F94-2A46-9FD4-E4BC2177DB2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5768076" y="1568448"/>
            <a:ext cx="552411" cy="293687"/>
          </a:xfrm>
          <a:prstGeom prst="rect">
            <a:avLst/>
          </a:prstGeom>
        </p:spPr>
      </p:pic>
      <p:pic>
        <p:nvPicPr>
          <p:cNvPr id="21" name="Picture 20">
            <a:extLst>
              <a:ext uri="{FF2B5EF4-FFF2-40B4-BE49-F238E27FC236}">
                <a16:creationId xmlns:a16="http://schemas.microsoft.com/office/drawing/2014/main" id="{94468821-08F8-C745-8C79-8D938FF9795C}"/>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4295795" y="1568448"/>
            <a:ext cx="552411" cy="293687"/>
          </a:xfrm>
          <a:prstGeom prst="rect">
            <a:avLst/>
          </a:prstGeom>
        </p:spPr>
      </p:pic>
      <p:pic>
        <p:nvPicPr>
          <p:cNvPr id="22" name="Picture 21">
            <a:extLst>
              <a:ext uri="{FF2B5EF4-FFF2-40B4-BE49-F238E27FC236}">
                <a16:creationId xmlns:a16="http://schemas.microsoft.com/office/drawing/2014/main" id="{B1C811C8-F3A9-3A43-901E-72FAA036CEB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2848070" y="1568448"/>
            <a:ext cx="552411" cy="293687"/>
          </a:xfrm>
          <a:prstGeom prst="rect">
            <a:avLst/>
          </a:prstGeom>
        </p:spPr>
      </p:pic>
      <p:pic>
        <p:nvPicPr>
          <p:cNvPr id="23" name="Picture 22">
            <a:extLst>
              <a:ext uri="{FF2B5EF4-FFF2-40B4-BE49-F238E27FC236}">
                <a16:creationId xmlns:a16="http://schemas.microsoft.com/office/drawing/2014/main" id="{11F0E501-37EE-0E40-AF07-3E5264F49AF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1277441" y="1568448"/>
            <a:ext cx="552411" cy="293687"/>
          </a:xfrm>
          <a:prstGeom prst="rect">
            <a:avLst/>
          </a:prstGeom>
        </p:spPr>
      </p:pic>
      <p:pic>
        <p:nvPicPr>
          <p:cNvPr id="25" name="Picture 24" descr="A picture containing appliance, indoor, photo, stainless&#10;&#10;Description automatically generated">
            <a:extLst>
              <a:ext uri="{FF2B5EF4-FFF2-40B4-BE49-F238E27FC236}">
                <a16:creationId xmlns:a16="http://schemas.microsoft.com/office/drawing/2014/main" id="{289A40F9-823A-F442-8F03-4A297D6AF6E3}"/>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217465" y="1988859"/>
            <a:ext cx="1160889" cy="1557008"/>
          </a:xfrm>
          <a:prstGeom prst="rect">
            <a:avLst/>
          </a:prstGeom>
        </p:spPr>
      </p:pic>
      <p:pic>
        <p:nvPicPr>
          <p:cNvPr id="27" name="Picture 26" descr="A stove top oven sitting inside of a kitchen&#10;&#10;Description automatically generated">
            <a:extLst>
              <a:ext uri="{FF2B5EF4-FFF2-40B4-BE49-F238E27FC236}">
                <a16:creationId xmlns:a16="http://schemas.microsoft.com/office/drawing/2014/main" id="{AF97844C-D122-A642-B80A-B814A4F7F3B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271169" y="1988859"/>
            <a:ext cx="1546225" cy="1546225"/>
          </a:xfrm>
          <a:prstGeom prst="rect">
            <a:avLst/>
          </a:prstGeom>
        </p:spPr>
      </p:pic>
      <p:pic>
        <p:nvPicPr>
          <p:cNvPr id="29" name="Picture 28" descr="A picture containing indoor, refrigerator, cabinet, sitting&#10;&#10;Description automatically generated">
            <a:extLst>
              <a:ext uri="{FF2B5EF4-FFF2-40B4-BE49-F238E27FC236}">
                <a16:creationId xmlns:a16="http://schemas.microsoft.com/office/drawing/2014/main" id="{95964440-73B2-4247-894E-F759CC71226F}"/>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722824" y="1988859"/>
            <a:ext cx="802902" cy="1557008"/>
          </a:xfrm>
          <a:prstGeom prst="rect">
            <a:avLst/>
          </a:prstGeom>
        </p:spPr>
      </p:pic>
      <p:pic>
        <p:nvPicPr>
          <p:cNvPr id="31" name="Picture 30" descr="A picture containing monitor, microwave, oven, sitting&#10;&#10;Description automatically generated">
            <a:extLst>
              <a:ext uri="{FF2B5EF4-FFF2-40B4-BE49-F238E27FC236}">
                <a16:creationId xmlns:a16="http://schemas.microsoft.com/office/drawing/2014/main" id="{7A64A437-848A-C647-BEF7-1E166CE995F6}"/>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24577" y="1988859"/>
            <a:ext cx="1458138" cy="852431"/>
          </a:xfrm>
          <a:prstGeom prst="rect">
            <a:avLst/>
          </a:prstGeom>
        </p:spPr>
      </p:pic>
      <p:pic>
        <p:nvPicPr>
          <p:cNvPr id="33" name="Picture 32" descr="A picture containing indoor, photo, monitor, mounted&#10;&#10;Description automatically generated">
            <a:extLst>
              <a:ext uri="{FF2B5EF4-FFF2-40B4-BE49-F238E27FC236}">
                <a16:creationId xmlns:a16="http://schemas.microsoft.com/office/drawing/2014/main" id="{53A2E3DF-6434-4B4A-BFC8-19C32ABA2866}"/>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4195969" y="1988859"/>
            <a:ext cx="752063" cy="1173219"/>
          </a:xfrm>
          <a:prstGeom prst="rect">
            <a:avLst/>
          </a:prstGeom>
        </p:spPr>
      </p:pic>
    </p:spTree>
    <p:extLst>
      <p:ext uri="{BB962C8B-B14F-4D97-AF65-F5344CB8AC3E}">
        <p14:creationId xmlns:p14="http://schemas.microsoft.com/office/powerpoint/2010/main" val="282011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down)">
                                      <p:cBhvr>
                                        <p:cTn id="11" dur="1000"/>
                                        <p:tgtEl>
                                          <p:spTgt spid="23"/>
                                        </p:tgtEl>
                                      </p:cBhvr>
                                    </p:animEffect>
                                  </p:childTnLst>
                                </p:cTn>
                              </p:par>
                            </p:childTnLst>
                          </p:cTn>
                        </p:par>
                        <p:par>
                          <p:cTn id="12" fill="hold">
                            <p:stCondLst>
                              <p:cond delay="2000"/>
                            </p:stCondLst>
                            <p:childTnLst>
                              <p:par>
                                <p:cTn id="13" presetID="22" presetClass="entr" presetSubtype="4"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1000"/>
                                        <p:tgtEl>
                                          <p:spTgt spid="22"/>
                                        </p:tgtEl>
                                      </p:cBhvr>
                                    </p:animEffect>
                                  </p:childTnLst>
                                </p:cTn>
                              </p:par>
                            </p:childTnLst>
                          </p:cTn>
                        </p:par>
                        <p:par>
                          <p:cTn id="16" fill="hold">
                            <p:stCondLst>
                              <p:cond delay="3000"/>
                            </p:stCondLst>
                            <p:childTnLst>
                              <p:par>
                                <p:cTn id="17" presetID="22" presetClass="entr" presetSubtype="4"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down)">
                                      <p:cBhvr>
                                        <p:cTn id="19" dur="1000"/>
                                        <p:tgtEl>
                                          <p:spTgt spid="21"/>
                                        </p:tgtEl>
                                      </p:cBhvr>
                                    </p:animEffect>
                                  </p:childTnLst>
                                </p:cTn>
                              </p:par>
                            </p:childTnLst>
                          </p:cTn>
                        </p:par>
                        <p:par>
                          <p:cTn id="20" fill="hold">
                            <p:stCondLst>
                              <p:cond delay="4000"/>
                            </p:stCondLst>
                            <p:childTnLst>
                              <p:par>
                                <p:cTn id="21" presetID="22" presetClass="entr" presetSubtype="4"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1000"/>
                                        <p:tgtEl>
                                          <p:spTgt spid="20"/>
                                        </p:tgtEl>
                                      </p:cBhvr>
                                    </p:animEffect>
                                  </p:childTnLst>
                                </p:cTn>
                              </p:par>
                            </p:childTnLst>
                          </p:cTn>
                        </p:par>
                        <p:par>
                          <p:cTn id="24" fill="hold">
                            <p:stCondLst>
                              <p:cond delay="5000"/>
                            </p:stCondLst>
                            <p:childTnLst>
                              <p:par>
                                <p:cTn id="25" presetID="22" presetClass="entr" presetSubtype="4"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down)">
                                      <p:cBhvr>
                                        <p:cTn id="2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50A887-4E7D-CA49-AFA5-A4D50724C7E8}"/>
              </a:ext>
            </a:extLst>
          </p:cNvPr>
          <p:cNvSpPr>
            <a:spLocks noGrp="1"/>
          </p:cNvSpPr>
          <p:nvPr>
            <p:ph type="body" sz="quarter" idx="10"/>
          </p:nvPr>
        </p:nvSpPr>
        <p:spPr>
          <a:xfrm>
            <a:off x="401836" y="1191718"/>
            <a:ext cx="4265562" cy="3564699"/>
          </a:xfrm>
        </p:spPr>
        <p:txBody>
          <a:bodyPr/>
          <a:lstStyle/>
          <a:p>
            <a:r>
              <a:rPr lang="en-US" dirty="0"/>
              <a:t>Ability to identify a specific device in</a:t>
            </a:r>
            <a:br>
              <a:rPr lang="en-US" dirty="0"/>
            </a:br>
            <a:r>
              <a:rPr lang="en-US" dirty="0"/>
              <a:t>the system</a:t>
            </a:r>
          </a:p>
          <a:p>
            <a:r>
              <a:rPr lang="en-US" dirty="0"/>
              <a:t>Example:</a:t>
            </a:r>
          </a:p>
          <a:p>
            <a:pPr lvl="1">
              <a:buSzPct val="70000"/>
            </a:pPr>
            <a:r>
              <a:rPr lang="en-US" dirty="0"/>
              <a:t>Imagine a home that has three TVs of the exact same model all connected to the local area network. With SDDP the control system would know about all of them but have no way to know which one was in the great room, which one was in the bedroom, and which one was in the den</a:t>
            </a:r>
          </a:p>
          <a:p>
            <a:pPr lvl="1">
              <a:buSzPct val="70000"/>
            </a:pPr>
            <a:r>
              <a:rPr lang="en-US" dirty="0"/>
              <a:t>Device Identification solves this problem by enabling the installer to press a hard or soft button on the device (or its mobile app) to identify specifically which one is being installed</a:t>
            </a:r>
          </a:p>
          <a:p>
            <a:pPr lvl="1">
              <a:buSzPct val="70000"/>
            </a:pPr>
            <a:endParaRPr lang="en-US" dirty="0"/>
          </a:p>
          <a:p>
            <a:endParaRPr lang="en-US" dirty="0"/>
          </a:p>
        </p:txBody>
      </p:sp>
      <p:sp>
        <p:nvSpPr>
          <p:cNvPr id="4" name="Title 3">
            <a:extLst>
              <a:ext uri="{FF2B5EF4-FFF2-40B4-BE49-F238E27FC236}">
                <a16:creationId xmlns:a16="http://schemas.microsoft.com/office/drawing/2014/main" id="{8A165C04-510C-8F46-890A-92F183EFC842}"/>
              </a:ext>
            </a:extLst>
          </p:cNvPr>
          <p:cNvSpPr>
            <a:spLocks noGrp="1"/>
          </p:cNvSpPr>
          <p:nvPr>
            <p:ph type="title"/>
          </p:nvPr>
        </p:nvSpPr>
        <p:spPr/>
        <p:txBody>
          <a:bodyPr/>
          <a:lstStyle/>
          <a:p>
            <a:r>
              <a:rPr lang="en-US" dirty="0"/>
              <a:t>Device Identification</a:t>
            </a:r>
          </a:p>
        </p:txBody>
      </p:sp>
      <p:sp>
        <p:nvSpPr>
          <p:cNvPr id="14" name="Rectangle 13">
            <a:extLst>
              <a:ext uri="{FF2B5EF4-FFF2-40B4-BE49-F238E27FC236}">
                <a16:creationId xmlns:a16="http://schemas.microsoft.com/office/drawing/2014/main" id="{556EA046-4CE8-D246-BCE1-28BA4F73C76C}"/>
              </a:ext>
            </a:extLst>
          </p:cNvPr>
          <p:cNvSpPr>
            <a:spLocks noChangeArrowheads="1"/>
          </p:cNvSpPr>
          <p:nvPr/>
        </p:nvSpPr>
        <p:spPr bwMode="auto">
          <a:xfrm>
            <a:off x="6194444" y="1978448"/>
            <a:ext cx="1028277"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j-lt"/>
              </a:rPr>
              <a:t>Great Room</a:t>
            </a:r>
          </a:p>
        </p:txBody>
      </p:sp>
      <p:sp>
        <p:nvSpPr>
          <p:cNvPr id="15" name="Rectangle 14">
            <a:extLst>
              <a:ext uri="{FF2B5EF4-FFF2-40B4-BE49-F238E27FC236}">
                <a16:creationId xmlns:a16="http://schemas.microsoft.com/office/drawing/2014/main" id="{BC804E77-3C71-4B41-9A3F-F57D275F0E85}"/>
              </a:ext>
            </a:extLst>
          </p:cNvPr>
          <p:cNvSpPr>
            <a:spLocks noChangeArrowheads="1"/>
          </p:cNvSpPr>
          <p:nvPr/>
        </p:nvSpPr>
        <p:spPr bwMode="auto">
          <a:xfrm>
            <a:off x="4855182" y="1978448"/>
            <a:ext cx="428369"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j-lt"/>
              </a:rPr>
              <a:t>Den</a:t>
            </a:r>
          </a:p>
        </p:txBody>
      </p:sp>
      <p:pic>
        <p:nvPicPr>
          <p:cNvPr id="19" name="Picture 13">
            <a:extLst>
              <a:ext uri="{FF2B5EF4-FFF2-40B4-BE49-F238E27FC236}">
                <a16:creationId xmlns:a16="http://schemas.microsoft.com/office/drawing/2014/main" id="{9E1C5006-2B37-974A-B8C9-B0F4951A4EF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497512" y="3386694"/>
            <a:ext cx="23971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Rectangle 30">
            <a:extLst>
              <a:ext uri="{FF2B5EF4-FFF2-40B4-BE49-F238E27FC236}">
                <a16:creationId xmlns:a16="http://schemas.microsoft.com/office/drawing/2014/main" id="{BBCF91D1-A444-344C-A041-99FC6413CDE7}"/>
              </a:ext>
            </a:extLst>
          </p:cNvPr>
          <p:cNvSpPr>
            <a:spLocks noChangeArrowheads="1"/>
          </p:cNvSpPr>
          <p:nvPr/>
        </p:nvSpPr>
        <p:spPr bwMode="auto">
          <a:xfrm>
            <a:off x="7894637" y="1978448"/>
            <a:ext cx="803275"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j-lt"/>
              </a:rPr>
              <a:t>Bedroom</a:t>
            </a:r>
          </a:p>
        </p:txBody>
      </p:sp>
      <p:sp>
        <p:nvSpPr>
          <p:cNvPr id="33" name="Rectangle 32">
            <a:extLst>
              <a:ext uri="{FF2B5EF4-FFF2-40B4-BE49-F238E27FC236}">
                <a16:creationId xmlns:a16="http://schemas.microsoft.com/office/drawing/2014/main" id="{683C1ACE-3FCA-F543-81CC-F7D1EC79BC47}"/>
              </a:ext>
            </a:extLst>
          </p:cNvPr>
          <p:cNvSpPr>
            <a:spLocks noChangeArrowheads="1"/>
          </p:cNvSpPr>
          <p:nvPr/>
        </p:nvSpPr>
        <p:spPr bwMode="auto">
          <a:xfrm>
            <a:off x="5918930" y="3829587"/>
            <a:ext cx="1452688"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100" dirty="0">
                <a:solidFill>
                  <a:schemeClr val="tx2"/>
                </a:solidFill>
                <a:latin typeface="+mj-lt"/>
              </a:rPr>
              <a:t>Control4 Controller</a:t>
            </a:r>
          </a:p>
        </p:txBody>
      </p:sp>
      <p:pic>
        <p:nvPicPr>
          <p:cNvPr id="34" name="Picture 33">
            <a:extLst>
              <a:ext uri="{FF2B5EF4-FFF2-40B4-BE49-F238E27FC236}">
                <a16:creationId xmlns:a16="http://schemas.microsoft.com/office/drawing/2014/main" id="{661F191D-DC1C-3041-8CFF-C028989481CA}"/>
              </a:ext>
            </a:extLst>
          </p:cNvPr>
          <p:cNvPicPr>
            <a:picLocks noChangeAspect="1"/>
          </p:cNvPicPr>
          <p:nvPr/>
        </p:nvPicPr>
        <p:blipFill>
          <a:blip r:embed="rId3"/>
          <a:stretch>
            <a:fillRect/>
          </a:stretch>
        </p:blipFill>
        <p:spPr>
          <a:xfrm flipH="1">
            <a:off x="6152103" y="2770538"/>
            <a:ext cx="1028277" cy="546679"/>
          </a:xfrm>
          <a:prstGeom prst="rect">
            <a:avLst/>
          </a:prstGeom>
        </p:spPr>
      </p:pic>
      <p:pic>
        <p:nvPicPr>
          <p:cNvPr id="35" name="Picture 34">
            <a:extLst>
              <a:ext uri="{FF2B5EF4-FFF2-40B4-BE49-F238E27FC236}">
                <a16:creationId xmlns:a16="http://schemas.microsoft.com/office/drawing/2014/main" id="{43714FB6-E980-3042-A230-39E5DBCAA4B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4809786" y="693202"/>
            <a:ext cx="552411" cy="293687"/>
          </a:xfrm>
          <a:prstGeom prst="rect">
            <a:avLst/>
          </a:prstGeom>
        </p:spPr>
      </p:pic>
      <p:pic>
        <p:nvPicPr>
          <p:cNvPr id="37" name="Picture 36" descr="A picture containing sitting, parking, man, side&#10;&#10;Description automatically generated">
            <a:extLst>
              <a:ext uri="{FF2B5EF4-FFF2-40B4-BE49-F238E27FC236}">
                <a16:creationId xmlns:a16="http://schemas.microsoft.com/office/drawing/2014/main" id="{416284DF-9B40-8B4E-A306-CE422EAB349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408326" y="1089788"/>
            <a:ext cx="1355332" cy="882042"/>
          </a:xfrm>
          <a:prstGeom prst="rect">
            <a:avLst/>
          </a:prstGeom>
        </p:spPr>
      </p:pic>
      <p:pic>
        <p:nvPicPr>
          <p:cNvPr id="39" name="Picture 38" descr="A picture containing sitting, white, living, table&#10;&#10;Description automatically generated">
            <a:extLst>
              <a:ext uri="{FF2B5EF4-FFF2-40B4-BE49-F238E27FC236}">
                <a16:creationId xmlns:a16="http://schemas.microsoft.com/office/drawing/2014/main" id="{7779623A-DA90-AE4C-86B2-A075E0345AC9}"/>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020990" y="1096406"/>
            <a:ext cx="1355332" cy="882042"/>
          </a:xfrm>
          <a:prstGeom prst="rect">
            <a:avLst/>
          </a:prstGeom>
        </p:spPr>
      </p:pic>
      <p:pic>
        <p:nvPicPr>
          <p:cNvPr id="41" name="Picture 40" descr="A picture containing black, parking, sitting, side&#10;&#10;Description automatically generated">
            <a:extLst>
              <a:ext uri="{FF2B5EF4-FFF2-40B4-BE49-F238E27FC236}">
                <a16:creationId xmlns:a16="http://schemas.microsoft.com/office/drawing/2014/main" id="{EC5908D5-6FFE-1F44-A379-6174F08BC8D0}"/>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627768" y="1089788"/>
            <a:ext cx="1355332" cy="882042"/>
          </a:xfrm>
          <a:prstGeom prst="rect">
            <a:avLst/>
          </a:prstGeom>
        </p:spPr>
      </p:pic>
      <p:pic>
        <p:nvPicPr>
          <p:cNvPr id="42" name="Picture 41">
            <a:extLst>
              <a:ext uri="{FF2B5EF4-FFF2-40B4-BE49-F238E27FC236}">
                <a16:creationId xmlns:a16="http://schemas.microsoft.com/office/drawing/2014/main" id="{0675B36B-E303-1E42-9ED1-845D09D2077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6401518" y="693202"/>
            <a:ext cx="552411" cy="293687"/>
          </a:xfrm>
          <a:prstGeom prst="rect">
            <a:avLst/>
          </a:prstGeom>
        </p:spPr>
      </p:pic>
      <p:pic>
        <p:nvPicPr>
          <p:cNvPr id="43" name="Picture 42">
            <a:extLst>
              <a:ext uri="{FF2B5EF4-FFF2-40B4-BE49-F238E27FC236}">
                <a16:creationId xmlns:a16="http://schemas.microsoft.com/office/drawing/2014/main" id="{054329B9-7B94-5744-ABAB-5C6BDE022438}"/>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044044" y="693202"/>
            <a:ext cx="552411" cy="293687"/>
          </a:xfrm>
          <a:prstGeom prst="rect">
            <a:avLst/>
          </a:prstGeom>
        </p:spPr>
      </p:pic>
    </p:spTree>
    <p:extLst>
      <p:ext uri="{BB962C8B-B14F-4D97-AF65-F5344CB8AC3E}">
        <p14:creationId xmlns:p14="http://schemas.microsoft.com/office/powerpoint/2010/main" val="315499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34"/>
                                        </p:tgtEl>
                                        <p:attrNameLst>
                                          <p:attrName>style.visibility</p:attrName>
                                        </p:attrNameLst>
                                      </p:cBhvr>
                                      <p:to>
                                        <p:strVal val="visible"/>
                                      </p:to>
                                    </p:set>
                                    <p:animEffect transition="in" filter="wipe(down)">
                                      <p:cBhvr>
                                        <p:cTn id="9" dur="1000"/>
                                        <p:tgtEl>
                                          <p:spTgt spid="34"/>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par>
                                <p:cTn id="16" presetID="22" presetClass="entr" presetSubtype="4" fill="hold"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down)">
                                      <p:cBhvr>
                                        <p:cTn id="18" dur="1000"/>
                                        <p:tgtEl>
                                          <p:spTgt spid="35"/>
                                        </p:tgtEl>
                                      </p:cBhvr>
                                    </p:animEffec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22" presetClass="entr" presetSubtype="4"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wipe(down)">
                                      <p:cBhvr>
                                        <p:cTn id="27" dur="1000"/>
                                        <p:tgtEl>
                                          <p:spTgt spid="42"/>
                                        </p:tgtEl>
                                      </p:cBhvr>
                                    </p:animEffect>
                                  </p:childTnLst>
                                </p:cTn>
                              </p:par>
                            </p:childTnLst>
                          </p:cTn>
                        </p:par>
                        <p:par>
                          <p:cTn id="28" fill="hold">
                            <p:stCondLst>
                              <p:cond delay="3000"/>
                            </p:stCondLst>
                            <p:childTnLst>
                              <p:par>
                                <p:cTn id="29" presetID="1" presetClass="entr" presetSubtype="0" fill="hold" nodeType="after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par>
                          <p:cTn id="31" fill="hold">
                            <p:stCondLst>
                              <p:cond delay="3000"/>
                            </p:stCondLst>
                            <p:childTnLst>
                              <p:par>
                                <p:cTn id="32" presetID="1" presetClass="entr" presetSubtype="0"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childTnLst>
                                </p:cTn>
                              </p:par>
                              <p:par>
                                <p:cTn id="34" presetID="22" presetClass="entr" presetSubtype="4"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down)">
                                      <p:cBhvr>
                                        <p:cTn id="36" dur="1000"/>
                                        <p:tgtEl>
                                          <p:spTgt spid="43"/>
                                        </p:tgtEl>
                                      </p:cBhvr>
                                    </p:animEffect>
                                  </p:childTnLst>
                                </p:cTn>
                              </p:par>
                            </p:childTnLst>
                          </p:cTn>
                        </p:par>
                        <p:par>
                          <p:cTn id="37" fill="hold">
                            <p:stCondLst>
                              <p:cond delay="4000"/>
                            </p:stCondLst>
                            <p:childTnLst>
                              <p:par>
                                <p:cTn id="38" presetID="22" presetClass="entr" presetSubtype="4"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1000"/>
                                        <p:tgtEl>
                                          <p:spTgt spid="1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1000"/>
                                        <p:tgtEl>
                                          <p:spTgt spid="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Elbow Connector 22">
            <a:extLst>
              <a:ext uri="{FF2B5EF4-FFF2-40B4-BE49-F238E27FC236}">
                <a16:creationId xmlns:a16="http://schemas.microsoft.com/office/drawing/2014/main" id="{DB890448-3699-8B48-945E-ED8ED303E2E4}"/>
              </a:ext>
            </a:extLst>
          </p:cNvPr>
          <p:cNvCxnSpPr>
            <a:cxnSpLocks/>
          </p:cNvCxnSpPr>
          <p:nvPr/>
        </p:nvCxnSpPr>
        <p:spPr>
          <a:xfrm rot="10800000" flipV="1">
            <a:off x="5863657" y="2229612"/>
            <a:ext cx="726469" cy="127578"/>
          </a:xfrm>
          <a:prstGeom prst="bentConnector3">
            <a:avLst>
              <a:gd name="adj1" fmla="val 50000"/>
            </a:avLst>
          </a:prstGeom>
          <a:ln w="12700" cap="flat" cmpd="sng" algn="ctr">
            <a:solidFill>
              <a:srgbClr val="939598"/>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 Placeholder 2">
            <a:extLst>
              <a:ext uri="{FF2B5EF4-FFF2-40B4-BE49-F238E27FC236}">
                <a16:creationId xmlns:a16="http://schemas.microsoft.com/office/drawing/2014/main" id="{916F0DF7-F492-B347-9355-088A16FD7765}"/>
              </a:ext>
            </a:extLst>
          </p:cNvPr>
          <p:cNvSpPr>
            <a:spLocks noGrp="1"/>
          </p:cNvSpPr>
          <p:nvPr>
            <p:ph type="body" sz="quarter" idx="10"/>
          </p:nvPr>
        </p:nvSpPr>
        <p:spPr>
          <a:xfrm>
            <a:off x="401835" y="1191718"/>
            <a:ext cx="3882297" cy="3564699"/>
          </a:xfrm>
        </p:spPr>
        <p:txBody>
          <a:bodyPr/>
          <a:lstStyle/>
          <a:p>
            <a:r>
              <a:rPr lang="en-US" altLang="en-US" dirty="0">
                <a:latin typeface="+mj-lt"/>
                <a:ea typeface="ＭＳ Ｐゴシック" panose="020B0600070205080204" pitchFamily="34" charset="-128"/>
                <a:cs typeface="Arial" panose="020B0604020202020204" pitchFamily="34" charset="0"/>
              </a:rPr>
              <a:t>This feature allows the device to specify the driver that should be used for the device.</a:t>
            </a:r>
          </a:p>
          <a:p>
            <a:endParaRPr lang="en-US" dirty="0"/>
          </a:p>
        </p:txBody>
      </p:sp>
      <p:sp>
        <p:nvSpPr>
          <p:cNvPr id="4" name="Title 3">
            <a:extLst>
              <a:ext uri="{FF2B5EF4-FFF2-40B4-BE49-F238E27FC236}">
                <a16:creationId xmlns:a16="http://schemas.microsoft.com/office/drawing/2014/main" id="{5F36F16D-1E64-4742-863C-240ACEDE0826}"/>
              </a:ext>
            </a:extLst>
          </p:cNvPr>
          <p:cNvSpPr>
            <a:spLocks noGrp="1"/>
          </p:cNvSpPr>
          <p:nvPr>
            <p:ph type="title"/>
          </p:nvPr>
        </p:nvSpPr>
        <p:spPr/>
        <p:txBody>
          <a:bodyPr/>
          <a:lstStyle/>
          <a:p>
            <a:r>
              <a:rPr lang="en-US" dirty="0"/>
              <a:t>Automatic Driver Installation</a:t>
            </a:r>
          </a:p>
        </p:txBody>
      </p:sp>
      <p:sp>
        <p:nvSpPr>
          <p:cNvPr id="8" name="Rectangle 10">
            <a:extLst>
              <a:ext uri="{FF2B5EF4-FFF2-40B4-BE49-F238E27FC236}">
                <a16:creationId xmlns:a16="http://schemas.microsoft.com/office/drawing/2014/main" id="{73AD94B9-4A5D-FC45-B457-98684B60DF59}"/>
              </a:ext>
            </a:extLst>
          </p:cNvPr>
          <p:cNvSpPr>
            <a:spLocks noChangeArrowheads="1"/>
          </p:cNvSpPr>
          <p:nvPr/>
        </p:nvSpPr>
        <p:spPr bwMode="auto">
          <a:xfrm>
            <a:off x="6782070" y="1811278"/>
            <a:ext cx="1209031" cy="43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dirty="0">
                <a:solidFill>
                  <a:schemeClr val="tx2"/>
                </a:solidFill>
                <a:latin typeface="+mj-lt"/>
              </a:rPr>
              <a:t>Cloud Storage</a:t>
            </a:r>
          </a:p>
          <a:p>
            <a:pPr eaLnBrk="1" hangingPunct="1"/>
            <a:r>
              <a:rPr lang="en-US" altLang="en-US" sz="1200" dirty="0">
                <a:solidFill>
                  <a:schemeClr val="tx2"/>
                </a:solidFill>
                <a:latin typeface="+mj-lt"/>
              </a:rPr>
              <a:t>Device Drivers</a:t>
            </a:r>
          </a:p>
        </p:txBody>
      </p:sp>
      <p:sp>
        <p:nvSpPr>
          <p:cNvPr id="11" name="Rectangle 10">
            <a:extLst>
              <a:ext uri="{FF2B5EF4-FFF2-40B4-BE49-F238E27FC236}">
                <a16:creationId xmlns:a16="http://schemas.microsoft.com/office/drawing/2014/main" id="{2DAC155C-9AA7-294F-B835-74CDF4E41223}"/>
              </a:ext>
            </a:extLst>
          </p:cNvPr>
          <p:cNvSpPr>
            <a:spLocks noChangeArrowheads="1"/>
          </p:cNvSpPr>
          <p:nvPr/>
        </p:nvSpPr>
        <p:spPr bwMode="auto">
          <a:xfrm>
            <a:off x="2671298" y="2571750"/>
            <a:ext cx="1247504"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n-lt"/>
              </a:rPr>
              <a:t>Driver X Receipt</a:t>
            </a:r>
          </a:p>
        </p:txBody>
      </p:sp>
      <p:sp>
        <p:nvSpPr>
          <p:cNvPr id="12" name="Rectangle 11">
            <a:extLst>
              <a:ext uri="{FF2B5EF4-FFF2-40B4-BE49-F238E27FC236}">
                <a16:creationId xmlns:a16="http://schemas.microsoft.com/office/drawing/2014/main" id="{C8D118E4-AEA2-CA49-9AAA-035CD432D256}"/>
              </a:ext>
            </a:extLst>
          </p:cNvPr>
          <p:cNvSpPr>
            <a:spLocks noChangeArrowheads="1"/>
          </p:cNvSpPr>
          <p:nvPr/>
        </p:nvSpPr>
        <p:spPr bwMode="auto">
          <a:xfrm>
            <a:off x="1568319" y="1769452"/>
            <a:ext cx="1289182"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n-lt"/>
              </a:rPr>
              <a:t>Driver X Request</a:t>
            </a:r>
          </a:p>
        </p:txBody>
      </p:sp>
      <p:sp>
        <p:nvSpPr>
          <p:cNvPr id="13" name="Rectangle 12">
            <a:extLst>
              <a:ext uri="{FF2B5EF4-FFF2-40B4-BE49-F238E27FC236}">
                <a16:creationId xmlns:a16="http://schemas.microsoft.com/office/drawing/2014/main" id="{891A4385-E5C7-A543-8856-43E11C16026F}"/>
              </a:ext>
            </a:extLst>
          </p:cNvPr>
          <p:cNvSpPr>
            <a:spLocks noChangeArrowheads="1"/>
          </p:cNvSpPr>
          <p:nvPr/>
        </p:nvSpPr>
        <p:spPr bwMode="auto">
          <a:xfrm>
            <a:off x="5026040" y="4007670"/>
            <a:ext cx="1064762"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j-lt"/>
              </a:rPr>
              <a:t>I am X device</a:t>
            </a:r>
          </a:p>
        </p:txBody>
      </p:sp>
      <p:sp>
        <p:nvSpPr>
          <p:cNvPr id="14" name="Rectangle 13">
            <a:extLst>
              <a:ext uri="{FF2B5EF4-FFF2-40B4-BE49-F238E27FC236}">
                <a16:creationId xmlns:a16="http://schemas.microsoft.com/office/drawing/2014/main" id="{89C84242-9009-6641-8692-7B274BB2ADDA}"/>
              </a:ext>
            </a:extLst>
          </p:cNvPr>
          <p:cNvSpPr>
            <a:spLocks noChangeArrowheads="1"/>
          </p:cNvSpPr>
          <p:nvPr/>
        </p:nvSpPr>
        <p:spPr bwMode="auto">
          <a:xfrm>
            <a:off x="1541533" y="3984779"/>
            <a:ext cx="1123950" cy="23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b="1">
                <a:solidFill>
                  <a:schemeClr val="tx2"/>
                </a:solidFill>
              </a:rPr>
              <a:t>Driver X Install</a:t>
            </a:r>
          </a:p>
        </p:txBody>
      </p:sp>
      <p:pic>
        <p:nvPicPr>
          <p:cNvPr id="19" name="Picture 13">
            <a:extLst>
              <a:ext uri="{FF2B5EF4-FFF2-40B4-BE49-F238E27FC236}">
                <a16:creationId xmlns:a16="http://schemas.microsoft.com/office/drawing/2014/main" id="{9C2A598E-3B88-3640-8C7E-1D52570164E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4967" y="3647466"/>
            <a:ext cx="23971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A close up of electronics&#10;&#10;Description automatically generated">
            <a:extLst>
              <a:ext uri="{FF2B5EF4-FFF2-40B4-BE49-F238E27FC236}">
                <a16:creationId xmlns:a16="http://schemas.microsoft.com/office/drawing/2014/main" id="{DC046269-0DFA-D446-80DD-1F9EABB8A906}"/>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110292" y="1986941"/>
            <a:ext cx="1831496" cy="751383"/>
          </a:xfrm>
          <a:prstGeom prst="rect">
            <a:avLst/>
          </a:prstGeom>
        </p:spPr>
      </p:pic>
      <p:pic>
        <p:nvPicPr>
          <p:cNvPr id="21" name="Picture 20" descr="A picture containing black, parking, sitting, side&#10;&#10;Description automatically generated">
            <a:extLst>
              <a:ext uri="{FF2B5EF4-FFF2-40B4-BE49-F238E27FC236}">
                <a16:creationId xmlns:a16="http://schemas.microsoft.com/office/drawing/2014/main" id="{CFF60683-FBAB-994E-95E7-DD9D15D445D8}"/>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092725" y="3246687"/>
            <a:ext cx="2193892" cy="1427771"/>
          </a:xfrm>
          <a:prstGeom prst="rect">
            <a:avLst/>
          </a:prstGeom>
        </p:spPr>
      </p:pic>
      <p:pic>
        <p:nvPicPr>
          <p:cNvPr id="22" name="Picture 21">
            <a:extLst>
              <a:ext uri="{FF2B5EF4-FFF2-40B4-BE49-F238E27FC236}">
                <a16:creationId xmlns:a16="http://schemas.microsoft.com/office/drawing/2014/main" id="{D0A41858-B374-5245-8A23-AA8F6AF71848}"/>
              </a:ext>
            </a:extLst>
          </p:cNvPr>
          <p:cNvPicPr>
            <a:picLocks noChangeAspect="1"/>
          </p:cNvPicPr>
          <p:nvPr/>
        </p:nvPicPr>
        <p:blipFill>
          <a:blip r:embed="rId6"/>
          <a:stretch>
            <a:fillRect/>
          </a:stretch>
        </p:blipFill>
        <p:spPr>
          <a:xfrm>
            <a:off x="6564074" y="1398195"/>
            <a:ext cx="1678242" cy="958995"/>
          </a:xfrm>
          <a:prstGeom prst="rect">
            <a:avLst/>
          </a:prstGeom>
        </p:spPr>
      </p:pic>
      <p:sp>
        <p:nvSpPr>
          <p:cNvPr id="35" name="Bent-Up Arrow 34">
            <a:extLst>
              <a:ext uri="{FF2B5EF4-FFF2-40B4-BE49-F238E27FC236}">
                <a16:creationId xmlns:a16="http://schemas.microsoft.com/office/drawing/2014/main" id="{1D5FCBA8-6BAF-FD45-AD8B-92D2DAC3425A}"/>
              </a:ext>
            </a:extLst>
          </p:cNvPr>
          <p:cNvSpPr/>
          <p:nvPr/>
        </p:nvSpPr>
        <p:spPr>
          <a:xfrm flipH="1" flipV="1">
            <a:off x="1978229" y="2421079"/>
            <a:ext cx="1877801" cy="950180"/>
          </a:xfrm>
          <a:prstGeom prst="bentUpArrow">
            <a:avLst>
              <a:gd name="adj1" fmla="val 9738"/>
              <a:gd name="adj2" fmla="val 11345"/>
              <a:gd name="adj3" fmla="val 20180"/>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FFFFFF"/>
              </a:solidFill>
              <a:effectLst/>
              <a:uFillTx/>
              <a:latin typeface="+mn-lt"/>
              <a:ea typeface="+mn-ea"/>
              <a:cs typeface="+mn-cs"/>
              <a:sym typeface="Helvetica Neue Light"/>
            </a:endParaRPr>
          </a:p>
        </p:txBody>
      </p:sp>
      <p:sp>
        <p:nvSpPr>
          <p:cNvPr id="36" name="Bent-Up Arrow 35">
            <a:extLst>
              <a:ext uri="{FF2B5EF4-FFF2-40B4-BE49-F238E27FC236}">
                <a16:creationId xmlns:a16="http://schemas.microsoft.com/office/drawing/2014/main" id="{583FA7CB-9F8F-C642-860F-610C6D79F349}"/>
              </a:ext>
            </a:extLst>
          </p:cNvPr>
          <p:cNvSpPr/>
          <p:nvPr/>
        </p:nvSpPr>
        <p:spPr>
          <a:xfrm rot="5400000" flipH="1">
            <a:off x="2097969" y="1550426"/>
            <a:ext cx="1384318" cy="2257348"/>
          </a:xfrm>
          <a:prstGeom prst="bentUpArrow">
            <a:avLst>
              <a:gd name="adj1" fmla="val 6874"/>
              <a:gd name="adj2" fmla="val 7622"/>
              <a:gd name="adj3" fmla="val 16171"/>
            </a:avLst>
          </a:prstGeom>
          <a:solidFill>
            <a:schemeClr val="accent1"/>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lstStyle/>
          <a:p>
            <a:pPr marL="0" marR="0" indent="0" algn="ctr" defTabSz="584200" rtl="0" fontAlgn="auto" latinLnBrk="1" hangingPunct="0">
              <a:lnSpc>
                <a:spcPct val="100000"/>
              </a:lnSpc>
              <a:spcBef>
                <a:spcPts val="0"/>
              </a:spcBef>
              <a:spcAft>
                <a:spcPts val="0"/>
              </a:spcAft>
              <a:buClrTx/>
              <a:buSzTx/>
              <a:buFontTx/>
              <a:buNone/>
              <a:tabLst/>
            </a:pPr>
            <a:endParaRPr kumimoji="0" lang="en-US" sz="3600" b="0" i="0" u="none" strike="noStrike" cap="none" spc="0" normalizeH="0" baseline="0">
              <a:ln>
                <a:noFill/>
              </a:ln>
              <a:solidFill>
                <a:srgbClr val="FFFFFF"/>
              </a:solidFill>
              <a:effectLst/>
              <a:uFillTx/>
              <a:latin typeface="+mn-lt"/>
              <a:ea typeface="+mn-ea"/>
              <a:cs typeface="+mn-cs"/>
              <a:sym typeface="Helvetica Neue Light"/>
            </a:endParaRPr>
          </a:p>
        </p:txBody>
      </p:sp>
      <p:pic>
        <p:nvPicPr>
          <p:cNvPr id="37" name="Picture 36">
            <a:extLst>
              <a:ext uri="{FF2B5EF4-FFF2-40B4-BE49-F238E27FC236}">
                <a16:creationId xmlns:a16="http://schemas.microsoft.com/office/drawing/2014/main" id="{22E1C50D-073B-A447-AA24-00D2EF1B689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rot="16200000" flipH="1">
            <a:off x="5569867" y="3500622"/>
            <a:ext cx="552411" cy="293687"/>
          </a:xfrm>
          <a:prstGeom prst="rect">
            <a:avLst/>
          </a:prstGeom>
        </p:spPr>
      </p:pic>
      <p:sp>
        <p:nvSpPr>
          <p:cNvPr id="38" name="Rectangle 37">
            <a:extLst>
              <a:ext uri="{FF2B5EF4-FFF2-40B4-BE49-F238E27FC236}">
                <a16:creationId xmlns:a16="http://schemas.microsoft.com/office/drawing/2014/main" id="{F315B117-1787-164E-945C-86E8A7828F92}"/>
              </a:ext>
            </a:extLst>
          </p:cNvPr>
          <p:cNvSpPr>
            <a:spLocks noChangeArrowheads="1"/>
          </p:cNvSpPr>
          <p:nvPr/>
        </p:nvSpPr>
        <p:spPr bwMode="auto">
          <a:xfrm>
            <a:off x="1417979" y="3406792"/>
            <a:ext cx="1247504"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n-lt"/>
              </a:rPr>
              <a:t>Driver X Receipt</a:t>
            </a:r>
          </a:p>
        </p:txBody>
      </p:sp>
      <p:sp>
        <p:nvSpPr>
          <p:cNvPr id="39" name="Rectangle 38">
            <a:extLst>
              <a:ext uri="{FF2B5EF4-FFF2-40B4-BE49-F238E27FC236}">
                <a16:creationId xmlns:a16="http://schemas.microsoft.com/office/drawing/2014/main" id="{1F27BB5E-4E47-D44B-B06B-488667281F3F}"/>
              </a:ext>
            </a:extLst>
          </p:cNvPr>
          <p:cNvSpPr>
            <a:spLocks noChangeArrowheads="1"/>
          </p:cNvSpPr>
          <p:nvPr/>
        </p:nvSpPr>
        <p:spPr bwMode="auto">
          <a:xfrm>
            <a:off x="1335551" y="4112273"/>
            <a:ext cx="1452688"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100" dirty="0">
                <a:solidFill>
                  <a:schemeClr val="tx2"/>
                </a:solidFill>
                <a:latin typeface="+mj-lt"/>
              </a:rPr>
              <a:t>Control4 Controller</a:t>
            </a:r>
          </a:p>
        </p:txBody>
      </p:sp>
    </p:spTree>
    <p:extLst>
      <p:ext uri="{BB962C8B-B14F-4D97-AF65-F5344CB8AC3E}">
        <p14:creationId xmlns:p14="http://schemas.microsoft.com/office/powerpoint/2010/main" val="114356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right)">
                                      <p:cBhvr>
                                        <p:cTn id="7" dur="1000"/>
                                        <p:tgtEl>
                                          <p:spTgt spid="3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1000"/>
                                        <p:tgtEl>
                                          <p:spTgt spid="13"/>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left)">
                                      <p:cBhvr>
                                        <p:cTn id="14" dur="1000"/>
                                        <p:tgtEl>
                                          <p:spTgt spid="36"/>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1000"/>
                                        <p:tgtEl>
                                          <p:spTgt spid="12"/>
                                        </p:tgtEl>
                                      </p:cBhvr>
                                    </p:animEffect>
                                  </p:childTnLst>
                                </p:cTn>
                              </p:par>
                            </p:childTnLst>
                          </p:cTn>
                        </p:par>
                        <p:par>
                          <p:cTn id="18" fill="hold">
                            <p:stCondLst>
                              <p:cond delay="2000"/>
                            </p:stCondLst>
                            <p:childTnLst>
                              <p:par>
                                <p:cTn id="19" presetID="6" presetClass="emph" presetSubtype="0" accel="50000" decel="50000" autoRev="1" fill="hold" nodeType="afterEffect">
                                  <p:stCondLst>
                                    <p:cond delay="0"/>
                                  </p:stCondLst>
                                  <p:childTnLst>
                                    <p:animScale>
                                      <p:cBhvr>
                                        <p:cTn id="20" dur="1000" fill="hold"/>
                                        <p:tgtEl>
                                          <p:spTgt spid="22"/>
                                        </p:tgtEl>
                                      </p:cBhvr>
                                      <p:by x="110000" y="110000"/>
                                    </p:animScale>
                                  </p:childTnLst>
                                </p:cTn>
                              </p:par>
                            </p:childTnLst>
                          </p:cTn>
                        </p:par>
                        <p:par>
                          <p:cTn id="21" fill="hold">
                            <p:stCondLst>
                              <p:cond delay="4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1000"/>
                                        <p:tgtEl>
                                          <p:spTgt spid="35"/>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1000"/>
                                        <p:tgtEl>
                                          <p:spTgt spid="11"/>
                                        </p:tgtEl>
                                      </p:cBhvr>
                                    </p:animEffect>
                                  </p:childTnLst>
                                </p:cTn>
                              </p:par>
                            </p:childTnLst>
                          </p:cTn>
                        </p:par>
                        <p:par>
                          <p:cTn id="28" fill="hold">
                            <p:stCondLst>
                              <p:cond delay="5000"/>
                            </p:stCondLst>
                            <p:childTnLst>
                              <p:par>
                                <p:cTn id="29" presetID="22" presetClass="entr" presetSubtype="4" fill="hold" grpId="0"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35" grpId="0" animBg="1"/>
      <p:bldP spid="36" grpId="0" animBg="1"/>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1B7D-572B-CD4A-8724-AF8C52037FC4}"/>
              </a:ext>
            </a:extLst>
          </p:cNvPr>
          <p:cNvSpPr>
            <a:spLocks noGrp="1"/>
          </p:cNvSpPr>
          <p:nvPr>
            <p:ph type="title"/>
          </p:nvPr>
        </p:nvSpPr>
        <p:spPr/>
        <p:txBody>
          <a:bodyPr/>
          <a:lstStyle/>
          <a:p>
            <a:r>
              <a:rPr lang="en-US" dirty="0"/>
              <a:t>Which Devices Should Use SDDP?</a:t>
            </a:r>
          </a:p>
        </p:txBody>
      </p:sp>
      <p:sp>
        <p:nvSpPr>
          <p:cNvPr id="3" name="Text Placeholder 2">
            <a:extLst>
              <a:ext uri="{FF2B5EF4-FFF2-40B4-BE49-F238E27FC236}">
                <a16:creationId xmlns:a16="http://schemas.microsoft.com/office/drawing/2014/main" id="{55B82E93-E941-5141-A4CF-3DFF47CCE037}"/>
              </a:ext>
            </a:extLst>
          </p:cNvPr>
          <p:cNvSpPr>
            <a:spLocks noGrp="1"/>
          </p:cNvSpPr>
          <p:nvPr>
            <p:ph type="body" sz="quarter" idx="10"/>
          </p:nvPr>
        </p:nvSpPr>
        <p:spPr/>
        <p:txBody>
          <a:bodyPr/>
          <a:lstStyle/>
          <a:p>
            <a:r>
              <a:rPr lang="en-US" dirty="0"/>
              <a:t>All devices that have the ability to communicate</a:t>
            </a:r>
          </a:p>
          <a:p>
            <a:pPr lvl="1">
              <a:buSzPct val="70000"/>
            </a:pPr>
            <a:r>
              <a:rPr lang="en-US" dirty="0"/>
              <a:t>All devices that have an Ethernet port</a:t>
            </a:r>
          </a:p>
          <a:p>
            <a:pPr lvl="1">
              <a:buSzPct val="70000"/>
            </a:pPr>
            <a:r>
              <a:rPr lang="en-US" dirty="0"/>
              <a:t>All devices that have a </a:t>
            </a:r>
            <a:r>
              <a:rPr lang="en-US" dirty="0" err="1"/>
              <a:t>WiFi</a:t>
            </a:r>
            <a:r>
              <a:rPr lang="en-US" dirty="0"/>
              <a:t> Radio</a:t>
            </a:r>
          </a:p>
          <a:p>
            <a:pPr marL="0" indent="0">
              <a:buNone/>
            </a:pPr>
            <a:endParaRPr lang="en-US" dirty="0"/>
          </a:p>
        </p:txBody>
      </p:sp>
      <p:sp>
        <p:nvSpPr>
          <p:cNvPr id="4" name="Text Placeholder 3">
            <a:extLst>
              <a:ext uri="{FF2B5EF4-FFF2-40B4-BE49-F238E27FC236}">
                <a16:creationId xmlns:a16="http://schemas.microsoft.com/office/drawing/2014/main" id="{3C9B2997-1D4F-9341-9950-90CFC1C08E0B}"/>
              </a:ext>
            </a:extLst>
          </p:cNvPr>
          <p:cNvSpPr>
            <a:spLocks noGrp="1"/>
          </p:cNvSpPr>
          <p:nvPr>
            <p:ph type="body" sz="quarter" idx="11"/>
          </p:nvPr>
        </p:nvSpPr>
        <p:spPr/>
        <p:txBody>
          <a:bodyPr/>
          <a:lstStyle/>
          <a:p>
            <a:r>
              <a:rPr lang="en-US" dirty="0"/>
              <a:t>All devices that could benefit from integration</a:t>
            </a:r>
          </a:p>
          <a:p>
            <a:pPr lvl="1">
              <a:buSzPct val="70000"/>
            </a:pPr>
            <a:r>
              <a:rPr lang="en-US" dirty="0"/>
              <a:t>AV Gear</a:t>
            </a:r>
          </a:p>
          <a:p>
            <a:pPr lvl="1">
              <a:buSzPct val="70000"/>
            </a:pPr>
            <a:r>
              <a:rPr lang="en-US" dirty="0"/>
              <a:t>Appliances</a:t>
            </a:r>
          </a:p>
          <a:p>
            <a:pPr lvl="1">
              <a:buSzPct val="70000"/>
            </a:pPr>
            <a:r>
              <a:rPr lang="en-US" dirty="0"/>
              <a:t>Electrical System Devices (Light Switches and Dimmers, etc.)</a:t>
            </a:r>
          </a:p>
          <a:p>
            <a:pPr lvl="1">
              <a:buSzPct val="70000"/>
            </a:pPr>
            <a:r>
              <a:rPr lang="en-US" dirty="0"/>
              <a:t>Security Equipment (Locks, Cameras, Security Systems, etc.)</a:t>
            </a:r>
          </a:p>
          <a:p>
            <a:pPr lvl="1">
              <a:buSzPct val="70000"/>
            </a:pPr>
            <a:r>
              <a:rPr lang="en-US" dirty="0"/>
              <a:t>Mobile Devices (Phones, Media Players, Game Devices, etc.)</a:t>
            </a:r>
          </a:p>
          <a:p>
            <a:pPr lvl="1">
              <a:buSzPct val="70000"/>
            </a:pPr>
            <a:r>
              <a:rPr lang="en-US" dirty="0"/>
              <a:t>Environmental Systems (Thermostats, Air Conditioners, Humidity Controllers)</a:t>
            </a:r>
          </a:p>
          <a:p>
            <a:pPr marL="0" indent="0">
              <a:buNone/>
            </a:pPr>
            <a:endParaRPr lang="en-US" dirty="0"/>
          </a:p>
        </p:txBody>
      </p:sp>
    </p:spTree>
    <p:extLst>
      <p:ext uri="{BB962C8B-B14F-4D97-AF65-F5344CB8AC3E}">
        <p14:creationId xmlns:p14="http://schemas.microsoft.com/office/powerpoint/2010/main" val="2116007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iving room filled with furniture and a large window&#10;&#10;Description automatically generated">
            <a:extLst>
              <a:ext uri="{FF2B5EF4-FFF2-40B4-BE49-F238E27FC236}">
                <a16:creationId xmlns:a16="http://schemas.microsoft.com/office/drawing/2014/main" id="{43072EE5-A356-9D48-9DD5-55760E5425E5}"/>
              </a:ext>
            </a:extLst>
          </p:cNvPr>
          <p:cNvPicPr>
            <a:picLocks noGrp="1" noChangeAspect="1"/>
          </p:cNvPicPr>
          <p:nvPr>
            <p:ph type="pic" sz="quarter" idx="12"/>
          </p:nvPr>
        </p:nvPicPr>
        <p:blipFill rotWithShape="1">
          <a:blip r:embed="rId2" cstate="print">
            <a:extLst>
              <a:ext uri="{28A0092B-C50C-407E-A947-70E740481C1C}">
                <a14:useLocalDpi xmlns:a14="http://schemas.microsoft.com/office/drawing/2010/main"/>
              </a:ext>
            </a:extLst>
          </a:blip>
          <a:srcRect l="12" r="12"/>
          <a:stretch/>
        </p:blipFill>
        <p:spPr>
          <a:xfrm>
            <a:off x="4326111" y="375551"/>
            <a:ext cx="4475536" cy="4290162"/>
          </a:xfrm>
        </p:spPr>
      </p:pic>
      <p:sp>
        <p:nvSpPr>
          <p:cNvPr id="3" name="Text Placeholder 2">
            <a:extLst>
              <a:ext uri="{FF2B5EF4-FFF2-40B4-BE49-F238E27FC236}">
                <a16:creationId xmlns:a16="http://schemas.microsoft.com/office/drawing/2014/main" id="{768D552E-1D04-C846-BEA2-A63B9C834E82}"/>
              </a:ext>
            </a:extLst>
          </p:cNvPr>
          <p:cNvSpPr>
            <a:spLocks noGrp="1"/>
          </p:cNvSpPr>
          <p:nvPr>
            <p:ph type="body" sz="quarter" idx="10"/>
          </p:nvPr>
        </p:nvSpPr>
        <p:spPr>
          <a:xfrm>
            <a:off x="401836" y="1101014"/>
            <a:ext cx="3567230" cy="3564699"/>
          </a:xfrm>
        </p:spPr>
        <p:txBody>
          <a:bodyPr/>
          <a:lstStyle/>
          <a:p>
            <a:r>
              <a:rPr lang="en-US" sz="1300" dirty="0"/>
              <a:t>Very Small (~100k)</a:t>
            </a:r>
          </a:p>
          <a:p>
            <a:r>
              <a:rPr lang="en-US" sz="1300" dirty="0"/>
              <a:t>Most common implementation is a small Linux Daemon</a:t>
            </a:r>
          </a:p>
          <a:p>
            <a:r>
              <a:rPr lang="en-US" sz="1300" dirty="0"/>
              <a:t>At boot the device forms a simple information packet that contains all the key information for the device</a:t>
            </a:r>
          </a:p>
          <a:p>
            <a:r>
              <a:rPr lang="en-US" sz="1300" dirty="0"/>
              <a:t>When the device starts and stops that information packet is sent as a multicast packet on a well-known port</a:t>
            </a:r>
          </a:p>
          <a:p>
            <a:r>
              <a:rPr lang="en-US" sz="1300" dirty="0"/>
              <a:t>At startup the device opens a Multicast listener on a well-known port and answers all applicable requests with the same information packet as above</a:t>
            </a:r>
          </a:p>
          <a:p>
            <a:r>
              <a:rPr lang="en-US" sz="1300" dirty="0"/>
              <a:t>The device also sends the same information packet when the device is “identified”</a:t>
            </a:r>
          </a:p>
          <a:p>
            <a:endParaRPr lang="en-US" sz="1300" dirty="0"/>
          </a:p>
        </p:txBody>
      </p:sp>
      <p:sp>
        <p:nvSpPr>
          <p:cNvPr id="4" name="Title 3">
            <a:extLst>
              <a:ext uri="{FF2B5EF4-FFF2-40B4-BE49-F238E27FC236}">
                <a16:creationId xmlns:a16="http://schemas.microsoft.com/office/drawing/2014/main" id="{7BEF8E32-B358-A34E-9C63-7BDEBAF66860}"/>
              </a:ext>
            </a:extLst>
          </p:cNvPr>
          <p:cNvSpPr>
            <a:spLocks noGrp="1"/>
          </p:cNvSpPr>
          <p:nvPr>
            <p:ph type="title"/>
          </p:nvPr>
        </p:nvSpPr>
        <p:spPr/>
        <p:txBody>
          <a:bodyPr/>
          <a:lstStyle/>
          <a:p>
            <a:r>
              <a:rPr lang="en-US" dirty="0"/>
              <a:t>Technical Requirements</a:t>
            </a:r>
          </a:p>
        </p:txBody>
      </p:sp>
    </p:spTree>
    <p:extLst>
      <p:ext uri="{BB962C8B-B14F-4D97-AF65-F5344CB8AC3E}">
        <p14:creationId xmlns:p14="http://schemas.microsoft.com/office/powerpoint/2010/main" val="158770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A89A7E-63CD-4E49-9AF8-E9E899B170AE}"/>
              </a:ext>
            </a:extLst>
          </p:cNvPr>
          <p:cNvSpPr txBox="1"/>
          <p:nvPr/>
        </p:nvSpPr>
        <p:spPr>
          <a:xfrm>
            <a:off x="2870200" y="4707467"/>
            <a:ext cx="0" cy="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noAutofit/>
          </a:bodyPr>
          <a:lstStyle/>
          <a:p>
            <a:pPr marR="0" algn="l" defTabSz="584200" rtl="0" fontAlgn="auto">
              <a:lnSpc>
                <a:spcPct val="100000"/>
              </a:lnSpc>
              <a:spcBef>
                <a:spcPts val="0"/>
              </a:spcBef>
              <a:spcAft>
                <a:spcPts val="400"/>
              </a:spcAft>
              <a:buClr>
                <a:schemeClr val="accent1"/>
              </a:buClr>
              <a:buSzPct val="90000"/>
              <a:tabLst/>
            </a:pPr>
            <a:endParaRPr kumimoji="0" lang="en-US" sz="1200" b="0" i="0" u="none" strike="noStrike" cap="none" spc="0" normalizeH="0" dirty="0" err="1">
              <a:ln>
                <a:noFill/>
              </a:ln>
              <a:solidFill>
                <a:schemeClr val="tx1"/>
              </a:solidFill>
              <a:effectLst/>
              <a:uFillTx/>
              <a:latin typeface="+mn-lt"/>
              <a:ea typeface="+mn-ea"/>
              <a:cs typeface="+mn-cs"/>
              <a:sym typeface="Helvetica Neue Light"/>
            </a:endParaRPr>
          </a:p>
        </p:txBody>
      </p:sp>
      <p:sp>
        <p:nvSpPr>
          <p:cNvPr id="3" name="TextBox 2">
            <a:extLst>
              <a:ext uri="{FF2B5EF4-FFF2-40B4-BE49-F238E27FC236}">
                <a16:creationId xmlns:a16="http://schemas.microsoft.com/office/drawing/2014/main" id="{152DEAAE-4382-7840-8ACA-30FDEF06BAAA}"/>
              </a:ext>
            </a:extLst>
          </p:cNvPr>
          <p:cNvSpPr txBox="1"/>
          <p:nvPr/>
        </p:nvSpPr>
        <p:spPr>
          <a:xfrm>
            <a:off x="3217333" y="4241800"/>
            <a:ext cx="0" cy="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noAutofit/>
          </a:bodyPr>
          <a:lstStyle/>
          <a:p>
            <a:pPr marR="0" algn="l" defTabSz="584200" rtl="0" fontAlgn="auto">
              <a:lnSpc>
                <a:spcPct val="100000"/>
              </a:lnSpc>
              <a:spcBef>
                <a:spcPts val="0"/>
              </a:spcBef>
              <a:spcAft>
                <a:spcPts val="400"/>
              </a:spcAft>
              <a:buClr>
                <a:schemeClr val="accent1"/>
              </a:buClr>
              <a:buSzPct val="90000"/>
              <a:tabLst/>
            </a:pPr>
            <a:endParaRPr kumimoji="0" lang="en-US" sz="1200" b="0" i="0" u="none" strike="noStrike" cap="none" spc="0" normalizeH="0" dirty="0" err="1">
              <a:ln>
                <a:noFill/>
              </a:ln>
              <a:solidFill>
                <a:schemeClr val="tx1"/>
              </a:solidFill>
              <a:effectLst/>
              <a:uFillTx/>
              <a:latin typeface="+mn-lt"/>
              <a:ea typeface="+mn-ea"/>
              <a:cs typeface="+mn-cs"/>
              <a:sym typeface="Helvetica Neue Light"/>
            </a:endParaRPr>
          </a:p>
        </p:txBody>
      </p:sp>
      <p:sp>
        <p:nvSpPr>
          <p:cNvPr id="4" name="TextBox 3">
            <a:extLst>
              <a:ext uri="{FF2B5EF4-FFF2-40B4-BE49-F238E27FC236}">
                <a16:creationId xmlns:a16="http://schemas.microsoft.com/office/drawing/2014/main" id="{F74EBEAF-75D1-5A45-A8C7-7A2754A5CB94}"/>
              </a:ext>
            </a:extLst>
          </p:cNvPr>
          <p:cNvSpPr txBox="1"/>
          <p:nvPr/>
        </p:nvSpPr>
        <p:spPr>
          <a:xfrm>
            <a:off x="5554133" y="4436533"/>
            <a:ext cx="0" cy="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noAutofit/>
          </a:bodyPr>
          <a:lstStyle/>
          <a:p>
            <a:pPr marR="0" algn="l" defTabSz="584200" rtl="0" fontAlgn="auto">
              <a:lnSpc>
                <a:spcPct val="100000"/>
              </a:lnSpc>
              <a:spcBef>
                <a:spcPts val="0"/>
              </a:spcBef>
              <a:spcAft>
                <a:spcPts val="400"/>
              </a:spcAft>
              <a:buClr>
                <a:schemeClr val="accent1"/>
              </a:buClr>
              <a:buSzPct val="90000"/>
              <a:tabLst/>
            </a:pPr>
            <a:endParaRPr kumimoji="0" lang="en-US" sz="1200" b="0" i="0" u="none" strike="noStrike" cap="none" spc="0" normalizeH="0" dirty="0" err="1">
              <a:ln>
                <a:noFill/>
              </a:ln>
              <a:solidFill>
                <a:schemeClr val="tx1"/>
              </a:solidFill>
              <a:effectLst/>
              <a:uFillTx/>
              <a:latin typeface="+mn-lt"/>
              <a:ea typeface="+mn-ea"/>
              <a:cs typeface="+mn-cs"/>
              <a:sym typeface="Helvetica Neue Light"/>
            </a:endParaRPr>
          </a:p>
        </p:txBody>
      </p:sp>
    </p:spTree>
    <p:extLst>
      <p:ext uri="{BB962C8B-B14F-4D97-AF65-F5344CB8AC3E}">
        <p14:creationId xmlns:p14="http://schemas.microsoft.com/office/powerpoint/2010/main" val="251304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2"/>
          </p:nvPr>
        </p:nvPicPr>
        <p:blipFill>
          <a:blip r:embed="rId2" cstate="print">
            <a:extLst>
              <a:ext uri="{28A0092B-C50C-407E-A947-70E740481C1C}">
                <a14:useLocalDpi xmlns:a14="http://schemas.microsoft.com/office/drawing/2010/main"/>
              </a:ext>
            </a:extLst>
          </a:blip>
          <a:srcRect/>
          <a:stretch/>
        </p:blipFill>
        <p:spPr>
          <a:xfrm>
            <a:off x="4326111" y="1191718"/>
            <a:ext cx="4405659" cy="2938017"/>
          </a:xfrm>
        </p:spPr>
      </p:pic>
      <p:sp>
        <p:nvSpPr>
          <p:cNvPr id="2" name="Title 1"/>
          <p:cNvSpPr>
            <a:spLocks noGrp="1"/>
          </p:cNvSpPr>
          <p:nvPr>
            <p:ph type="title"/>
          </p:nvPr>
        </p:nvSpPr>
        <p:spPr/>
        <p:txBody>
          <a:bodyPr/>
          <a:lstStyle/>
          <a:p>
            <a:r>
              <a:rPr lang="en-US" dirty="0"/>
              <a:t>SDDP</a:t>
            </a:r>
          </a:p>
        </p:txBody>
      </p:sp>
      <p:sp>
        <p:nvSpPr>
          <p:cNvPr id="8" name="Text Placeholder 3">
            <a:extLst>
              <a:ext uri="{FF2B5EF4-FFF2-40B4-BE49-F238E27FC236}">
                <a16:creationId xmlns:a16="http://schemas.microsoft.com/office/drawing/2014/main" id="{B7AE4794-4B26-3043-90F3-CAD49F7D113F}"/>
              </a:ext>
            </a:extLst>
          </p:cNvPr>
          <p:cNvSpPr>
            <a:spLocks noGrp="1"/>
          </p:cNvSpPr>
          <p:nvPr>
            <p:ph type="body" sz="quarter" idx="10"/>
          </p:nvPr>
        </p:nvSpPr>
        <p:spPr>
          <a:xfrm>
            <a:off x="401836" y="1191718"/>
            <a:ext cx="3414026" cy="3564699"/>
          </a:xfrm>
        </p:spPr>
        <p:txBody>
          <a:bodyPr/>
          <a:lstStyle/>
          <a:p>
            <a:pPr marL="0" indent="0">
              <a:buNone/>
            </a:pPr>
            <a:endParaRPr lang="en-US" dirty="0">
              <a:cs typeface="Montserrat Light" charset="0"/>
            </a:endParaRPr>
          </a:p>
          <a:p>
            <a:r>
              <a:rPr lang="en-US" altLang="en-US" dirty="0">
                <a:ea typeface="ＭＳ Ｐゴシック" panose="020B0600070205080204" pitchFamily="34" charset="-128"/>
                <a:cs typeface="Arial Narrow" panose="020B0604020202020204" pitchFamily="34" charset="0"/>
              </a:rPr>
              <a:t>Simple Device Discovery Protocol</a:t>
            </a:r>
          </a:p>
          <a:p>
            <a:r>
              <a:rPr lang="en-US" altLang="en-US" dirty="0">
                <a:ea typeface="ＭＳ Ｐゴシック" panose="020B0600070205080204" pitchFamily="34" charset="-128"/>
                <a:cs typeface="Arial Narrow" panose="020B0604020202020204" pitchFamily="34" charset="0"/>
              </a:rPr>
              <a:t>Allows simple device pairing to a Control4 automation system</a:t>
            </a:r>
          </a:p>
        </p:txBody>
      </p:sp>
    </p:spTree>
    <p:extLst>
      <p:ext uri="{BB962C8B-B14F-4D97-AF65-F5344CB8AC3E}">
        <p14:creationId xmlns:p14="http://schemas.microsoft.com/office/powerpoint/2010/main" val="125268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91719"/>
            <a:ext cx="8340328" cy="392716"/>
          </a:xfrm>
        </p:spPr>
        <p:txBody>
          <a:bodyPr/>
          <a:lstStyle/>
          <a:p>
            <a:r>
              <a:rPr lang="en-US" dirty="0">
                <a:cs typeface="Montserrat Light" charset="0"/>
              </a:rPr>
              <a:t>How is a device added to an automation system?</a:t>
            </a:r>
          </a:p>
          <a:p>
            <a:endParaRPr lang="en-US" dirty="0"/>
          </a:p>
        </p:txBody>
      </p:sp>
      <p:sp>
        <p:nvSpPr>
          <p:cNvPr id="2" name="Title 1"/>
          <p:cNvSpPr>
            <a:spLocks noGrp="1"/>
          </p:cNvSpPr>
          <p:nvPr>
            <p:ph type="title"/>
          </p:nvPr>
        </p:nvSpPr>
        <p:spPr/>
        <p:txBody>
          <a:bodyPr/>
          <a:lstStyle/>
          <a:p>
            <a:r>
              <a:rPr lang="en-US" dirty="0"/>
              <a:t>SDDP – Simple Device Discovery</a:t>
            </a:r>
            <a:endParaRPr lang="en-US" sz="2400" dirty="0"/>
          </a:p>
        </p:txBody>
      </p:sp>
      <p:sp>
        <p:nvSpPr>
          <p:cNvPr id="5" name="Text Placeholder 2">
            <a:extLst>
              <a:ext uri="{FF2B5EF4-FFF2-40B4-BE49-F238E27FC236}">
                <a16:creationId xmlns:a16="http://schemas.microsoft.com/office/drawing/2014/main" id="{F34B3CDE-A355-D345-B91D-6F6605D12E80}"/>
              </a:ext>
            </a:extLst>
          </p:cNvPr>
          <p:cNvSpPr txBox="1">
            <a:spLocks/>
          </p:cNvSpPr>
          <p:nvPr/>
        </p:nvSpPr>
        <p:spPr>
          <a:xfrm>
            <a:off x="402337" y="3187638"/>
            <a:ext cx="6737018" cy="124436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114300" indent="-109728" defTabSz="366702" eaLnBrk="1" hangingPunct="1">
              <a:lnSpc>
                <a:spcPct val="100000"/>
              </a:lnSpc>
              <a:spcBef>
                <a:spcPts val="0"/>
              </a:spcBef>
              <a:spcAft>
                <a:spcPts val="400"/>
              </a:spcAft>
              <a:buClr>
                <a:schemeClr val="accent1"/>
              </a:buClr>
              <a:buSzPct val="90000"/>
              <a:buFont typeface="Helvetica Neue"/>
              <a:buChar char="•"/>
              <a:tabLst/>
              <a:defRPr sz="1400" b="0" i="0" baseline="0">
                <a:solidFill>
                  <a:schemeClr val="tx1"/>
                </a:solidFill>
                <a:latin typeface="+mn-lt"/>
                <a:ea typeface="+mn-ea"/>
                <a:cs typeface="+mn-cs"/>
                <a:sym typeface="Helvetica Neue Light"/>
              </a:defRPr>
            </a:lvl1pPr>
            <a:lvl2pPr marL="228600" indent="-109728" defTabSz="366702" eaLnBrk="1" hangingPunct="1">
              <a:lnSpc>
                <a:spcPct val="100000"/>
              </a:lnSpc>
              <a:spcBef>
                <a:spcPts val="0"/>
              </a:spcBef>
              <a:spcAft>
                <a:spcPts val="400"/>
              </a:spcAft>
              <a:buClr>
                <a:schemeClr val="accent1"/>
              </a:buClr>
              <a:buSzPct val="75000"/>
              <a:buFont typeface="Arial" charset="0"/>
              <a:buChar char="•"/>
              <a:tabLst/>
              <a:defRPr sz="1400" b="0" i="0" baseline="0">
                <a:solidFill>
                  <a:schemeClr val="tx1"/>
                </a:solidFill>
                <a:latin typeface="+mn-lt"/>
                <a:ea typeface="+mn-ea"/>
                <a:cs typeface="+mn-cs"/>
                <a:sym typeface="Helvetica Neue Light"/>
              </a:defRPr>
            </a:lvl2pPr>
            <a:lvl3pPr marL="365760" indent="-109728"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3pPr>
            <a:lvl4pPr marL="548640" indent="-109728"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4pPr>
            <a:lvl5pPr marL="731520" indent="-109728"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5pPr>
            <a:lvl6pPr marL="1721907"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6pPr>
            <a:lvl7pPr marL="2008891"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7pPr>
            <a:lvl8pPr marL="2295876"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8pPr>
            <a:lvl9pPr marL="2582860"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9pPr>
          </a:lstStyle>
          <a:p>
            <a:pPr marL="122238" indent="-122238" algn="l" eaLnBrk="0" hangingPunct="0">
              <a:spcBef>
                <a:spcPct val="20000"/>
              </a:spcBef>
              <a:defRPr/>
            </a:pPr>
            <a:r>
              <a:rPr lang="en-US" dirty="0">
                <a:solidFill>
                  <a:srgbClr val="404040"/>
                </a:solidFill>
                <a:cs typeface="Arial Narrow" pitchFamily="34" charset="0"/>
              </a:rPr>
              <a:t>Custom installation dealers require an easier and more reliable process</a:t>
            </a:r>
          </a:p>
          <a:p>
            <a:pPr marL="122238" indent="-122238" algn="l" eaLnBrk="0" hangingPunct="0">
              <a:spcBef>
                <a:spcPct val="20000"/>
              </a:spcBef>
              <a:defRPr/>
            </a:pPr>
            <a:r>
              <a:rPr lang="en-US" dirty="0">
                <a:solidFill>
                  <a:srgbClr val="404040"/>
                </a:solidFill>
                <a:cs typeface="Arial Narrow" pitchFamily="34" charset="0"/>
              </a:rPr>
              <a:t>A more automated approach is mandatory to broad adoption of automation solutions</a:t>
            </a:r>
          </a:p>
          <a:p>
            <a:pPr marL="122238" indent="-122238"/>
            <a:endParaRPr lang="en-US" dirty="0"/>
          </a:p>
        </p:txBody>
      </p:sp>
      <p:cxnSp>
        <p:nvCxnSpPr>
          <p:cNvPr id="7" name="Straight Arrow Connector 6">
            <a:extLst>
              <a:ext uri="{FF2B5EF4-FFF2-40B4-BE49-F238E27FC236}">
                <a16:creationId xmlns:a16="http://schemas.microsoft.com/office/drawing/2014/main" id="{1F530E09-C4E9-3F49-9A2F-6B03AD5BC6E7}"/>
              </a:ext>
            </a:extLst>
          </p:cNvPr>
          <p:cNvCxnSpPr>
            <a:cxnSpLocks noChangeShapeType="1"/>
          </p:cNvCxnSpPr>
          <p:nvPr/>
        </p:nvCxnSpPr>
        <p:spPr bwMode="auto">
          <a:xfrm>
            <a:off x="3380118" y="2418892"/>
            <a:ext cx="2586037" cy="1587"/>
          </a:xfrm>
          <a:prstGeom prst="straightConnector1">
            <a:avLst/>
          </a:prstGeom>
          <a:noFill/>
          <a:ln w="63500">
            <a:solidFill>
              <a:schemeClr val="accent1"/>
            </a:solidFill>
            <a:round/>
            <a:headEnd type="triangle" w="med" len="med"/>
            <a:tailEnd type="triangle" w="med" len="med"/>
          </a:ln>
          <a:effectLst/>
        </p:spPr>
      </p:cxnSp>
      <p:sp>
        <p:nvSpPr>
          <p:cNvPr id="8" name="TextBox 8">
            <a:extLst>
              <a:ext uri="{FF2B5EF4-FFF2-40B4-BE49-F238E27FC236}">
                <a16:creationId xmlns:a16="http://schemas.microsoft.com/office/drawing/2014/main" id="{E72EA29E-9CE1-D24A-A367-40160009BEA1}"/>
              </a:ext>
            </a:extLst>
          </p:cNvPr>
          <p:cNvSpPr txBox="1">
            <a:spLocks noChangeArrowheads="1"/>
          </p:cNvSpPr>
          <p:nvPr/>
        </p:nvSpPr>
        <p:spPr bwMode="auto">
          <a:xfrm>
            <a:off x="4222282" y="1688647"/>
            <a:ext cx="70083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9600" b="1" dirty="0">
                <a:latin typeface="+mj-lt"/>
              </a:rPr>
              <a:t>?</a:t>
            </a:r>
          </a:p>
        </p:txBody>
      </p:sp>
      <p:sp>
        <p:nvSpPr>
          <p:cNvPr id="11" name="TextBox 10">
            <a:extLst>
              <a:ext uri="{FF2B5EF4-FFF2-40B4-BE49-F238E27FC236}">
                <a16:creationId xmlns:a16="http://schemas.microsoft.com/office/drawing/2014/main" id="{93E886FF-92EE-414E-B452-5CEE3CB17770}"/>
              </a:ext>
            </a:extLst>
          </p:cNvPr>
          <p:cNvSpPr txBox="1"/>
          <p:nvPr/>
        </p:nvSpPr>
        <p:spPr>
          <a:xfrm>
            <a:off x="-795528" y="1667376"/>
            <a:ext cx="0" cy="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noAutofit/>
          </a:bodyPr>
          <a:lstStyle/>
          <a:p>
            <a:pPr marR="0" algn="l" defTabSz="584200" rtl="0" fontAlgn="auto">
              <a:lnSpc>
                <a:spcPct val="100000"/>
              </a:lnSpc>
              <a:spcBef>
                <a:spcPts val="0"/>
              </a:spcBef>
              <a:spcAft>
                <a:spcPts val="400"/>
              </a:spcAft>
              <a:buClr>
                <a:schemeClr val="accent1"/>
              </a:buClr>
              <a:buSzPct val="90000"/>
              <a:tabLst/>
            </a:pPr>
            <a:endParaRPr kumimoji="0" lang="en-US" sz="1200" b="0" i="0" u="none" strike="noStrike" cap="none" spc="0" normalizeH="0" dirty="0" err="1">
              <a:ln>
                <a:noFill/>
              </a:ln>
              <a:solidFill>
                <a:schemeClr val="tx1"/>
              </a:solidFill>
              <a:effectLst/>
              <a:uFillTx/>
              <a:latin typeface="+mn-lt"/>
              <a:ea typeface="+mn-ea"/>
              <a:cs typeface="+mn-cs"/>
              <a:sym typeface="Helvetica Neue Light"/>
            </a:endParaRPr>
          </a:p>
        </p:txBody>
      </p:sp>
      <p:pic>
        <p:nvPicPr>
          <p:cNvPr id="13" name="Picture 13">
            <a:extLst>
              <a:ext uri="{FF2B5EF4-FFF2-40B4-BE49-F238E27FC236}">
                <a16:creationId xmlns:a16="http://schemas.microsoft.com/office/drawing/2014/main" id="{CF0A8644-0C6B-624F-A676-F43903C41EE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213285" y="2160832"/>
            <a:ext cx="2397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a16="http://schemas.microsoft.com/office/drawing/2014/main" id="{C362FA92-CE49-824C-838F-0B7826EDA399}"/>
              </a:ext>
            </a:extLst>
          </p:cNvPr>
          <p:cNvSpPr>
            <a:spLocks noChangeArrowheads="1"/>
          </p:cNvSpPr>
          <p:nvPr/>
        </p:nvSpPr>
        <p:spPr bwMode="auto">
          <a:xfrm>
            <a:off x="6692997" y="2602948"/>
            <a:ext cx="1452688"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100" dirty="0">
                <a:solidFill>
                  <a:schemeClr val="tx2"/>
                </a:solidFill>
                <a:latin typeface="+mj-lt"/>
              </a:rPr>
              <a:t>Control4 Controller</a:t>
            </a:r>
          </a:p>
        </p:txBody>
      </p:sp>
      <p:pic>
        <p:nvPicPr>
          <p:cNvPr id="16" name="Picture 15" descr="A screen shot of a speaker&#10;&#10;Description automatically generated">
            <a:extLst>
              <a:ext uri="{FF2B5EF4-FFF2-40B4-BE49-F238E27FC236}">
                <a16:creationId xmlns:a16="http://schemas.microsoft.com/office/drawing/2014/main" id="{52E15D1A-EFE2-704B-B1CF-27DD29876F9B}"/>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40949" y="1972702"/>
            <a:ext cx="2165623" cy="879400"/>
          </a:xfrm>
          <a:prstGeom prst="rect">
            <a:avLst/>
          </a:prstGeom>
        </p:spPr>
      </p:pic>
    </p:spTree>
    <p:extLst>
      <p:ext uri="{BB962C8B-B14F-4D97-AF65-F5344CB8AC3E}">
        <p14:creationId xmlns:p14="http://schemas.microsoft.com/office/powerpoint/2010/main" val="293644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autoRev="1" fill="hold" grpId="0" nodeType="withEffect">
                                  <p:stCondLst>
                                    <p:cond delay="0"/>
                                  </p:stCondLst>
                                  <p:childTnLst>
                                    <p:animScale>
                                      <p:cBhvr>
                                        <p:cTn id="6" dur="1000" fill="hold"/>
                                        <p:tgtEl>
                                          <p:spTgt spid="8"/>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91719"/>
            <a:ext cx="8340328" cy="392716"/>
          </a:xfrm>
        </p:spPr>
        <p:txBody>
          <a:bodyPr/>
          <a:lstStyle/>
          <a:p>
            <a:r>
              <a:rPr lang="en-US" dirty="0">
                <a:cs typeface="Montserrat Light" charset="0"/>
              </a:rPr>
              <a:t>Conceptually similar to UPnP Service Discovery (SSDP)</a:t>
            </a:r>
          </a:p>
        </p:txBody>
      </p:sp>
      <p:sp>
        <p:nvSpPr>
          <p:cNvPr id="2" name="Title 1"/>
          <p:cNvSpPr>
            <a:spLocks noGrp="1"/>
          </p:cNvSpPr>
          <p:nvPr>
            <p:ph type="title"/>
          </p:nvPr>
        </p:nvSpPr>
        <p:spPr/>
        <p:txBody>
          <a:bodyPr/>
          <a:lstStyle/>
          <a:p>
            <a:r>
              <a:rPr lang="en-US" dirty="0"/>
              <a:t>SDDP – Simple Device Discovery</a:t>
            </a:r>
            <a:endParaRPr lang="en-US" sz="2400" dirty="0"/>
          </a:p>
        </p:txBody>
      </p:sp>
      <p:sp>
        <p:nvSpPr>
          <p:cNvPr id="5" name="Text Placeholder 2">
            <a:extLst>
              <a:ext uri="{FF2B5EF4-FFF2-40B4-BE49-F238E27FC236}">
                <a16:creationId xmlns:a16="http://schemas.microsoft.com/office/drawing/2014/main" id="{F34B3CDE-A355-D345-B91D-6F6605D12E80}"/>
              </a:ext>
            </a:extLst>
          </p:cNvPr>
          <p:cNvSpPr txBox="1">
            <a:spLocks/>
          </p:cNvSpPr>
          <p:nvPr/>
        </p:nvSpPr>
        <p:spPr>
          <a:xfrm>
            <a:off x="402336" y="3187638"/>
            <a:ext cx="7109933" cy="160611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114300" indent="-109728" defTabSz="366702" eaLnBrk="1" hangingPunct="1">
              <a:lnSpc>
                <a:spcPct val="100000"/>
              </a:lnSpc>
              <a:spcBef>
                <a:spcPts val="0"/>
              </a:spcBef>
              <a:spcAft>
                <a:spcPts val="400"/>
              </a:spcAft>
              <a:buClr>
                <a:schemeClr val="accent1"/>
              </a:buClr>
              <a:buSzPct val="90000"/>
              <a:buFont typeface="Helvetica Neue"/>
              <a:buChar char="•"/>
              <a:tabLst/>
              <a:defRPr sz="1400" b="0" i="0" baseline="0">
                <a:solidFill>
                  <a:schemeClr val="tx1"/>
                </a:solidFill>
                <a:latin typeface="+mn-lt"/>
                <a:ea typeface="+mn-ea"/>
                <a:cs typeface="+mn-cs"/>
                <a:sym typeface="Helvetica Neue Light"/>
              </a:defRPr>
            </a:lvl1pPr>
            <a:lvl2pPr marL="228600" indent="-109728" defTabSz="366702" eaLnBrk="1" hangingPunct="1">
              <a:lnSpc>
                <a:spcPct val="100000"/>
              </a:lnSpc>
              <a:spcBef>
                <a:spcPts val="0"/>
              </a:spcBef>
              <a:spcAft>
                <a:spcPts val="400"/>
              </a:spcAft>
              <a:buClr>
                <a:schemeClr val="accent1"/>
              </a:buClr>
              <a:buSzPct val="75000"/>
              <a:buFont typeface="Arial" charset="0"/>
              <a:buChar char="•"/>
              <a:tabLst/>
              <a:defRPr sz="1400" b="0" i="0" baseline="0">
                <a:solidFill>
                  <a:schemeClr val="tx1"/>
                </a:solidFill>
                <a:latin typeface="+mn-lt"/>
                <a:ea typeface="+mn-ea"/>
                <a:cs typeface="+mn-cs"/>
                <a:sym typeface="Helvetica Neue Light"/>
              </a:defRPr>
            </a:lvl2pPr>
            <a:lvl3pPr marL="365760" indent="-109728"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3pPr>
            <a:lvl4pPr marL="548640" indent="-109728"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4pPr>
            <a:lvl5pPr marL="731520" indent="-109728"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5pPr>
            <a:lvl6pPr marL="1721907"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6pPr>
            <a:lvl7pPr marL="2008891"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7pPr>
            <a:lvl8pPr marL="2295876"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8pPr>
            <a:lvl9pPr marL="2582860"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9pPr>
          </a:lstStyle>
          <a:p>
            <a:pPr marL="122238" indent="-122238" algn="l" eaLnBrk="0" hangingPunct="0">
              <a:spcBef>
                <a:spcPct val="20000"/>
              </a:spcBef>
              <a:defRPr/>
            </a:pPr>
            <a:r>
              <a:rPr lang="en-US" dirty="0">
                <a:solidFill>
                  <a:srgbClr val="404040"/>
                </a:solidFill>
                <a:cs typeface="Arial Narrow" pitchFamily="34" charset="0"/>
              </a:rPr>
              <a:t>Four Key Benefits of SDDP:</a:t>
            </a:r>
          </a:p>
          <a:p>
            <a:pPr marL="400050" lvl="1" indent="-165100" algn="l" eaLnBrk="0" hangingPunct="0">
              <a:spcBef>
                <a:spcPct val="20000"/>
              </a:spcBef>
              <a:buSzPct val="70000"/>
              <a:defRPr/>
            </a:pPr>
            <a:r>
              <a:rPr lang="en-US" dirty="0">
                <a:solidFill>
                  <a:srgbClr val="404040"/>
                </a:solidFill>
                <a:cs typeface="Arial Narrow" pitchFamily="34" charset="0"/>
              </a:rPr>
              <a:t>Automatic device discovery</a:t>
            </a:r>
          </a:p>
          <a:p>
            <a:pPr marL="400050" lvl="1" indent="-165100" algn="l" eaLnBrk="0" hangingPunct="0">
              <a:spcBef>
                <a:spcPct val="20000"/>
              </a:spcBef>
              <a:buSzPct val="70000"/>
              <a:defRPr/>
            </a:pPr>
            <a:r>
              <a:rPr lang="en-US" dirty="0">
                <a:solidFill>
                  <a:srgbClr val="404040"/>
                </a:solidFill>
                <a:cs typeface="Arial Narrow" pitchFamily="34" charset="0"/>
              </a:rPr>
              <a:t>Device pairing with the Control4 system using a unique identifier</a:t>
            </a:r>
          </a:p>
          <a:p>
            <a:pPr marL="400050" lvl="1" indent="-165100" algn="l" eaLnBrk="0" hangingPunct="0">
              <a:spcBef>
                <a:spcPct val="20000"/>
              </a:spcBef>
              <a:buSzPct val="70000"/>
              <a:defRPr/>
            </a:pPr>
            <a:r>
              <a:rPr lang="en-US" dirty="0">
                <a:solidFill>
                  <a:srgbClr val="404040"/>
                </a:solidFill>
                <a:cs typeface="Arial Narrow" pitchFamily="34" charset="0"/>
              </a:rPr>
              <a:t>Allow devices to use DHCP IP addressing</a:t>
            </a:r>
          </a:p>
          <a:p>
            <a:pPr marL="400050" lvl="1" indent="-165100" algn="l" eaLnBrk="0" hangingPunct="0">
              <a:spcBef>
                <a:spcPct val="20000"/>
              </a:spcBef>
              <a:buSzPct val="70000"/>
              <a:defRPr/>
            </a:pPr>
            <a:r>
              <a:rPr lang="en-US" dirty="0">
                <a:solidFill>
                  <a:srgbClr val="404040"/>
                </a:solidFill>
                <a:cs typeface="Arial Narrow" pitchFamily="34" charset="0"/>
              </a:rPr>
              <a:t>Automatic driver installation</a:t>
            </a:r>
          </a:p>
        </p:txBody>
      </p:sp>
      <p:pic>
        <p:nvPicPr>
          <p:cNvPr id="9" name="Picture 13">
            <a:extLst>
              <a:ext uri="{FF2B5EF4-FFF2-40B4-BE49-F238E27FC236}">
                <a16:creationId xmlns:a16="http://schemas.microsoft.com/office/drawing/2014/main" id="{C612366A-1DA2-D742-A0AE-5BFB5C787F2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213285" y="2160832"/>
            <a:ext cx="2397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5AA19299-CA4A-004B-A737-FCC263315294}"/>
              </a:ext>
            </a:extLst>
          </p:cNvPr>
          <p:cNvSpPr>
            <a:spLocks noChangeArrowheads="1"/>
          </p:cNvSpPr>
          <p:nvPr/>
        </p:nvSpPr>
        <p:spPr bwMode="auto">
          <a:xfrm>
            <a:off x="6692997" y="2602948"/>
            <a:ext cx="1452688"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100" dirty="0">
                <a:solidFill>
                  <a:schemeClr val="tx2"/>
                </a:solidFill>
                <a:latin typeface="+mj-lt"/>
              </a:rPr>
              <a:t>Control4 Controller</a:t>
            </a:r>
          </a:p>
        </p:txBody>
      </p:sp>
      <p:sp>
        <p:nvSpPr>
          <p:cNvPr id="12" name="TextBox 16">
            <a:extLst>
              <a:ext uri="{FF2B5EF4-FFF2-40B4-BE49-F238E27FC236}">
                <a16:creationId xmlns:a16="http://schemas.microsoft.com/office/drawing/2014/main" id="{BA64D6BF-B231-484F-8495-1FB6A9A936B5}"/>
              </a:ext>
            </a:extLst>
          </p:cNvPr>
          <p:cNvSpPr txBox="1">
            <a:spLocks noChangeArrowheads="1"/>
          </p:cNvSpPr>
          <p:nvPr/>
        </p:nvSpPr>
        <p:spPr bwMode="auto">
          <a:xfrm>
            <a:off x="4108904" y="2390985"/>
            <a:ext cx="12971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accent1"/>
                </a:solidFill>
                <a:latin typeface="+mj-lt"/>
              </a:rPr>
              <a:t>Ethernet Switch</a:t>
            </a:r>
          </a:p>
        </p:txBody>
      </p:sp>
      <p:cxnSp>
        <p:nvCxnSpPr>
          <p:cNvPr id="13" name="Elbow Connector 12">
            <a:extLst>
              <a:ext uri="{FF2B5EF4-FFF2-40B4-BE49-F238E27FC236}">
                <a16:creationId xmlns:a16="http://schemas.microsoft.com/office/drawing/2014/main" id="{B5304965-45F7-C249-9DA7-F0EAD28F7A1A}"/>
              </a:ext>
            </a:extLst>
          </p:cNvPr>
          <p:cNvCxnSpPr>
            <a:cxnSpLocks noChangeShapeType="1"/>
          </p:cNvCxnSpPr>
          <p:nvPr/>
        </p:nvCxnSpPr>
        <p:spPr bwMode="auto">
          <a:xfrm>
            <a:off x="5194617" y="2040579"/>
            <a:ext cx="1009333" cy="316651"/>
          </a:xfrm>
          <a:prstGeom prst="bentConnector3">
            <a:avLst>
              <a:gd name="adj1" fmla="val 50000"/>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Elbow Connector 13">
            <a:extLst>
              <a:ext uri="{FF2B5EF4-FFF2-40B4-BE49-F238E27FC236}">
                <a16:creationId xmlns:a16="http://schemas.microsoft.com/office/drawing/2014/main" id="{62257E61-52F4-9143-81D5-9CEEDE8CA093}"/>
              </a:ext>
            </a:extLst>
          </p:cNvPr>
          <p:cNvCxnSpPr>
            <a:cxnSpLocks noChangeShapeType="1"/>
          </p:cNvCxnSpPr>
          <p:nvPr/>
        </p:nvCxnSpPr>
        <p:spPr bwMode="auto">
          <a:xfrm rot="10800000" flipV="1">
            <a:off x="3260726" y="2041554"/>
            <a:ext cx="1128395" cy="315675"/>
          </a:xfrm>
          <a:prstGeom prst="bentConnector3">
            <a:avLst>
              <a:gd name="adj1" fmla="val 50000"/>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Picture 17" descr="A picture containing indoor, electronics, sitting, monitor&#10;&#10;Description automatically generated">
            <a:extLst>
              <a:ext uri="{FF2B5EF4-FFF2-40B4-BE49-F238E27FC236}">
                <a16:creationId xmlns:a16="http://schemas.microsoft.com/office/drawing/2014/main" id="{B94546FE-9576-054F-A532-720DEFE24AC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72184" y="1822049"/>
            <a:ext cx="1570590" cy="594901"/>
          </a:xfrm>
          <a:prstGeom prst="rect">
            <a:avLst/>
          </a:prstGeom>
        </p:spPr>
      </p:pic>
      <p:pic>
        <p:nvPicPr>
          <p:cNvPr id="23" name="Picture 22" descr="A screen shot of a speaker&#10;&#10;Description automatically generated">
            <a:extLst>
              <a:ext uri="{FF2B5EF4-FFF2-40B4-BE49-F238E27FC236}">
                <a16:creationId xmlns:a16="http://schemas.microsoft.com/office/drawing/2014/main" id="{BCD6E9B5-BD81-0946-A39E-E3ED89DA98BC}"/>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40949" y="1972702"/>
            <a:ext cx="2165623" cy="879400"/>
          </a:xfrm>
          <a:prstGeom prst="rect">
            <a:avLst/>
          </a:prstGeom>
        </p:spPr>
      </p:pic>
    </p:spTree>
    <p:extLst>
      <p:ext uri="{BB962C8B-B14F-4D97-AF65-F5344CB8AC3E}">
        <p14:creationId xmlns:p14="http://schemas.microsoft.com/office/powerpoint/2010/main" val="412066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91719"/>
            <a:ext cx="8340328" cy="392716"/>
          </a:xfrm>
        </p:spPr>
        <p:txBody>
          <a:bodyPr/>
          <a:lstStyle/>
          <a:p>
            <a:r>
              <a:rPr lang="en-US" dirty="0">
                <a:cs typeface="Montserrat Light" charset="0"/>
              </a:rPr>
              <a:t>Alive message contains device information</a:t>
            </a:r>
          </a:p>
        </p:txBody>
      </p:sp>
      <p:sp>
        <p:nvSpPr>
          <p:cNvPr id="2" name="Title 1"/>
          <p:cNvSpPr>
            <a:spLocks noGrp="1"/>
          </p:cNvSpPr>
          <p:nvPr>
            <p:ph type="title"/>
          </p:nvPr>
        </p:nvSpPr>
        <p:spPr/>
        <p:txBody>
          <a:bodyPr/>
          <a:lstStyle/>
          <a:p>
            <a:r>
              <a:rPr lang="en-US" dirty="0"/>
              <a:t>SDDP – Simple Device Discovery</a:t>
            </a:r>
            <a:endParaRPr lang="en-US" sz="2400" dirty="0"/>
          </a:p>
        </p:txBody>
      </p:sp>
      <p:sp>
        <p:nvSpPr>
          <p:cNvPr id="5" name="Text Placeholder 2">
            <a:extLst>
              <a:ext uri="{FF2B5EF4-FFF2-40B4-BE49-F238E27FC236}">
                <a16:creationId xmlns:a16="http://schemas.microsoft.com/office/drawing/2014/main" id="{F34B3CDE-A355-D345-B91D-6F6605D12E80}"/>
              </a:ext>
            </a:extLst>
          </p:cNvPr>
          <p:cNvSpPr txBox="1">
            <a:spLocks/>
          </p:cNvSpPr>
          <p:nvPr/>
        </p:nvSpPr>
        <p:spPr>
          <a:xfrm>
            <a:off x="1040949" y="3022952"/>
            <a:ext cx="2309223" cy="8019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Autofit/>
          </a:bodyPr>
          <a:lstStyle>
            <a:lvl1pPr marL="114300" indent="-109728" defTabSz="366702" eaLnBrk="1" hangingPunct="1">
              <a:lnSpc>
                <a:spcPct val="100000"/>
              </a:lnSpc>
              <a:spcBef>
                <a:spcPts val="0"/>
              </a:spcBef>
              <a:spcAft>
                <a:spcPts val="400"/>
              </a:spcAft>
              <a:buClr>
                <a:schemeClr val="accent1"/>
              </a:buClr>
              <a:buSzPct val="90000"/>
              <a:buFont typeface="Helvetica Neue"/>
              <a:buChar char="•"/>
              <a:tabLst/>
              <a:defRPr sz="1400" b="0" i="0" baseline="0">
                <a:solidFill>
                  <a:schemeClr val="tx1"/>
                </a:solidFill>
                <a:latin typeface="+mn-lt"/>
                <a:ea typeface="+mn-ea"/>
                <a:cs typeface="+mn-cs"/>
                <a:sym typeface="Helvetica Neue Light"/>
              </a:defRPr>
            </a:lvl1pPr>
            <a:lvl2pPr marL="228600" indent="-109728" defTabSz="366702" eaLnBrk="1" hangingPunct="1">
              <a:lnSpc>
                <a:spcPct val="100000"/>
              </a:lnSpc>
              <a:spcBef>
                <a:spcPts val="0"/>
              </a:spcBef>
              <a:spcAft>
                <a:spcPts val="400"/>
              </a:spcAft>
              <a:buClr>
                <a:schemeClr val="accent1"/>
              </a:buClr>
              <a:buSzPct val="75000"/>
              <a:buFont typeface="Arial" charset="0"/>
              <a:buChar char="•"/>
              <a:tabLst/>
              <a:defRPr sz="1400" b="0" i="0" baseline="0">
                <a:solidFill>
                  <a:schemeClr val="tx1"/>
                </a:solidFill>
                <a:latin typeface="+mn-lt"/>
                <a:ea typeface="+mn-ea"/>
                <a:cs typeface="+mn-cs"/>
                <a:sym typeface="Helvetica Neue Light"/>
              </a:defRPr>
            </a:lvl2pPr>
            <a:lvl3pPr marL="365760" indent="-109728"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3pPr>
            <a:lvl4pPr marL="548640" indent="-109728"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4pPr>
            <a:lvl5pPr marL="731520" indent="-109728" defTabSz="366702" eaLnBrk="1" hangingPunct="1">
              <a:spcBef>
                <a:spcPts val="0"/>
              </a:spcBef>
              <a:spcAft>
                <a:spcPts val="400"/>
              </a:spcAft>
              <a:buClr>
                <a:schemeClr val="accent1"/>
              </a:buClr>
              <a:buSzPct val="75000"/>
              <a:buFont typeface="Arial" charset="0"/>
              <a:buChar char="•"/>
              <a:defRPr sz="1400">
                <a:solidFill>
                  <a:schemeClr val="tx1"/>
                </a:solidFill>
                <a:latin typeface="+mn-lt"/>
                <a:ea typeface="+mn-ea"/>
                <a:cs typeface="+mn-cs"/>
                <a:sym typeface="Helvetica Neue Light"/>
              </a:defRPr>
            </a:lvl5pPr>
            <a:lvl6pPr marL="1721907"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6pPr>
            <a:lvl7pPr marL="2008891"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7pPr>
            <a:lvl8pPr marL="2295876"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8pPr>
            <a:lvl9pPr marL="2582860" indent="-286984" defTabSz="366702" eaLnBrk="1" hangingPunct="1">
              <a:spcBef>
                <a:spcPts val="2636"/>
              </a:spcBef>
              <a:buSzPct val="75000"/>
              <a:buFont typeface="Helvetica Neue"/>
              <a:buChar char="•"/>
              <a:defRPr sz="2300">
                <a:solidFill>
                  <a:srgbClr val="747474"/>
                </a:solidFill>
                <a:latin typeface="+mn-lt"/>
                <a:ea typeface="+mn-ea"/>
                <a:cs typeface="+mn-cs"/>
                <a:sym typeface="Helvetica Neue Light"/>
              </a:defRPr>
            </a:lvl9pPr>
          </a:lstStyle>
          <a:p>
            <a:pPr marL="4572" indent="0" algn="l">
              <a:buNone/>
              <a:defRPr/>
            </a:pPr>
            <a:r>
              <a:rPr lang="en-US" sz="1100" dirty="0">
                <a:ea typeface="ＭＳ Ｐゴシック" charset="-128"/>
                <a:cs typeface="ＭＳ Ｐゴシック" charset="-128"/>
              </a:rPr>
              <a:t>Unique ID and current address</a:t>
            </a:r>
          </a:p>
          <a:p>
            <a:pPr marL="4572" indent="0" algn="l">
              <a:buNone/>
              <a:defRPr/>
            </a:pPr>
            <a:r>
              <a:rPr lang="en-US" sz="1100" dirty="0">
                <a:ea typeface="ＭＳ Ｐゴシック" charset="-128"/>
                <a:cs typeface="ＭＳ Ｐゴシック" charset="-128"/>
              </a:rPr>
              <a:t>Device make/model</a:t>
            </a:r>
          </a:p>
          <a:p>
            <a:pPr marL="4572" indent="0" algn="l">
              <a:buNone/>
              <a:defRPr/>
            </a:pPr>
            <a:r>
              <a:rPr lang="en-US" sz="1100" dirty="0">
                <a:ea typeface="ＭＳ Ｐゴシック" charset="-128"/>
                <a:cs typeface="ＭＳ Ｐゴシック" charset="-128"/>
              </a:rPr>
              <a:t>Control4 driver</a:t>
            </a:r>
          </a:p>
        </p:txBody>
      </p:sp>
      <p:sp>
        <p:nvSpPr>
          <p:cNvPr id="15" name="TextBox 16">
            <a:extLst>
              <a:ext uri="{FF2B5EF4-FFF2-40B4-BE49-F238E27FC236}">
                <a16:creationId xmlns:a16="http://schemas.microsoft.com/office/drawing/2014/main" id="{3AABC7A4-487B-2C4B-84A7-0BBFB9E45600}"/>
              </a:ext>
            </a:extLst>
          </p:cNvPr>
          <p:cNvSpPr txBox="1">
            <a:spLocks noChangeArrowheads="1"/>
          </p:cNvSpPr>
          <p:nvPr/>
        </p:nvSpPr>
        <p:spPr bwMode="auto">
          <a:xfrm>
            <a:off x="3845039" y="2762860"/>
            <a:ext cx="17491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j-lt"/>
              </a:rPr>
              <a:t>Device Broadcast Alive</a:t>
            </a:r>
          </a:p>
        </p:txBody>
      </p:sp>
      <p:cxnSp>
        <p:nvCxnSpPr>
          <p:cNvPr id="16" name="Straight Arrow Connector 15">
            <a:extLst>
              <a:ext uri="{FF2B5EF4-FFF2-40B4-BE49-F238E27FC236}">
                <a16:creationId xmlns:a16="http://schemas.microsoft.com/office/drawing/2014/main" id="{2FD30B8C-096B-5940-B3BA-7D97F5CD4F4F}"/>
              </a:ext>
            </a:extLst>
          </p:cNvPr>
          <p:cNvCxnSpPr>
            <a:cxnSpLocks noChangeShapeType="1"/>
          </p:cNvCxnSpPr>
          <p:nvPr/>
        </p:nvCxnSpPr>
        <p:spPr bwMode="auto">
          <a:xfrm>
            <a:off x="3534508" y="2588686"/>
            <a:ext cx="2435469" cy="0"/>
          </a:xfrm>
          <a:prstGeom prst="straightConnector1">
            <a:avLst/>
          </a:prstGeom>
          <a:noFill/>
          <a:ln w="63500">
            <a:solidFill>
              <a:schemeClr val="accent1"/>
            </a:solidFill>
            <a:round/>
            <a:headEnd/>
            <a:tailEnd type="triangle" w="med" len="med"/>
          </a:ln>
          <a:effectLst/>
        </p:spPr>
      </p:cxnSp>
      <p:pic>
        <p:nvPicPr>
          <p:cNvPr id="18" name="Picture 13">
            <a:extLst>
              <a:ext uri="{FF2B5EF4-FFF2-40B4-BE49-F238E27FC236}">
                <a16:creationId xmlns:a16="http://schemas.microsoft.com/office/drawing/2014/main" id="{395BD3D1-A03D-5E48-A676-DBCF8957454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213285" y="2160832"/>
            <a:ext cx="2397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E0CFFC27-3214-874C-A4A8-58479053F061}"/>
              </a:ext>
            </a:extLst>
          </p:cNvPr>
          <p:cNvSpPr>
            <a:spLocks noChangeArrowheads="1"/>
          </p:cNvSpPr>
          <p:nvPr/>
        </p:nvSpPr>
        <p:spPr bwMode="auto">
          <a:xfrm>
            <a:off x="6692997" y="2602948"/>
            <a:ext cx="1452688"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100" dirty="0">
                <a:solidFill>
                  <a:schemeClr val="tx2"/>
                </a:solidFill>
                <a:latin typeface="+mj-lt"/>
              </a:rPr>
              <a:t>Control4 Controller</a:t>
            </a:r>
          </a:p>
        </p:txBody>
      </p:sp>
      <p:cxnSp>
        <p:nvCxnSpPr>
          <p:cNvPr id="22" name="Elbow Connector 21">
            <a:extLst>
              <a:ext uri="{FF2B5EF4-FFF2-40B4-BE49-F238E27FC236}">
                <a16:creationId xmlns:a16="http://schemas.microsoft.com/office/drawing/2014/main" id="{8813ECA0-7DCE-0245-A432-0CF8CF7ADE86}"/>
              </a:ext>
            </a:extLst>
          </p:cNvPr>
          <p:cNvCxnSpPr>
            <a:cxnSpLocks noChangeShapeType="1"/>
          </p:cNvCxnSpPr>
          <p:nvPr/>
        </p:nvCxnSpPr>
        <p:spPr bwMode="auto">
          <a:xfrm>
            <a:off x="5194617" y="2040579"/>
            <a:ext cx="1009333" cy="316651"/>
          </a:xfrm>
          <a:prstGeom prst="bentConnector3">
            <a:avLst>
              <a:gd name="adj1" fmla="val 50000"/>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Elbow Connector 22">
            <a:extLst>
              <a:ext uri="{FF2B5EF4-FFF2-40B4-BE49-F238E27FC236}">
                <a16:creationId xmlns:a16="http://schemas.microsoft.com/office/drawing/2014/main" id="{14539A47-2433-C643-9D13-1BAA1564112A}"/>
              </a:ext>
            </a:extLst>
          </p:cNvPr>
          <p:cNvCxnSpPr>
            <a:cxnSpLocks noChangeShapeType="1"/>
          </p:cNvCxnSpPr>
          <p:nvPr/>
        </p:nvCxnSpPr>
        <p:spPr bwMode="auto">
          <a:xfrm rot="10800000" flipV="1">
            <a:off x="3260726" y="2041554"/>
            <a:ext cx="1128395" cy="315675"/>
          </a:xfrm>
          <a:prstGeom prst="bentConnector3">
            <a:avLst>
              <a:gd name="adj1" fmla="val 50000"/>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1" name="Picture 20" descr="A picture containing indoor, electronics, sitting, monitor&#10;&#10;Description automatically generated">
            <a:extLst>
              <a:ext uri="{FF2B5EF4-FFF2-40B4-BE49-F238E27FC236}">
                <a16:creationId xmlns:a16="http://schemas.microsoft.com/office/drawing/2014/main" id="{A3C7830A-406E-7440-AE36-0133ADA749C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72184" y="1822049"/>
            <a:ext cx="1570590" cy="594901"/>
          </a:xfrm>
          <a:prstGeom prst="rect">
            <a:avLst/>
          </a:prstGeom>
        </p:spPr>
      </p:pic>
      <p:pic>
        <p:nvPicPr>
          <p:cNvPr id="24" name="Picture 23" descr="A screen shot of a speaker&#10;&#10;Description automatically generated">
            <a:extLst>
              <a:ext uri="{FF2B5EF4-FFF2-40B4-BE49-F238E27FC236}">
                <a16:creationId xmlns:a16="http://schemas.microsoft.com/office/drawing/2014/main" id="{E525FEF5-9752-3F41-9A4D-4EB49091CA8C}"/>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40949" y="1972702"/>
            <a:ext cx="2165623" cy="879400"/>
          </a:xfrm>
          <a:prstGeom prst="rect">
            <a:avLst/>
          </a:prstGeom>
        </p:spPr>
      </p:pic>
    </p:spTree>
    <p:extLst>
      <p:ext uri="{BB962C8B-B14F-4D97-AF65-F5344CB8AC3E}">
        <p14:creationId xmlns:p14="http://schemas.microsoft.com/office/powerpoint/2010/main" val="2687717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2000"/>
                                        <p:tgtEl>
                                          <p:spTgt spid="16"/>
                                        </p:tgtEl>
                                        <p:attrNameLst>
                                          <p:attrName>ppt_x</p:attrName>
                                        </p:attrNameLst>
                                      </p:cBhvr>
                                      <p:tavLst>
                                        <p:tav tm="0">
                                          <p:val>
                                            <p:strVal val="#ppt_x-#ppt_w*1.125000"/>
                                          </p:val>
                                        </p:tav>
                                        <p:tav tm="100000">
                                          <p:val>
                                            <p:strVal val="#ppt_x"/>
                                          </p:val>
                                        </p:tav>
                                      </p:tavLst>
                                    </p:anim>
                                    <p:animEffect transition="in" filter="wipe(right)">
                                      <p:cBhvr>
                                        <p:cTn id="8" dur="2000"/>
                                        <p:tgtEl>
                                          <p:spTgt spid="16"/>
                                        </p:tgtEl>
                                      </p:cBhvr>
                                    </p:animEffect>
                                  </p:childTnLst>
                                </p:cTn>
                              </p:par>
                              <p:par>
                                <p:cTn id="9" presetID="22" presetClass="entr" presetSubtype="8" repeatCount="indefinite"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000"/>
                                        <p:tgtEl>
                                          <p:spTgt spid="22"/>
                                        </p:tgtEl>
                                      </p:cBhvr>
                                    </p:animEffect>
                                  </p:childTnLst>
                                </p:cTn>
                              </p:par>
                              <p:par>
                                <p:cTn id="12" presetID="22" presetClass="entr" presetSubtype="2" repeatCount="indefinite"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right)">
                                      <p:cBhvr>
                                        <p:cTn id="1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91719"/>
            <a:ext cx="8340328" cy="392716"/>
          </a:xfrm>
        </p:spPr>
        <p:txBody>
          <a:bodyPr/>
          <a:lstStyle/>
          <a:p>
            <a:r>
              <a:rPr lang="en-US" dirty="0">
                <a:cs typeface="Montserrat Light" charset="0"/>
              </a:rPr>
              <a:t>If devices are paired, controller responds</a:t>
            </a:r>
          </a:p>
        </p:txBody>
      </p:sp>
      <p:sp>
        <p:nvSpPr>
          <p:cNvPr id="2" name="Title 1"/>
          <p:cNvSpPr>
            <a:spLocks noGrp="1"/>
          </p:cNvSpPr>
          <p:nvPr>
            <p:ph type="title"/>
          </p:nvPr>
        </p:nvSpPr>
        <p:spPr/>
        <p:txBody>
          <a:bodyPr/>
          <a:lstStyle/>
          <a:p>
            <a:r>
              <a:rPr lang="en-US" dirty="0"/>
              <a:t>SDDP – Simple Device Discovery</a:t>
            </a:r>
            <a:endParaRPr lang="en-US" sz="2400" dirty="0"/>
          </a:p>
        </p:txBody>
      </p:sp>
      <p:sp>
        <p:nvSpPr>
          <p:cNvPr id="15" name="TextBox 16">
            <a:extLst>
              <a:ext uri="{FF2B5EF4-FFF2-40B4-BE49-F238E27FC236}">
                <a16:creationId xmlns:a16="http://schemas.microsoft.com/office/drawing/2014/main" id="{3AABC7A4-487B-2C4B-84A7-0BBFB9E45600}"/>
              </a:ext>
            </a:extLst>
          </p:cNvPr>
          <p:cNvSpPr txBox="1">
            <a:spLocks noChangeArrowheads="1"/>
          </p:cNvSpPr>
          <p:nvPr/>
        </p:nvSpPr>
        <p:spPr bwMode="auto">
          <a:xfrm>
            <a:off x="3924388" y="2762155"/>
            <a:ext cx="15905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j-lt"/>
              </a:rPr>
              <a:t>Controller Responds</a:t>
            </a:r>
          </a:p>
          <a:p>
            <a:pPr eaLnBrk="1" hangingPunct="1"/>
            <a:r>
              <a:rPr lang="en-US" altLang="en-US" sz="1100" dirty="0">
                <a:solidFill>
                  <a:schemeClr val="tx2"/>
                </a:solidFill>
                <a:latin typeface="+mj-lt"/>
              </a:rPr>
              <a:t>if Identified</a:t>
            </a:r>
          </a:p>
        </p:txBody>
      </p:sp>
      <p:cxnSp>
        <p:nvCxnSpPr>
          <p:cNvPr id="18" name="Straight Arrow Connector 17">
            <a:extLst>
              <a:ext uri="{FF2B5EF4-FFF2-40B4-BE49-F238E27FC236}">
                <a16:creationId xmlns:a16="http://schemas.microsoft.com/office/drawing/2014/main" id="{AB9A465D-5419-C048-B0A0-1FB5C1535DD5}"/>
              </a:ext>
            </a:extLst>
          </p:cNvPr>
          <p:cNvCxnSpPr>
            <a:cxnSpLocks noChangeShapeType="1"/>
          </p:cNvCxnSpPr>
          <p:nvPr/>
        </p:nvCxnSpPr>
        <p:spPr bwMode="auto">
          <a:xfrm>
            <a:off x="3464169" y="2588686"/>
            <a:ext cx="2505808" cy="0"/>
          </a:xfrm>
          <a:prstGeom prst="straightConnector1">
            <a:avLst/>
          </a:prstGeom>
          <a:noFill/>
          <a:ln w="63500">
            <a:solidFill>
              <a:schemeClr val="accent1"/>
            </a:solidFill>
            <a:round/>
            <a:headEnd type="triangle"/>
            <a:tailEnd type="none" w="med" len="med"/>
          </a:ln>
          <a:effectLst/>
        </p:spPr>
      </p:cxnSp>
      <p:pic>
        <p:nvPicPr>
          <p:cNvPr id="20" name="Picture 13">
            <a:extLst>
              <a:ext uri="{FF2B5EF4-FFF2-40B4-BE49-F238E27FC236}">
                <a16:creationId xmlns:a16="http://schemas.microsoft.com/office/drawing/2014/main" id="{D612EEB5-C28C-0C44-A92A-D36BA1F05F4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213285" y="2160832"/>
            <a:ext cx="2397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D99F4203-BB11-B24C-8BE8-C1D854D5DB2F}"/>
              </a:ext>
            </a:extLst>
          </p:cNvPr>
          <p:cNvSpPr>
            <a:spLocks noChangeArrowheads="1"/>
          </p:cNvSpPr>
          <p:nvPr/>
        </p:nvSpPr>
        <p:spPr bwMode="auto">
          <a:xfrm>
            <a:off x="6692997" y="2602948"/>
            <a:ext cx="1452688"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100" dirty="0">
                <a:solidFill>
                  <a:schemeClr val="tx2"/>
                </a:solidFill>
                <a:latin typeface="+mj-lt"/>
              </a:rPr>
              <a:t>Control4 Controller</a:t>
            </a:r>
          </a:p>
        </p:txBody>
      </p:sp>
      <p:cxnSp>
        <p:nvCxnSpPr>
          <p:cNvPr id="22" name="Elbow Connector 21">
            <a:extLst>
              <a:ext uri="{FF2B5EF4-FFF2-40B4-BE49-F238E27FC236}">
                <a16:creationId xmlns:a16="http://schemas.microsoft.com/office/drawing/2014/main" id="{5C4209DC-3186-AA4F-909B-AE369E8B14B6}"/>
              </a:ext>
            </a:extLst>
          </p:cNvPr>
          <p:cNvCxnSpPr>
            <a:cxnSpLocks noChangeShapeType="1"/>
          </p:cNvCxnSpPr>
          <p:nvPr/>
        </p:nvCxnSpPr>
        <p:spPr bwMode="auto">
          <a:xfrm>
            <a:off x="5194617" y="2040579"/>
            <a:ext cx="1009333" cy="316651"/>
          </a:xfrm>
          <a:prstGeom prst="bentConnector3">
            <a:avLst>
              <a:gd name="adj1" fmla="val 50000"/>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Elbow Connector 22">
            <a:extLst>
              <a:ext uri="{FF2B5EF4-FFF2-40B4-BE49-F238E27FC236}">
                <a16:creationId xmlns:a16="http://schemas.microsoft.com/office/drawing/2014/main" id="{D0FC91F2-DB60-0B49-9B04-701415A69B6B}"/>
              </a:ext>
            </a:extLst>
          </p:cNvPr>
          <p:cNvCxnSpPr>
            <a:cxnSpLocks noChangeShapeType="1"/>
          </p:cNvCxnSpPr>
          <p:nvPr/>
        </p:nvCxnSpPr>
        <p:spPr bwMode="auto">
          <a:xfrm rot="10800000" flipV="1">
            <a:off x="3260726" y="2041554"/>
            <a:ext cx="1128395" cy="315675"/>
          </a:xfrm>
          <a:prstGeom prst="bentConnector3">
            <a:avLst>
              <a:gd name="adj1" fmla="val 50000"/>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4" name="Picture 23" descr="A picture containing indoor, electronics, sitting, monitor&#10;&#10;Description automatically generated">
            <a:extLst>
              <a:ext uri="{FF2B5EF4-FFF2-40B4-BE49-F238E27FC236}">
                <a16:creationId xmlns:a16="http://schemas.microsoft.com/office/drawing/2014/main" id="{8AC4CB4F-CF8B-6544-B247-7FA6A7542D8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72184" y="1822049"/>
            <a:ext cx="1570590" cy="594901"/>
          </a:xfrm>
          <a:prstGeom prst="rect">
            <a:avLst/>
          </a:prstGeom>
        </p:spPr>
      </p:pic>
      <p:pic>
        <p:nvPicPr>
          <p:cNvPr id="25" name="Picture 24" descr="A screen shot of a speaker&#10;&#10;Description automatically generated">
            <a:extLst>
              <a:ext uri="{FF2B5EF4-FFF2-40B4-BE49-F238E27FC236}">
                <a16:creationId xmlns:a16="http://schemas.microsoft.com/office/drawing/2014/main" id="{150C74C2-756E-9841-9B9D-58C632B4DDBE}"/>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40949" y="1972702"/>
            <a:ext cx="2165623" cy="879400"/>
          </a:xfrm>
          <a:prstGeom prst="rect">
            <a:avLst/>
          </a:prstGeom>
        </p:spPr>
      </p:pic>
    </p:spTree>
    <p:extLst>
      <p:ext uri="{BB962C8B-B14F-4D97-AF65-F5344CB8AC3E}">
        <p14:creationId xmlns:p14="http://schemas.microsoft.com/office/powerpoint/2010/main" val="6156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000"/>
                                        <p:tgtEl>
                                          <p:spTgt spid="18"/>
                                        </p:tgtEl>
                                        <p:attrNameLst>
                                          <p:attrName>ppt_x</p:attrName>
                                        </p:attrNameLst>
                                      </p:cBhvr>
                                      <p:tavLst>
                                        <p:tav tm="0">
                                          <p:val>
                                            <p:strVal val="#ppt_x+#ppt_w*1.125000"/>
                                          </p:val>
                                        </p:tav>
                                        <p:tav tm="100000">
                                          <p:val>
                                            <p:strVal val="#ppt_x"/>
                                          </p:val>
                                        </p:tav>
                                      </p:tavLst>
                                    </p:anim>
                                    <p:animEffect transition="in" filter="wipe(left)">
                                      <p:cBhvr>
                                        <p:cTn id="8" dur="2000"/>
                                        <p:tgtEl>
                                          <p:spTgt spid="18"/>
                                        </p:tgtEl>
                                      </p:cBhvr>
                                    </p:animEffect>
                                  </p:childTnLst>
                                </p:cTn>
                              </p:par>
                              <p:par>
                                <p:cTn id="9" presetID="22" presetClass="entr" presetSubtype="8" repeatCount="indefinite"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1000"/>
                                        <p:tgtEl>
                                          <p:spTgt spid="22"/>
                                        </p:tgtEl>
                                      </p:cBhvr>
                                    </p:animEffect>
                                  </p:childTnLst>
                                </p:cTn>
                              </p:par>
                              <p:par>
                                <p:cTn id="12" presetID="22" presetClass="entr" presetSubtype="2" repeatCount="indefinite"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wipe(right)">
                                      <p:cBhvr>
                                        <p:cTn id="14"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91719"/>
            <a:ext cx="8340328" cy="392716"/>
          </a:xfrm>
        </p:spPr>
        <p:txBody>
          <a:bodyPr/>
          <a:lstStyle/>
          <a:p>
            <a:r>
              <a:rPr lang="en-US" altLang="en-US" dirty="0">
                <a:ea typeface="ＭＳ Ｐゴシック" panose="020B0600070205080204" pitchFamily="34" charset="-128"/>
                <a:cs typeface="Arial Narrow" panose="020B0604020202020204" pitchFamily="34" charset="0"/>
              </a:rPr>
              <a:t>Protocol Communication after SDDP exchange</a:t>
            </a:r>
          </a:p>
        </p:txBody>
      </p:sp>
      <p:sp>
        <p:nvSpPr>
          <p:cNvPr id="2" name="Title 1"/>
          <p:cNvSpPr>
            <a:spLocks noGrp="1"/>
          </p:cNvSpPr>
          <p:nvPr>
            <p:ph type="title"/>
          </p:nvPr>
        </p:nvSpPr>
        <p:spPr/>
        <p:txBody>
          <a:bodyPr/>
          <a:lstStyle/>
          <a:p>
            <a:r>
              <a:rPr lang="en-US" dirty="0"/>
              <a:t>SDDP – Simple Device Discovery</a:t>
            </a:r>
            <a:endParaRPr lang="en-US" sz="2400" dirty="0"/>
          </a:p>
        </p:txBody>
      </p:sp>
      <p:sp>
        <p:nvSpPr>
          <p:cNvPr id="15" name="TextBox 16">
            <a:extLst>
              <a:ext uri="{FF2B5EF4-FFF2-40B4-BE49-F238E27FC236}">
                <a16:creationId xmlns:a16="http://schemas.microsoft.com/office/drawing/2014/main" id="{3AABC7A4-487B-2C4B-84A7-0BBFB9E45600}"/>
              </a:ext>
            </a:extLst>
          </p:cNvPr>
          <p:cNvSpPr txBox="1">
            <a:spLocks noChangeArrowheads="1"/>
          </p:cNvSpPr>
          <p:nvPr/>
        </p:nvSpPr>
        <p:spPr bwMode="auto">
          <a:xfrm>
            <a:off x="4099893" y="2762630"/>
            <a:ext cx="1309974" cy="52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100" dirty="0">
                <a:solidFill>
                  <a:schemeClr val="tx2"/>
                </a:solidFill>
                <a:latin typeface="+mj-lt"/>
              </a:rPr>
              <a:t>Commands and</a:t>
            </a:r>
          </a:p>
          <a:p>
            <a:pPr eaLnBrk="1" hangingPunct="1"/>
            <a:r>
              <a:rPr lang="en-US" altLang="en-US" sz="1100" dirty="0">
                <a:solidFill>
                  <a:schemeClr val="tx2"/>
                </a:solidFill>
                <a:latin typeface="+mj-lt"/>
              </a:rPr>
              <a:t>Responses</a:t>
            </a:r>
          </a:p>
        </p:txBody>
      </p:sp>
      <p:cxnSp>
        <p:nvCxnSpPr>
          <p:cNvPr id="33" name="Straight Arrow Connector 32">
            <a:extLst>
              <a:ext uri="{FF2B5EF4-FFF2-40B4-BE49-F238E27FC236}">
                <a16:creationId xmlns:a16="http://schemas.microsoft.com/office/drawing/2014/main" id="{AC33159E-5DDB-9544-A451-CBC478725642}"/>
              </a:ext>
            </a:extLst>
          </p:cNvPr>
          <p:cNvCxnSpPr>
            <a:cxnSpLocks noChangeShapeType="1"/>
          </p:cNvCxnSpPr>
          <p:nvPr/>
        </p:nvCxnSpPr>
        <p:spPr bwMode="auto">
          <a:xfrm flipV="1">
            <a:off x="3520440" y="2584055"/>
            <a:ext cx="2468880" cy="1"/>
          </a:xfrm>
          <a:prstGeom prst="straightConnector1">
            <a:avLst/>
          </a:prstGeom>
          <a:noFill/>
          <a:ln w="63500">
            <a:solidFill>
              <a:schemeClr val="accent1"/>
            </a:solidFill>
            <a:round/>
            <a:headEnd type="oval" w="sm" len="sm"/>
            <a:tailEnd type="oval" w="sm" len="sm"/>
          </a:ln>
          <a:effectLst/>
        </p:spPr>
      </p:cxnSp>
      <p:pic>
        <p:nvPicPr>
          <p:cNvPr id="35" name="Picture 13">
            <a:extLst>
              <a:ext uri="{FF2B5EF4-FFF2-40B4-BE49-F238E27FC236}">
                <a16:creationId xmlns:a16="http://schemas.microsoft.com/office/drawing/2014/main" id="{37620110-18F6-E443-9D6D-FC8901B6BD2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213285" y="2160832"/>
            <a:ext cx="23971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Rectangle 35">
            <a:extLst>
              <a:ext uri="{FF2B5EF4-FFF2-40B4-BE49-F238E27FC236}">
                <a16:creationId xmlns:a16="http://schemas.microsoft.com/office/drawing/2014/main" id="{FF4E03A0-B317-A24C-B67A-01BE7EDD3596}"/>
              </a:ext>
            </a:extLst>
          </p:cNvPr>
          <p:cNvSpPr>
            <a:spLocks noChangeArrowheads="1"/>
          </p:cNvSpPr>
          <p:nvPr/>
        </p:nvSpPr>
        <p:spPr bwMode="auto">
          <a:xfrm>
            <a:off x="6692997" y="2602948"/>
            <a:ext cx="1452688" cy="239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238" tIns="34619" rIns="69238" bIns="34619">
            <a:spAutoFit/>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1100" dirty="0">
                <a:solidFill>
                  <a:schemeClr val="tx2"/>
                </a:solidFill>
                <a:latin typeface="+mj-lt"/>
              </a:rPr>
              <a:t>Control4 Controller</a:t>
            </a:r>
          </a:p>
        </p:txBody>
      </p:sp>
      <p:cxnSp>
        <p:nvCxnSpPr>
          <p:cNvPr id="37" name="Elbow Connector 36">
            <a:extLst>
              <a:ext uri="{FF2B5EF4-FFF2-40B4-BE49-F238E27FC236}">
                <a16:creationId xmlns:a16="http://schemas.microsoft.com/office/drawing/2014/main" id="{92858675-51B0-6940-B8EB-80DAB8829031}"/>
              </a:ext>
            </a:extLst>
          </p:cNvPr>
          <p:cNvCxnSpPr>
            <a:cxnSpLocks noChangeShapeType="1"/>
          </p:cNvCxnSpPr>
          <p:nvPr/>
        </p:nvCxnSpPr>
        <p:spPr bwMode="auto">
          <a:xfrm>
            <a:off x="5194617" y="2040579"/>
            <a:ext cx="1009333" cy="316651"/>
          </a:xfrm>
          <a:prstGeom prst="bentConnector3">
            <a:avLst>
              <a:gd name="adj1" fmla="val 50000"/>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Elbow Connector 37">
            <a:extLst>
              <a:ext uri="{FF2B5EF4-FFF2-40B4-BE49-F238E27FC236}">
                <a16:creationId xmlns:a16="http://schemas.microsoft.com/office/drawing/2014/main" id="{E6C36648-716E-1E4A-B344-444F118A931C}"/>
              </a:ext>
            </a:extLst>
          </p:cNvPr>
          <p:cNvCxnSpPr>
            <a:cxnSpLocks noChangeShapeType="1"/>
          </p:cNvCxnSpPr>
          <p:nvPr/>
        </p:nvCxnSpPr>
        <p:spPr bwMode="auto">
          <a:xfrm rot="10800000" flipV="1">
            <a:off x="3260726" y="2041554"/>
            <a:ext cx="1128395" cy="315675"/>
          </a:xfrm>
          <a:prstGeom prst="bentConnector3">
            <a:avLst>
              <a:gd name="adj1" fmla="val 50000"/>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9" name="Picture 38" descr="A picture containing indoor, electronics, sitting, monitor&#10;&#10;Description automatically generated">
            <a:extLst>
              <a:ext uri="{FF2B5EF4-FFF2-40B4-BE49-F238E27FC236}">
                <a16:creationId xmlns:a16="http://schemas.microsoft.com/office/drawing/2014/main" id="{E75BF137-F343-0D44-AAB4-1C827ECB6C6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972184" y="1822049"/>
            <a:ext cx="1570590" cy="594901"/>
          </a:xfrm>
          <a:prstGeom prst="rect">
            <a:avLst/>
          </a:prstGeom>
        </p:spPr>
      </p:pic>
      <p:cxnSp>
        <p:nvCxnSpPr>
          <p:cNvPr id="40" name="Straight Arrow Connector 39">
            <a:extLst>
              <a:ext uri="{FF2B5EF4-FFF2-40B4-BE49-F238E27FC236}">
                <a16:creationId xmlns:a16="http://schemas.microsoft.com/office/drawing/2014/main" id="{7E293438-F1B2-C345-8AAF-AFEA318ED179}"/>
              </a:ext>
            </a:extLst>
          </p:cNvPr>
          <p:cNvCxnSpPr>
            <a:cxnSpLocks noChangeShapeType="1"/>
          </p:cNvCxnSpPr>
          <p:nvPr/>
        </p:nvCxnSpPr>
        <p:spPr bwMode="auto">
          <a:xfrm flipV="1">
            <a:off x="3520440" y="2584054"/>
            <a:ext cx="2468880" cy="1"/>
          </a:xfrm>
          <a:prstGeom prst="straightConnector1">
            <a:avLst/>
          </a:prstGeom>
          <a:noFill/>
          <a:ln w="63500">
            <a:solidFill>
              <a:schemeClr val="accent1"/>
            </a:solidFill>
            <a:round/>
            <a:headEnd type="oval" w="sm" len="sm"/>
            <a:tailEnd type="oval" w="sm" len="sm"/>
          </a:ln>
          <a:effectLst/>
        </p:spPr>
      </p:cxnSp>
      <p:pic>
        <p:nvPicPr>
          <p:cNvPr id="41" name="Picture 40" descr="A screen shot of a speaker&#10;&#10;Description automatically generated">
            <a:extLst>
              <a:ext uri="{FF2B5EF4-FFF2-40B4-BE49-F238E27FC236}">
                <a16:creationId xmlns:a16="http://schemas.microsoft.com/office/drawing/2014/main" id="{72025C23-1F10-AF4F-834D-5342F4486F5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40949" y="1972702"/>
            <a:ext cx="2165623" cy="879400"/>
          </a:xfrm>
          <a:prstGeom prst="rect">
            <a:avLst/>
          </a:prstGeom>
        </p:spPr>
      </p:pic>
    </p:spTree>
    <p:extLst>
      <p:ext uri="{BB962C8B-B14F-4D97-AF65-F5344CB8AC3E}">
        <p14:creationId xmlns:p14="http://schemas.microsoft.com/office/powerpoint/2010/main" val="370716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right)">
                                      <p:cBhvr>
                                        <p:cTn id="10" dur="1000"/>
                                        <p:tgtEl>
                                          <p:spTgt spid="40"/>
                                        </p:tgtEl>
                                      </p:cBhvr>
                                    </p:animEffect>
                                  </p:childTnLst>
                                </p:cTn>
                              </p:par>
                              <p:par>
                                <p:cTn id="11" presetID="22" presetClass="entr" presetSubtype="8" repeatCount="indefinite"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1000"/>
                                        <p:tgtEl>
                                          <p:spTgt spid="37"/>
                                        </p:tgtEl>
                                      </p:cBhvr>
                                    </p:animEffect>
                                  </p:childTnLst>
                                </p:cTn>
                              </p:par>
                              <p:par>
                                <p:cTn id="14" presetID="22" presetClass="entr" presetSubtype="2" repeatCount="indefinite"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right)">
                                      <p:cBhvr>
                                        <p:cTn id="16" dur="1000"/>
                                        <p:tgtEl>
                                          <p:spTgt spid="38"/>
                                        </p:tgtEl>
                                      </p:cBhvr>
                                    </p:animEffect>
                                  </p:childTnLst>
                                </p:cTn>
                              </p:par>
                              <p:par>
                                <p:cTn id="17" presetID="22" presetClass="entr" presetSubtype="8"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33EA-6A91-F242-8C3F-ED4EB436F811}"/>
              </a:ext>
            </a:extLst>
          </p:cNvPr>
          <p:cNvSpPr>
            <a:spLocks noGrp="1"/>
          </p:cNvSpPr>
          <p:nvPr>
            <p:ph type="title"/>
          </p:nvPr>
        </p:nvSpPr>
        <p:spPr/>
        <p:txBody>
          <a:bodyPr/>
          <a:lstStyle/>
          <a:p>
            <a:r>
              <a:rPr lang="en-US" dirty="0"/>
              <a:t>SDDP Functional Overview</a:t>
            </a:r>
          </a:p>
        </p:txBody>
      </p:sp>
      <p:sp>
        <p:nvSpPr>
          <p:cNvPr id="3" name="Text Placeholder 2">
            <a:extLst>
              <a:ext uri="{FF2B5EF4-FFF2-40B4-BE49-F238E27FC236}">
                <a16:creationId xmlns:a16="http://schemas.microsoft.com/office/drawing/2014/main" id="{C0621BF0-D45D-4143-AC50-2033DBD70B65}"/>
              </a:ext>
            </a:extLst>
          </p:cNvPr>
          <p:cNvSpPr>
            <a:spLocks noGrp="1"/>
          </p:cNvSpPr>
          <p:nvPr>
            <p:ph type="body" sz="quarter" idx="10"/>
          </p:nvPr>
        </p:nvSpPr>
        <p:spPr/>
        <p:txBody>
          <a:bodyPr/>
          <a:lstStyle/>
          <a:p>
            <a:r>
              <a:rPr lang="en-US" dirty="0"/>
              <a:t>Simple Device Discovery Protocol</a:t>
            </a:r>
          </a:p>
          <a:p>
            <a:endParaRPr lang="en-US" dirty="0"/>
          </a:p>
        </p:txBody>
      </p:sp>
    </p:spTree>
    <p:extLst>
      <p:ext uri="{BB962C8B-B14F-4D97-AF65-F5344CB8AC3E}">
        <p14:creationId xmlns:p14="http://schemas.microsoft.com/office/powerpoint/2010/main" val="389236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kitchen with a computer&#10;&#10;Description automatically generated">
            <a:extLst>
              <a:ext uri="{FF2B5EF4-FFF2-40B4-BE49-F238E27FC236}">
                <a16:creationId xmlns:a16="http://schemas.microsoft.com/office/drawing/2014/main" id="{CA7A1A32-5CDA-0642-94C5-01BDD91C61FC}"/>
              </a:ext>
            </a:extLst>
          </p:cNvPr>
          <p:cNvPicPr>
            <a:picLocks noGrp="1" noChangeAspect="1"/>
          </p:cNvPicPr>
          <p:nvPr>
            <p:ph type="pic" sz="quarter" idx="12"/>
          </p:nvPr>
        </p:nvPicPr>
        <p:blipFill rotWithShape="1">
          <a:blip r:embed="rId2" cstate="print">
            <a:extLst>
              <a:ext uri="{28A0092B-C50C-407E-A947-70E740481C1C}">
                <a14:useLocalDpi xmlns:a14="http://schemas.microsoft.com/office/drawing/2010/main"/>
              </a:ext>
            </a:extLst>
          </a:blip>
          <a:srcRect/>
          <a:stretch/>
        </p:blipFill>
        <p:spPr>
          <a:xfrm>
            <a:off x="4658710" y="375551"/>
            <a:ext cx="4073060" cy="4290162"/>
          </a:xfrm>
        </p:spPr>
      </p:pic>
      <p:sp>
        <p:nvSpPr>
          <p:cNvPr id="3" name="Text Placeholder 2">
            <a:extLst>
              <a:ext uri="{FF2B5EF4-FFF2-40B4-BE49-F238E27FC236}">
                <a16:creationId xmlns:a16="http://schemas.microsoft.com/office/drawing/2014/main" id="{3E941D5E-2D7B-3645-A96B-CC4241433678}"/>
              </a:ext>
            </a:extLst>
          </p:cNvPr>
          <p:cNvSpPr>
            <a:spLocks noGrp="1"/>
          </p:cNvSpPr>
          <p:nvPr>
            <p:ph type="body" sz="quarter" idx="10"/>
          </p:nvPr>
        </p:nvSpPr>
        <p:spPr>
          <a:xfrm>
            <a:off x="401836" y="1191718"/>
            <a:ext cx="4170164" cy="3564699"/>
          </a:xfrm>
        </p:spPr>
        <p:txBody>
          <a:bodyPr/>
          <a:lstStyle/>
          <a:p>
            <a:r>
              <a:rPr lang="en-US" dirty="0"/>
              <a:t>SDDP leverages existing standards and can work on almost any physical layer</a:t>
            </a:r>
          </a:p>
          <a:p>
            <a:pPr lvl="1">
              <a:buSzPct val="70000"/>
            </a:pPr>
            <a:r>
              <a:rPr lang="en-US" dirty="0"/>
              <a:t>Initial implementation is based on TCP/IP</a:t>
            </a:r>
          </a:p>
          <a:p>
            <a:endParaRPr lang="en-US" dirty="0"/>
          </a:p>
          <a:p>
            <a:r>
              <a:rPr lang="en-US" dirty="0"/>
              <a:t>SDDP provides four distinct benefits:</a:t>
            </a:r>
          </a:p>
          <a:p>
            <a:pPr lvl="1">
              <a:buSzPct val="70000"/>
            </a:pPr>
            <a:r>
              <a:rPr lang="en-US" dirty="0"/>
              <a:t>Enables a Control4 system to identify devices residing on the local area network</a:t>
            </a:r>
          </a:p>
          <a:p>
            <a:pPr lvl="1">
              <a:buSzPct val="70000"/>
            </a:pPr>
            <a:r>
              <a:rPr lang="en-US" dirty="0"/>
              <a:t>Device identification with a unique identifier</a:t>
            </a:r>
          </a:p>
          <a:p>
            <a:pPr lvl="1">
              <a:buSzPct val="70000"/>
            </a:pPr>
            <a:r>
              <a:rPr lang="en-US" dirty="0"/>
              <a:t>Automatic driver installation</a:t>
            </a:r>
          </a:p>
          <a:p>
            <a:pPr lvl="1">
              <a:buSzPct val="70000"/>
            </a:pPr>
            <a:r>
              <a:rPr lang="en-US" dirty="0"/>
              <a:t>Allow devices to be uniquely identified</a:t>
            </a:r>
          </a:p>
          <a:p>
            <a:pPr lvl="1">
              <a:buSzPct val="70000"/>
            </a:pPr>
            <a:r>
              <a:rPr lang="en-US" dirty="0"/>
              <a:t>Allow devices to use DHCP IP addressing</a:t>
            </a:r>
          </a:p>
          <a:p>
            <a:pPr lvl="1">
              <a:buSzPct val="70000"/>
            </a:pPr>
            <a:r>
              <a:rPr lang="en-US" dirty="0"/>
              <a:t>Results in a robust pairing that can withstand network and IP address range changes</a:t>
            </a:r>
          </a:p>
          <a:p>
            <a:pPr marL="114300" lvl="1" indent="0">
              <a:buSzPct val="70000"/>
              <a:buNone/>
            </a:pPr>
            <a:endParaRPr lang="en-US" dirty="0"/>
          </a:p>
          <a:p>
            <a:endParaRPr lang="en-US" dirty="0"/>
          </a:p>
        </p:txBody>
      </p:sp>
      <p:sp>
        <p:nvSpPr>
          <p:cNvPr id="4" name="Title 3">
            <a:extLst>
              <a:ext uri="{FF2B5EF4-FFF2-40B4-BE49-F238E27FC236}">
                <a16:creationId xmlns:a16="http://schemas.microsoft.com/office/drawing/2014/main" id="{B1D6AA87-9AF3-C24E-BF0E-9F59EA742EF9}"/>
              </a:ext>
            </a:extLst>
          </p:cNvPr>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52789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rol4 Template">
  <a:themeElements>
    <a:clrScheme name="Control4 Brand">
      <a:dk1>
        <a:srgbClr val="535659"/>
      </a:dk1>
      <a:lt1>
        <a:srgbClr val="FFFFFF"/>
      </a:lt1>
      <a:dk2>
        <a:srgbClr val="C32032"/>
      </a:dk2>
      <a:lt2>
        <a:srgbClr val="FFFFFF"/>
      </a:lt2>
      <a:accent1>
        <a:srgbClr val="C32032"/>
      </a:accent1>
      <a:accent2>
        <a:srgbClr val="535659"/>
      </a:accent2>
      <a:accent3>
        <a:srgbClr val="98999B"/>
      </a:accent3>
      <a:accent4>
        <a:srgbClr val="F8982F"/>
      </a:accent4>
      <a:accent5>
        <a:srgbClr val="49A0BF"/>
      </a:accent5>
      <a:accent6>
        <a:srgbClr val="948B23"/>
      </a:accent6>
      <a:hlink>
        <a:srgbClr val="C32032"/>
      </a:hlink>
      <a:folHlink>
        <a:srgbClr val="C32032"/>
      </a:folHlink>
    </a:clrScheme>
    <a:fontScheme name="Test">
      <a:majorFont>
        <a:latin typeface="Montserrat Light"/>
        <a:ea typeface=""/>
        <a:cs typeface=""/>
      </a:majorFont>
      <a:minorFont>
        <a:latin typeface="Montserrat Light"/>
        <a:ea typeface=""/>
        <a:cs typefac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Pr>
      <a:bodyPr rot="0" spcFirstLastPara="1" vertOverflow="overflow" horzOverflow="overflow" vert="horz" wrap="none" lIns="50800" tIns="50800" rIns="50800" bIns="50800" numCol="1" spcCol="38100" rtlCol="0" anchor="ctr">
        <a:no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Neue Light"/>
          </a:defRPr>
        </a:def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0" tIns="0" rIns="0" bIns="0" numCol="1" spcCol="38100" rtlCol="0" anchor="t" anchorCtr="0">
        <a:noAutofit/>
      </a:bodyPr>
      <a:lstStyle>
        <a:defPPr marR="0" algn="l" defTabSz="584200" rtl="0" fontAlgn="auto">
          <a:lnSpc>
            <a:spcPct val="100000"/>
          </a:lnSpc>
          <a:spcBef>
            <a:spcPts val="0"/>
          </a:spcBef>
          <a:spcAft>
            <a:spcPts val="400"/>
          </a:spcAft>
          <a:buClr>
            <a:schemeClr val="accent1"/>
          </a:buClr>
          <a:buSzPct val="90000"/>
          <a:tabLst/>
          <a:defRPr kumimoji="0" sz="1200" b="0" i="0" u="none" strike="noStrike" cap="none" spc="0" normalizeH="0" dirty="0" err="1" smtClean="0">
            <a:ln>
              <a:noFill/>
            </a:ln>
            <a:solidFill>
              <a:schemeClr val="tx1"/>
            </a:solidFill>
            <a:effectLst/>
            <a:uFillTx/>
            <a:latin typeface="+mn-lt"/>
            <a:ea typeface="+mn-ea"/>
            <a:cs typeface="+mn-cs"/>
            <a:sym typeface="Helvetica Neue Light"/>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C4 PPT Original_Montserrat" id="{F92990DD-8FAB-864A-B519-9BA753B4897C}" vid="{4AFEFA67-905E-9E4D-B989-C624A8A050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6858447C86D640A63756A8B45B55A4" ma:contentTypeVersion="6" ma:contentTypeDescription="Create a new document." ma:contentTypeScope="" ma:versionID="df8e2cf08c93e9557a9aa4348c7ebacd">
  <xsd:schema xmlns:xsd="http://www.w3.org/2001/XMLSchema" xmlns:xs="http://www.w3.org/2001/XMLSchema" xmlns:p="http://schemas.microsoft.com/office/2006/metadata/properties" xmlns:ns2="4a0ebe14-0eae-4f3f-b875-76da9390eeb8" targetNamespace="http://schemas.microsoft.com/office/2006/metadata/properties" ma:root="true" ma:fieldsID="632e283faa528eddabf6aa573a536c22" ns2:_="">
    <xsd:import namespace="4a0ebe14-0eae-4f3f-b875-76da9390eeb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0ebe14-0eae-4f3f-b875-76da9390ee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10914C-BE74-4F56-9659-6D2FE81AB73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5463AB1-AACD-48F3-9698-D0C7E883E1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0ebe14-0eae-4f3f-b875-76da9390ee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30655F7-3F01-4D5D-AF37-B67911935B3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13645</TotalTime>
  <Words>598</Words>
  <Application>Microsoft Macintosh PowerPoint</Application>
  <PresentationFormat>On-screen Show (16:9)</PresentationFormat>
  <Paragraphs>95</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Montserrat ExtraLight</vt:lpstr>
      <vt:lpstr>Montserrat Light</vt:lpstr>
      <vt:lpstr>Arial</vt:lpstr>
      <vt:lpstr>Helvetica Neue</vt:lpstr>
      <vt:lpstr>Control4 Template</vt:lpstr>
      <vt:lpstr>SDDP Overview</vt:lpstr>
      <vt:lpstr>SDDP</vt:lpstr>
      <vt:lpstr>SDDP – Simple Device Discovery</vt:lpstr>
      <vt:lpstr>SDDP – Simple Device Discovery</vt:lpstr>
      <vt:lpstr>SDDP – Simple Device Discovery</vt:lpstr>
      <vt:lpstr>SDDP – Simple Device Discovery</vt:lpstr>
      <vt:lpstr>SDDP – Simple Device Discovery</vt:lpstr>
      <vt:lpstr>SDDP Functional Overview</vt:lpstr>
      <vt:lpstr>Overview</vt:lpstr>
      <vt:lpstr>Device Discovery</vt:lpstr>
      <vt:lpstr>Device Identification</vt:lpstr>
      <vt:lpstr>Automatic Driver Installation</vt:lpstr>
      <vt:lpstr>Which Devices Should Use SDDP?</vt:lpstr>
      <vt:lpstr>Technical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Barry Huddleston</dc:creator>
  <cp:lastModifiedBy>Kevin Hole</cp:lastModifiedBy>
  <cp:revision>255</cp:revision>
  <dcterms:created xsi:type="dcterms:W3CDTF">2017-04-26T17:18:55Z</dcterms:created>
  <dcterms:modified xsi:type="dcterms:W3CDTF">2020-05-04T20:55:17Z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0x010100B86858447C86D640A63756A8B45B55A4</vt:lpwstr>
  </property>
</Properties>
</file>