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91792-63E8-4767-A0D0-E3AE7DDABC58}" type="doc">
      <dgm:prSet loTypeId="urn:microsoft.com/office/officeart/2005/8/layout/process5" loCatId="process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74ACAC94-4251-4328-AF22-93803CC4531D}">
      <dgm:prSet phldrT="[文字]"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手機 </a:t>
          </a:r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UI</a:t>
          </a:r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 初稿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48F2890D-552F-4093-9202-7F7ACCDF097D}" type="parTrans" cxnId="{FE4D58F8-5649-49B9-9729-7541C3E70A02}">
      <dgm:prSet/>
      <dgm:spPr/>
      <dgm:t>
        <a:bodyPr/>
        <a:lstStyle/>
        <a:p>
          <a:endParaRPr lang="zh-TW" altLang="en-US"/>
        </a:p>
      </dgm:t>
    </dgm:pt>
    <dgm:pt modelId="{23EEF4D0-0D18-4CE0-8FDB-143153F26DFB}" type="sibTrans" cxnId="{FE4D58F8-5649-49B9-9729-7541C3E70A02}">
      <dgm:prSet/>
      <dgm:spPr/>
      <dgm:t>
        <a:bodyPr/>
        <a:lstStyle/>
        <a:p>
          <a:endParaRPr lang="zh-TW" altLang="en-US"/>
        </a:p>
      </dgm:t>
    </dgm:pt>
    <dgm:pt modelId="{3A41396C-44EE-4AA3-A782-063301C409AE}">
      <dgm:prSet phldrT="[文字]"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駕駛地圖</a:t>
          </a:r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on</a:t>
          </a:r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 樹莓派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20B0912-B53A-41C1-889D-25116D5B91CD}" type="parTrans" cxnId="{202B1F04-B494-4381-A29D-846F67262573}">
      <dgm:prSet/>
      <dgm:spPr/>
      <dgm:t>
        <a:bodyPr/>
        <a:lstStyle/>
        <a:p>
          <a:endParaRPr lang="zh-TW" altLang="en-US"/>
        </a:p>
      </dgm:t>
    </dgm:pt>
    <dgm:pt modelId="{093476FF-2EE7-4832-B156-5BFDD42B386E}" type="sibTrans" cxnId="{202B1F04-B494-4381-A29D-846F67262573}">
      <dgm:prSet/>
      <dgm:spPr/>
      <dgm:t>
        <a:bodyPr/>
        <a:lstStyle/>
        <a:p>
          <a:endParaRPr lang="zh-TW" altLang="en-US"/>
        </a:p>
      </dgm:t>
    </dgm:pt>
    <dgm:pt modelId="{71638DF7-5C72-42A2-A37F-8226B0C63C01}">
      <dgm:prSet phldrT="[文字]"/>
      <dgm:spPr/>
      <dgm:t>
        <a:bodyPr/>
        <a:lstStyle/>
        <a:p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GPS</a:t>
          </a:r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 資料測試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B97004D-6F3F-42E0-83E6-F9B3BC7B35BE}" type="parTrans" cxnId="{8E9C6622-FA68-4C35-9552-85E5FAA58120}">
      <dgm:prSet/>
      <dgm:spPr/>
      <dgm:t>
        <a:bodyPr/>
        <a:lstStyle/>
        <a:p>
          <a:endParaRPr lang="zh-TW" altLang="en-US"/>
        </a:p>
      </dgm:t>
    </dgm:pt>
    <dgm:pt modelId="{B774A00A-2B39-445E-B3AE-1D2558E518C0}" type="sibTrans" cxnId="{8E9C6622-FA68-4C35-9552-85E5FAA58120}">
      <dgm:prSet/>
      <dgm:spPr/>
      <dgm:t>
        <a:bodyPr/>
        <a:lstStyle/>
        <a:p>
          <a:endParaRPr lang="zh-TW" altLang="en-US"/>
        </a:p>
      </dgm:t>
    </dgm:pt>
    <dgm:pt modelId="{CC9AC77E-4925-46B7-9303-4471F811D65F}">
      <dgm:prSet phldrT="[文字]"/>
      <dgm:spPr/>
      <dgm:t>
        <a:bodyPr/>
        <a:lstStyle/>
        <a:p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Reliable </a:t>
          </a:r>
          <a:r>
            <a:rPr lang="en-US" altLang="zh-TW" baseline="0" dirty="0" err="1" smtClean="0">
              <a:latin typeface="Times New Roman" panose="02020603050405020304" pitchFamily="18" charset="0"/>
              <a:ea typeface="標楷體" panose="03000509000000000000" pitchFamily="65" charset="-120"/>
            </a:rPr>
            <a:t>LoRa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4331EF40-62E2-48AD-8E27-893CCC7D4FBC}" type="parTrans" cxnId="{849B6F32-E1ED-4CD2-B693-9A939EF1C3C4}">
      <dgm:prSet/>
      <dgm:spPr/>
      <dgm:t>
        <a:bodyPr/>
        <a:lstStyle/>
        <a:p>
          <a:endParaRPr lang="zh-TW" altLang="en-US"/>
        </a:p>
      </dgm:t>
    </dgm:pt>
    <dgm:pt modelId="{8154CB31-026D-4F0E-AB79-DC72AF129596}" type="sibTrans" cxnId="{849B6F32-E1ED-4CD2-B693-9A939EF1C3C4}">
      <dgm:prSet/>
      <dgm:spPr/>
      <dgm:t>
        <a:bodyPr/>
        <a:lstStyle/>
        <a:p>
          <a:endParaRPr lang="zh-TW" altLang="en-US"/>
        </a:p>
      </dgm:t>
    </dgm:pt>
    <dgm:pt modelId="{F3F2FC9C-3DBE-4073-A2AD-4A576F278EDF}">
      <dgm:prSet phldrT="[文字]"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上兩週進度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B91F5DC-D3A3-44D8-99B4-59EA0CC638E2}" type="parTrans" cxnId="{D1E6A004-E919-4C6E-A2AF-A9DD8A583473}">
      <dgm:prSet/>
      <dgm:spPr/>
    </dgm:pt>
    <dgm:pt modelId="{E579DA0A-843C-4D9E-94F3-FD4696942D14}" type="sibTrans" cxnId="{D1E6A004-E919-4C6E-A2AF-A9DD8A583473}">
      <dgm:prSet/>
      <dgm:spPr/>
      <dgm:t>
        <a:bodyPr/>
        <a:lstStyle/>
        <a:p>
          <a:endParaRPr lang="zh-TW" altLang="en-US"/>
        </a:p>
      </dgm:t>
    </dgm:pt>
    <dgm:pt modelId="{FD96145B-EC56-4486-9D53-830BA5D941C1}">
      <dgm:prSet phldrT="[文字]"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下兩週進度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D5A1A387-8820-487D-8D89-EF164953541C}" type="parTrans" cxnId="{2071D0DE-DF42-4BFB-9A5D-BBF12B5192BA}">
      <dgm:prSet/>
      <dgm:spPr/>
    </dgm:pt>
    <dgm:pt modelId="{C7A0BC32-5223-4823-96DE-730EEEF43BE0}" type="sibTrans" cxnId="{2071D0DE-DF42-4BFB-9A5D-BBF12B5192BA}">
      <dgm:prSet/>
      <dgm:spPr/>
    </dgm:pt>
    <dgm:pt modelId="{1FC1226F-6511-423E-AD24-EC2B908BADE8}" type="pres">
      <dgm:prSet presAssocID="{18091792-63E8-4767-A0D0-E3AE7DDABC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C80F725-A84B-488B-AB17-5E496E6EEA04}" type="pres">
      <dgm:prSet presAssocID="{F3F2FC9C-3DBE-4073-A2AD-4A576F278ED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0C3DECF-C937-4DE9-ADCE-FDF41FC6F68D}" type="pres">
      <dgm:prSet presAssocID="{E579DA0A-843C-4D9E-94F3-FD4696942D14}" presName="sibTrans" presStyleLbl="sibTrans2D1" presStyleIdx="0" presStyleCnt="5"/>
      <dgm:spPr/>
    </dgm:pt>
    <dgm:pt modelId="{874A858E-994F-427C-800A-5A053687A0B0}" type="pres">
      <dgm:prSet presAssocID="{E579DA0A-843C-4D9E-94F3-FD4696942D14}" presName="connectorText" presStyleLbl="sibTrans2D1" presStyleIdx="0" presStyleCnt="5"/>
      <dgm:spPr/>
    </dgm:pt>
    <dgm:pt modelId="{A7E3B749-AF79-4485-9261-D411B81AF8D4}" type="pres">
      <dgm:prSet presAssocID="{74ACAC94-4251-4328-AF22-93803CC4531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BA81B3-4D2B-4C8A-ADA2-0C6529A03E02}" type="pres">
      <dgm:prSet presAssocID="{23EEF4D0-0D18-4CE0-8FDB-143153F26DFB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D6C0C1C9-A96D-48B1-A51E-D9171E3D2DA3}" type="pres">
      <dgm:prSet presAssocID="{23EEF4D0-0D18-4CE0-8FDB-143153F26DFB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BD96147E-C11E-48DE-B42B-2BFE9C794AD9}" type="pres">
      <dgm:prSet presAssocID="{3A41396C-44EE-4AA3-A782-063301C409A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68FDE2-F6D8-4669-9272-4F7FAB59591E}" type="pres">
      <dgm:prSet presAssocID="{093476FF-2EE7-4832-B156-5BFDD42B386E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A1DBE0E2-6E0C-4F3E-BEB6-32F7E3AFCAE9}" type="pres">
      <dgm:prSet presAssocID="{093476FF-2EE7-4832-B156-5BFDD42B386E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1E929825-B9CB-4B96-B25D-7BFC41A7D9CA}" type="pres">
      <dgm:prSet presAssocID="{71638DF7-5C72-42A2-A37F-8226B0C63C0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298DCA-FEBF-4CCA-B4A8-6B507A5889D5}" type="pres">
      <dgm:prSet presAssocID="{B774A00A-2B39-445E-B3AE-1D2558E518C0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A9E454AF-D03A-4140-86EF-B12041728F55}" type="pres">
      <dgm:prSet presAssocID="{B774A00A-2B39-445E-B3AE-1D2558E518C0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88384561-AAB4-4717-BD5D-61C850B5FBE5}" type="pres">
      <dgm:prSet presAssocID="{CC9AC77E-4925-46B7-9303-4471F811D65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951023E-11EF-44A0-A763-A4B76ABD5F5D}" type="pres">
      <dgm:prSet presAssocID="{8154CB31-026D-4F0E-AB79-DC72AF129596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6B61FD74-CF32-4323-9F3F-859A578B24D0}" type="pres">
      <dgm:prSet presAssocID="{8154CB31-026D-4F0E-AB79-DC72AF129596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  <dgm:pt modelId="{77197434-0F11-4351-8A84-273A0C3E466A}" type="pres">
      <dgm:prSet presAssocID="{FD96145B-EC56-4486-9D53-830BA5D941C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AABF9E3-D362-4070-9691-C89FF1018D70}" type="presOf" srcId="{B774A00A-2B39-445E-B3AE-1D2558E518C0}" destId="{B3298DCA-FEBF-4CCA-B4A8-6B507A5889D5}" srcOrd="0" destOrd="0" presId="urn:microsoft.com/office/officeart/2005/8/layout/process5"/>
    <dgm:cxn modelId="{2071D0DE-DF42-4BFB-9A5D-BBF12B5192BA}" srcId="{18091792-63E8-4767-A0D0-E3AE7DDABC58}" destId="{FD96145B-EC56-4486-9D53-830BA5D941C1}" srcOrd="5" destOrd="0" parTransId="{D5A1A387-8820-487D-8D89-EF164953541C}" sibTransId="{C7A0BC32-5223-4823-96DE-730EEEF43BE0}"/>
    <dgm:cxn modelId="{DC6BFAC9-9A78-456B-902A-D2DA313172AC}" type="presOf" srcId="{8154CB31-026D-4F0E-AB79-DC72AF129596}" destId="{6B61FD74-CF32-4323-9F3F-859A578B24D0}" srcOrd="1" destOrd="0" presId="urn:microsoft.com/office/officeart/2005/8/layout/process5"/>
    <dgm:cxn modelId="{49CA4D6A-52D6-4518-832C-DA94AC15F83D}" type="presOf" srcId="{093476FF-2EE7-4832-B156-5BFDD42B386E}" destId="{4F68FDE2-F6D8-4669-9272-4F7FAB59591E}" srcOrd="0" destOrd="0" presId="urn:microsoft.com/office/officeart/2005/8/layout/process5"/>
    <dgm:cxn modelId="{447DDEEA-D82B-4416-BF72-8970DF61A9FB}" type="presOf" srcId="{E579DA0A-843C-4D9E-94F3-FD4696942D14}" destId="{80C3DECF-C937-4DE9-ADCE-FDF41FC6F68D}" srcOrd="0" destOrd="0" presId="urn:microsoft.com/office/officeart/2005/8/layout/process5"/>
    <dgm:cxn modelId="{8E9C6622-FA68-4C35-9552-85E5FAA58120}" srcId="{18091792-63E8-4767-A0D0-E3AE7DDABC58}" destId="{71638DF7-5C72-42A2-A37F-8226B0C63C01}" srcOrd="3" destOrd="0" parTransId="{2B97004D-6F3F-42E0-83E6-F9B3BC7B35BE}" sibTransId="{B774A00A-2B39-445E-B3AE-1D2558E518C0}"/>
    <dgm:cxn modelId="{D1E6A004-E919-4C6E-A2AF-A9DD8A583473}" srcId="{18091792-63E8-4767-A0D0-E3AE7DDABC58}" destId="{F3F2FC9C-3DBE-4073-A2AD-4A576F278EDF}" srcOrd="0" destOrd="0" parTransId="{0B91F5DC-D3A3-44D8-99B4-59EA0CC638E2}" sibTransId="{E579DA0A-843C-4D9E-94F3-FD4696942D14}"/>
    <dgm:cxn modelId="{C6E6E059-67EF-4E1C-A12B-669A503D8489}" type="presOf" srcId="{F3F2FC9C-3DBE-4073-A2AD-4A576F278EDF}" destId="{7C80F725-A84B-488B-AB17-5E496E6EEA04}" srcOrd="0" destOrd="0" presId="urn:microsoft.com/office/officeart/2005/8/layout/process5"/>
    <dgm:cxn modelId="{388D3C38-31E4-4756-B4A2-3E578ABE68FD}" type="presOf" srcId="{E579DA0A-843C-4D9E-94F3-FD4696942D14}" destId="{874A858E-994F-427C-800A-5A053687A0B0}" srcOrd="1" destOrd="0" presId="urn:microsoft.com/office/officeart/2005/8/layout/process5"/>
    <dgm:cxn modelId="{CAD76F02-08FF-429D-80AB-04CAE81273B3}" type="presOf" srcId="{FD96145B-EC56-4486-9D53-830BA5D941C1}" destId="{77197434-0F11-4351-8A84-273A0C3E466A}" srcOrd="0" destOrd="0" presId="urn:microsoft.com/office/officeart/2005/8/layout/process5"/>
    <dgm:cxn modelId="{088C06B2-E1F4-47C6-99EA-32A15BC3A859}" type="presOf" srcId="{093476FF-2EE7-4832-B156-5BFDD42B386E}" destId="{A1DBE0E2-6E0C-4F3E-BEB6-32F7E3AFCAE9}" srcOrd="1" destOrd="0" presId="urn:microsoft.com/office/officeart/2005/8/layout/process5"/>
    <dgm:cxn modelId="{2A04FB99-51B0-421F-9578-052FCEE467AD}" type="presOf" srcId="{23EEF4D0-0D18-4CE0-8FDB-143153F26DFB}" destId="{D6C0C1C9-A96D-48B1-A51E-D9171E3D2DA3}" srcOrd="1" destOrd="0" presId="urn:microsoft.com/office/officeart/2005/8/layout/process5"/>
    <dgm:cxn modelId="{3775837D-6FDA-404A-B27E-CAD7C66B353F}" type="presOf" srcId="{18091792-63E8-4767-A0D0-E3AE7DDABC58}" destId="{1FC1226F-6511-423E-AD24-EC2B908BADE8}" srcOrd="0" destOrd="0" presId="urn:microsoft.com/office/officeart/2005/8/layout/process5"/>
    <dgm:cxn modelId="{20ADB119-1FB8-472F-8FFD-879E8C8F5C86}" type="presOf" srcId="{B774A00A-2B39-445E-B3AE-1D2558E518C0}" destId="{A9E454AF-D03A-4140-86EF-B12041728F55}" srcOrd="1" destOrd="0" presId="urn:microsoft.com/office/officeart/2005/8/layout/process5"/>
    <dgm:cxn modelId="{08B4560B-7A89-4EBE-AA8F-0DFBED1E7DA5}" type="presOf" srcId="{8154CB31-026D-4F0E-AB79-DC72AF129596}" destId="{9951023E-11EF-44A0-A763-A4B76ABD5F5D}" srcOrd="0" destOrd="0" presId="urn:microsoft.com/office/officeart/2005/8/layout/process5"/>
    <dgm:cxn modelId="{FE4D58F8-5649-49B9-9729-7541C3E70A02}" srcId="{18091792-63E8-4767-A0D0-E3AE7DDABC58}" destId="{74ACAC94-4251-4328-AF22-93803CC4531D}" srcOrd="1" destOrd="0" parTransId="{48F2890D-552F-4093-9202-7F7ACCDF097D}" sibTransId="{23EEF4D0-0D18-4CE0-8FDB-143153F26DFB}"/>
    <dgm:cxn modelId="{548BEFBF-E97E-4E48-AAC4-225E5E60F446}" type="presOf" srcId="{23EEF4D0-0D18-4CE0-8FDB-143153F26DFB}" destId="{AFBA81B3-4D2B-4C8A-ADA2-0C6529A03E02}" srcOrd="0" destOrd="0" presId="urn:microsoft.com/office/officeart/2005/8/layout/process5"/>
    <dgm:cxn modelId="{36478D48-E7B4-469D-BF12-3D6CF508B388}" type="presOf" srcId="{CC9AC77E-4925-46B7-9303-4471F811D65F}" destId="{88384561-AAB4-4717-BD5D-61C850B5FBE5}" srcOrd="0" destOrd="0" presId="urn:microsoft.com/office/officeart/2005/8/layout/process5"/>
    <dgm:cxn modelId="{202B1F04-B494-4381-A29D-846F67262573}" srcId="{18091792-63E8-4767-A0D0-E3AE7DDABC58}" destId="{3A41396C-44EE-4AA3-A782-063301C409AE}" srcOrd="2" destOrd="0" parTransId="{B20B0912-B53A-41C1-889D-25116D5B91CD}" sibTransId="{093476FF-2EE7-4832-B156-5BFDD42B386E}"/>
    <dgm:cxn modelId="{6D366D5C-2B77-43D0-9DF3-8FFC4FA2100F}" type="presOf" srcId="{3A41396C-44EE-4AA3-A782-063301C409AE}" destId="{BD96147E-C11E-48DE-B42B-2BFE9C794AD9}" srcOrd="0" destOrd="0" presId="urn:microsoft.com/office/officeart/2005/8/layout/process5"/>
    <dgm:cxn modelId="{849B6F32-E1ED-4CD2-B693-9A939EF1C3C4}" srcId="{18091792-63E8-4767-A0D0-E3AE7DDABC58}" destId="{CC9AC77E-4925-46B7-9303-4471F811D65F}" srcOrd="4" destOrd="0" parTransId="{4331EF40-62E2-48AD-8E27-893CCC7D4FBC}" sibTransId="{8154CB31-026D-4F0E-AB79-DC72AF129596}"/>
    <dgm:cxn modelId="{F2E33867-7558-46EB-B407-C844F40C63B0}" type="presOf" srcId="{71638DF7-5C72-42A2-A37F-8226B0C63C01}" destId="{1E929825-B9CB-4B96-B25D-7BFC41A7D9CA}" srcOrd="0" destOrd="0" presId="urn:microsoft.com/office/officeart/2005/8/layout/process5"/>
    <dgm:cxn modelId="{420646A7-B4B9-46A0-9EBB-815EE23E4F5C}" type="presOf" srcId="{74ACAC94-4251-4328-AF22-93803CC4531D}" destId="{A7E3B749-AF79-4485-9261-D411B81AF8D4}" srcOrd="0" destOrd="0" presId="urn:microsoft.com/office/officeart/2005/8/layout/process5"/>
    <dgm:cxn modelId="{848610D3-C7C9-4199-B392-5C3BE73C214E}" type="presParOf" srcId="{1FC1226F-6511-423E-AD24-EC2B908BADE8}" destId="{7C80F725-A84B-488B-AB17-5E496E6EEA04}" srcOrd="0" destOrd="0" presId="urn:microsoft.com/office/officeart/2005/8/layout/process5"/>
    <dgm:cxn modelId="{1ED97C42-766A-4E97-9AFF-4D590270F4B4}" type="presParOf" srcId="{1FC1226F-6511-423E-AD24-EC2B908BADE8}" destId="{80C3DECF-C937-4DE9-ADCE-FDF41FC6F68D}" srcOrd="1" destOrd="0" presId="urn:microsoft.com/office/officeart/2005/8/layout/process5"/>
    <dgm:cxn modelId="{2218A646-E20E-4388-AE41-2DDDFBEB321B}" type="presParOf" srcId="{80C3DECF-C937-4DE9-ADCE-FDF41FC6F68D}" destId="{874A858E-994F-427C-800A-5A053687A0B0}" srcOrd="0" destOrd="0" presId="urn:microsoft.com/office/officeart/2005/8/layout/process5"/>
    <dgm:cxn modelId="{8DAF7EA4-B34D-4929-A937-26686C24908B}" type="presParOf" srcId="{1FC1226F-6511-423E-AD24-EC2B908BADE8}" destId="{A7E3B749-AF79-4485-9261-D411B81AF8D4}" srcOrd="2" destOrd="0" presId="urn:microsoft.com/office/officeart/2005/8/layout/process5"/>
    <dgm:cxn modelId="{589E5CD3-CDEF-47E8-90CE-5C0DBD0B3E5B}" type="presParOf" srcId="{1FC1226F-6511-423E-AD24-EC2B908BADE8}" destId="{AFBA81B3-4D2B-4C8A-ADA2-0C6529A03E02}" srcOrd="3" destOrd="0" presId="urn:microsoft.com/office/officeart/2005/8/layout/process5"/>
    <dgm:cxn modelId="{69AFEB08-2D64-4B2D-823D-4312B04CFBF5}" type="presParOf" srcId="{AFBA81B3-4D2B-4C8A-ADA2-0C6529A03E02}" destId="{D6C0C1C9-A96D-48B1-A51E-D9171E3D2DA3}" srcOrd="0" destOrd="0" presId="urn:microsoft.com/office/officeart/2005/8/layout/process5"/>
    <dgm:cxn modelId="{6ECECEC5-F6DB-43C2-ACED-855872345280}" type="presParOf" srcId="{1FC1226F-6511-423E-AD24-EC2B908BADE8}" destId="{BD96147E-C11E-48DE-B42B-2BFE9C794AD9}" srcOrd="4" destOrd="0" presId="urn:microsoft.com/office/officeart/2005/8/layout/process5"/>
    <dgm:cxn modelId="{EFF71CD1-3F73-402C-8B2B-4EB3BCFCC5BC}" type="presParOf" srcId="{1FC1226F-6511-423E-AD24-EC2B908BADE8}" destId="{4F68FDE2-F6D8-4669-9272-4F7FAB59591E}" srcOrd="5" destOrd="0" presId="urn:microsoft.com/office/officeart/2005/8/layout/process5"/>
    <dgm:cxn modelId="{599F838D-1667-4412-8B1F-787F7AF929A6}" type="presParOf" srcId="{4F68FDE2-F6D8-4669-9272-4F7FAB59591E}" destId="{A1DBE0E2-6E0C-4F3E-BEB6-32F7E3AFCAE9}" srcOrd="0" destOrd="0" presId="urn:microsoft.com/office/officeart/2005/8/layout/process5"/>
    <dgm:cxn modelId="{5DC619EF-B4F9-402E-ACA4-03671626B502}" type="presParOf" srcId="{1FC1226F-6511-423E-AD24-EC2B908BADE8}" destId="{1E929825-B9CB-4B96-B25D-7BFC41A7D9CA}" srcOrd="6" destOrd="0" presId="urn:microsoft.com/office/officeart/2005/8/layout/process5"/>
    <dgm:cxn modelId="{35C64DC5-C545-495F-8A89-D9D4ED1DE096}" type="presParOf" srcId="{1FC1226F-6511-423E-AD24-EC2B908BADE8}" destId="{B3298DCA-FEBF-4CCA-B4A8-6B507A5889D5}" srcOrd="7" destOrd="0" presId="urn:microsoft.com/office/officeart/2005/8/layout/process5"/>
    <dgm:cxn modelId="{41A6EA04-528B-477B-A68C-57269C8EF60C}" type="presParOf" srcId="{B3298DCA-FEBF-4CCA-B4A8-6B507A5889D5}" destId="{A9E454AF-D03A-4140-86EF-B12041728F55}" srcOrd="0" destOrd="0" presId="urn:microsoft.com/office/officeart/2005/8/layout/process5"/>
    <dgm:cxn modelId="{00F643B2-4D73-4B6D-9440-440DAAB8B623}" type="presParOf" srcId="{1FC1226F-6511-423E-AD24-EC2B908BADE8}" destId="{88384561-AAB4-4717-BD5D-61C850B5FBE5}" srcOrd="8" destOrd="0" presId="urn:microsoft.com/office/officeart/2005/8/layout/process5"/>
    <dgm:cxn modelId="{C3A04B90-EAE3-4304-998E-8262447AC00B}" type="presParOf" srcId="{1FC1226F-6511-423E-AD24-EC2B908BADE8}" destId="{9951023E-11EF-44A0-A763-A4B76ABD5F5D}" srcOrd="9" destOrd="0" presId="urn:microsoft.com/office/officeart/2005/8/layout/process5"/>
    <dgm:cxn modelId="{692E5E83-66FB-43EA-93B4-38D824C0F847}" type="presParOf" srcId="{9951023E-11EF-44A0-A763-A4B76ABD5F5D}" destId="{6B61FD74-CF32-4323-9F3F-859A578B24D0}" srcOrd="0" destOrd="0" presId="urn:microsoft.com/office/officeart/2005/8/layout/process5"/>
    <dgm:cxn modelId="{E1121FB2-D8C8-4FF1-9E90-C2C35A9000BB}" type="presParOf" srcId="{1FC1226F-6511-423E-AD24-EC2B908BADE8}" destId="{77197434-0F11-4351-8A84-273A0C3E466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0F725-A84B-488B-AB17-5E496E6EEA04}">
      <dsp:nvSpPr>
        <dsp:cNvPr id="0" name=""/>
        <dsp:cNvSpPr/>
      </dsp:nvSpPr>
      <dsp:spPr>
        <a:xfrm>
          <a:off x="8993" y="25134"/>
          <a:ext cx="2688167" cy="161290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上兩週進度</a:t>
          </a:r>
          <a:endParaRPr lang="zh-TW" altLang="en-US" sz="4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6233" y="72374"/>
        <a:ext cx="2593687" cy="1518420"/>
      </dsp:txXfrm>
    </dsp:sp>
    <dsp:sp modelId="{80C3DECF-C937-4DE9-ADCE-FDF41FC6F68D}">
      <dsp:nvSpPr>
        <dsp:cNvPr id="0" name=""/>
        <dsp:cNvSpPr/>
      </dsp:nvSpPr>
      <dsp:spPr>
        <a:xfrm>
          <a:off x="2933720" y="498252"/>
          <a:ext cx="569891" cy="666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/>
        </a:p>
      </dsp:txBody>
      <dsp:txXfrm>
        <a:off x="2933720" y="631585"/>
        <a:ext cx="398924" cy="399999"/>
      </dsp:txXfrm>
    </dsp:sp>
    <dsp:sp modelId="{A7E3B749-AF79-4485-9261-D411B81AF8D4}">
      <dsp:nvSpPr>
        <dsp:cNvPr id="0" name=""/>
        <dsp:cNvSpPr/>
      </dsp:nvSpPr>
      <dsp:spPr>
        <a:xfrm>
          <a:off x="3772428" y="25134"/>
          <a:ext cx="2688167" cy="161290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9082"/>
            <a:satOff val="-2126"/>
            <a:lumOff val="547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手機 </a:t>
          </a:r>
          <a:r>
            <a:rPr lang="en-US" altLang="zh-TW" sz="4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UI</a:t>
          </a:r>
          <a:r>
            <a:rPr lang="zh-TW" altLang="en-US" sz="4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 初稿</a:t>
          </a:r>
          <a:endParaRPr lang="zh-TW" altLang="en-US" sz="4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819668" y="72374"/>
        <a:ext cx="2593687" cy="1518420"/>
      </dsp:txXfrm>
    </dsp:sp>
    <dsp:sp modelId="{AFBA81B3-4D2B-4C8A-ADA2-0C6529A03E02}">
      <dsp:nvSpPr>
        <dsp:cNvPr id="0" name=""/>
        <dsp:cNvSpPr/>
      </dsp:nvSpPr>
      <dsp:spPr>
        <a:xfrm>
          <a:off x="6697155" y="498252"/>
          <a:ext cx="569891" cy="666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6342"/>
            <a:satOff val="-2586"/>
            <a:lumOff val="62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/>
        </a:p>
      </dsp:txBody>
      <dsp:txXfrm>
        <a:off x="6697155" y="631585"/>
        <a:ext cx="398924" cy="399999"/>
      </dsp:txXfrm>
    </dsp:sp>
    <dsp:sp modelId="{BD96147E-C11E-48DE-B42B-2BFE9C794AD9}">
      <dsp:nvSpPr>
        <dsp:cNvPr id="0" name=""/>
        <dsp:cNvSpPr/>
      </dsp:nvSpPr>
      <dsp:spPr>
        <a:xfrm>
          <a:off x="7535863" y="25134"/>
          <a:ext cx="2688167" cy="161290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58164"/>
            <a:satOff val="-4252"/>
            <a:lumOff val="1095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駕駛地圖</a:t>
          </a:r>
          <a:r>
            <a:rPr lang="en-US" altLang="zh-TW" sz="4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on</a:t>
          </a:r>
          <a:r>
            <a:rPr lang="zh-TW" altLang="en-US" sz="4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 樹莓派</a:t>
          </a:r>
          <a:endParaRPr lang="zh-TW" altLang="en-US" sz="4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583103" y="72374"/>
        <a:ext cx="2593687" cy="1518420"/>
      </dsp:txXfrm>
    </dsp:sp>
    <dsp:sp modelId="{4F68FDE2-F6D8-4669-9272-4F7FAB59591E}">
      <dsp:nvSpPr>
        <dsp:cNvPr id="0" name=""/>
        <dsp:cNvSpPr/>
      </dsp:nvSpPr>
      <dsp:spPr>
        <a:xfrm rot="5400000">
          <a:off x="8595001" y="1826207"/>
          <a:ext cx="569891" cy="666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2684"/>
            <a:satOff val="-5173"/>
            <a:lumOff val="1242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/>
        </a:p>
      </dsp:txBody>
      <dsp:txXfrm rot="-5400000">
        <a:off x="8679948" y="1874594"/>
        <a:ext cx="399999" cy="398924"/>
      </dsp:txXfrm>
    </dsp:sp>
    <dsp:sp modelId="{1E929825-B9CB-4B96-B25D-7BFC41A7D9CA}">
      <dsp:nvSpPr>
        <dsp:cNvPr id="0" name=""/>
        <dsp:cNvSpPr/>
      </dsp:nvSpPr>
      <dsp:spPr>
        <a:xfrm>
          <a:off x="7535863" y="2713302"/>
          <a:ext cx="2688167" cy="161290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87246"/>
            <a:satOff val="-6378"/>
            <a:lumOff val="1643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GPS</a:t>
          </a:r>
          <a:r>
            <a:rPr lang="zh-TW" altLang="en-US" sz="4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 資料測試</a:t>
          </a:r>
          <a:endParaRPr lang="zh-TW" altLang="en-US" sz="4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583103" y="2760542"/>
        <a:ext cx="2593687" cy="1518420"/>
      </dsp:txXfrm>
    </dsp:sp>
    <dsp:sp modelId="{B3298DCA-FEBF-4CCA-B4A8-6B507A5889D5}">
      <dsp:nvSpPr>
        <dsp:cNvPr id="0" name=""/>
        <dsp:cNvSpPr/>
      </dsp:nvSpPr>
      <dsp:spPr>
        <a:xfrm rot="10800000">
          <a:off x="6729413" y="3186420"/>
          <a:ext cx="569891" cy="666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09026"/>
            <a:satOff val="-7759"/>
            <a:lumOff val="186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/>
        </a:p>
      </dsp:txBody>
      <dsp:txXfrm rot="10800000">
        <a:off x="6900380" y="3319753"/>
        <a:ext cx="398924" cy="399999"/>
      </dsp:txXfrm>
    </dsp:sp>
    <dsp:sp modelId="{88384561-AAB4-4717-BD5D-61C850B5FBE5}">
      <dsp:nvSpPr>
        <dsp:cNvPr id="0" name=""/>
        <dsp:cNvSpPr/>
      </dsp:nvSpPr>
      <dsp:spPr>
        <a:xfrm>
          <a:off x="3772428" y="2713302"/>
          <a:ext cx="2688167" cy="161290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16328"/>
            <a:satOff val="-8504"/>
            <a:lumOff val="219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Reliable </a:t>
          </a:r>
          <a:r>
            <a:rPr lang="en-US" altLang="zh-TW" sz="4000" kern="1200" baseline="0" dirty="0" err="1" smtClean="0">
              <a:latin typeface="Times New Roman" panose="02020603050405020304" pitchFamily="18" charset="0"/>
              <a:ea typeface="標楷體" panose="03000509000000000000" pitchFamily="65" charset="-120"/>
            </a:rPr>
            <a:t>LoRa</a:t>
          </a:r>
          <a:endParaRPr lang="zh-TW" altLang="en-US" sz="4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819668" y="2760542"/>
        <a:ext cx="2593687" cy="1518420"/>
      </dsp:txXfrm>
    </dsp:sp>
    <dsp:sp modelId="{9951023E-11EF-44A0-A763-A4B76ABD5F5D}">
      <dsp:nvSpPr>
        <dsp:cNvPr id="0" name=""/>
        <dsp:cNvSpPr/>
      </dsp:nvSpPr>
      <dsp:spPr>
        <a:xfrm rot="10800000">
          <a:off x="2965978" y="3186420"/>
          <a:ext cx="569891" cy="666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45368"/>
            <a:satOff val="-10345"/>
            <a:lumOff val="2485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/>
        </a:p>
      </dsp:txBody>
      <dsp:txXfrm rot="10800000">
        <a:off x="3136945" y="3319753"/>
        <a:ext cx="398924" cy="399999"/>
      </dsp:txXfrm>
    </dsp:sp>
    <dsp:sp modelId="{77197434-0F11-4351-8A84-273A0C3E466A}">
      <dsp:nvSpPr>
        <dsp:cNvPr id="0" name=""/>
        <dsp:cNvSpPr/>
      </dsp:nvSpPr>
      <dsp:spPr>
        <a:xfrm>
          <a:off x="8993" y="2713302"/>
          <a:ext cx="2688167" cy="161290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45410"/>
            <a:satOff val="-10630"/>
            <a:lumOff val="2739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下兩週進度</a:t>
          </a:r>
          <a:endParaRPr lang="zh-TW" altLang="en-US" sz="4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6233" y="2760542"/>
        <a:ext cx="2593687" cy="1518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C903-5951-4B1C-8B9E-EBA0470B9168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DB218-F287-46F7-A4AF-929A271D62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2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圖一 進入 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動畫</a:t>
            </a:r>
            <a:endParaRPr lang="en-US" altLang="zh-TW" dirty="0" smtClean="0"/>
          </a:p>
          <a:p>
            <a:r>
              <a:rPr lang="zh-TW" altLang="en-US" dirty="0" smtClean="0"/>
              <a:t>圖二 登入前首頁畫面</a:t>
            </a:r>
            <a:endParaRPr lang="en-US" altLang="zh-TW" dirty="0" smtClean="0"/>
          </a:p>
          <a:p>
            <a:r>
              <a:rPr lang="zh-TW" altLang="en-US" dirty="0" smtClean="0"/>
              <a:t>圖三 登入畫面</a:t>
            </a:r>
            <a:endParaRPr lang="en-US" altLang="zh-TW" dirty="0" smtClean="0"/>
          </a:p>
          <a:p>
            <a:r>
              <a:rPr lang="zh-TW" altLang="en-US" dirty="0" smtClean="0"/>
              <a:t>圖四 註冊畫面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B218-F287-46F7-A4AF-929A271D62C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92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圖一 </a:t>
            </a:r>
            <a:r>
              <a:rPr lang="en-US" altLang="zh-TW" dirty="0" smtClean="0"/>
              <a:t>Home</a:t>
            </a:r>
          </a:p>
          <a:p>
            <a:r>
              <a:rPr lang="zh-TW" altLang="en-US" dirty="0" smtClean="0"/>
              <a:t>圖二 寄件資料</a:t>
            </a:r>
            <a:endParaRPr lang="en-US" altLang="zh-TW" dirty="0" smtClean="0"/>
          </a:p>
          <a:p>
            <a:r>
              <a:rPr lang="zh-TW" altLang="en-US" dirty="0" smtClean="0"/>
              <a:t>圖三 導航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B218-F287-46F7-A4AF-929A271D62C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54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B218-F287-46F7-A4AF-929A271D62C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03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B218-F287-46F7-A4AF-929A271D62C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16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B218-F287-46F7-A4AF-929A271D62C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528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B218-F287-46F7-A4AF-929A271D62C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46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專題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Meeting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2017/3/21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85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下兩週進度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持續完成手機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UI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設計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程式持續進行合併：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俊瑋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程式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育旋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手機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楷甯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LoRa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Gateway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程式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紘綸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車子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89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綱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806598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6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上兩週進度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手機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UI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設計初稿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程式：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俊瑋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程式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育旋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手機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楷甯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LoRa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Gateway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程式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紘綸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車子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46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手機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354" r="2518" b="-29"/>
          <a:stretch/>
        </p:blipFill>
        <p:spPr>
          <a:xfrm>
            <a:off x="3573711" y="1690687"/>
            <a:ext cx="2437458" cy="4345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2455217" cy="43453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25" y="1690688"/>
            <a:ext cx="2390275" cy="43453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14" y="1690688"/>
            <a:ext cx="2387286" cy="43453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22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95" y="1690688"/>
            <a:ext cx="2461819" cy="43453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96" y="1683390"/>
            <a:ext cx="2279176" cy="43453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14" y="1683390"/>
            <a:ext cx="2451585" cy="4342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03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駕駛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地圖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樹莓派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21" b="89562" l="4506" r="97238"/>
                    </a14:imgEffect>
                    <a14:imgEffect>
                      <a14:brightnessContrast bright="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8928" y="1422240"/>
            <a:ext cx="6241407" cy="43453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/>
          <a:srcRect l="21620" t="37768" r="55329" b="18921"/>
          <a:stretch/>
        </p:blipFill>
        <p:spPr>
          <a:xfrm>
            <a:off x="1086933" y="1722250"/>
            <a:ext cx="3797702" cy="4013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83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GPS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資料測試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5" name="內容版面配置區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3236"/>
            <a:ext cx="5273497" cy="4066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7" name="內容版面配置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76485"/>
              </p:ext>
            </p:extLst>
          </p:nvPr>
        </p:nvGraphicFramePr>
        <p:xfrm>
          <a:off x="6351811" y="2043228"/>
          <a:ext cx="2596246" cy="406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6">
                  <a:extLst>
                    <a:ext uri="{9D8B030D-6E8A-4147-A177-3AD203B41FA5}">
                      <a16:colId xmlns:a16="http://schemas.microsoft.com/office/drawing/2014/main" val="218407917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87263009"/>
                    </a:ext>
                  </a:extLst>
                </a:gridCol>
              </a:tblGrid>
              <a:tr h="451821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測試點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距離差 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(m)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7763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4.98454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91884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1.15488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16184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8.64183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8528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3.58984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32156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1.89861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34244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12.6611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84615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5.92386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8957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10.476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722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923831"/>
              </p:ext>
            </p:extLst>
          </p:nvPr>
        </p:nvGraphicFramePr>
        <p:xfrm>
          <a:off x="9188171" y="2043228"/>
          <a:ext cx="2596246" cy="406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6">
                  <a:extLst>
                    <a:ext uri="{9D8B030D-6E8A-4147-A177-3AD203B41FA5}">
                      <a16:colId xmlns:a16="http://schemas.microsoft.com/office/drawing/2014/main" val="218407917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87263009"/>
                    </a:ext>
                  </a:extLst>
                </a:gridCol>
              </a:tblGrid>
              <a:tr h="451821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測試點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距離差 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(m)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7763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7.64119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91884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J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3.78177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16184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3.58481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8528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5.14644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32156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0.905581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34244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5.20996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84615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7.52951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8957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8.87488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9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GPS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資料測試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111169"/>
              </p:ext>
            </p:extLst>
          </p:nvPr>
        </p:nvGraphicFramePr>
        <p:xfrm>
          <a:off x="352338" y="1943246"/>
          <a:ext cx="113922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11">
                  <a:extLst>
                    <a:ext uri="{9D8B030D-6E8A-4147-A177-3AD203B41FA5}">
                      <a16:colId xmlns:a16="http://schemas.microsoft.com/office/drawing/2014/main" val="2982255546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3119671780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2171872921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1222336003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436533294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1472223483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3445665822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2681949949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2581500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測試點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測試經度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121.370560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aseline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121.370818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121.371019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121.371495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121.371941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121.372198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121.372647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121.373091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20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測試緯度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24.943788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24.943615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24.943728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24.943979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24.944261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24.944441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24.944641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24.944912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46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實際經度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121.370580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121.370821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121.371104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121.371470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121.371939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121.372320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121.372700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121.373098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30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實際緯度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24.943829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24.943625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24.943738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24.943956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24.944278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24.944468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24.944664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24.945006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981654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963851"/>
              </p:ext>
            </p:extLst>
          </p:nvPr>
        </p:nvGraphicFramePr>
        <p:xfrm>
          <a:off x="352339" y="4091337"/>
          <a:ext cx="113922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11">
                  <a:extLst>
                    <a:ext uri="{9D8B030D-6E8A-4147-A177-3AD203B41FA5}">
                      <a16:colId xmlns:a16="http://schemas.microsoft.com/office/drawing/2014/main" val="2982255546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3119671780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2171872921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1222336003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436533294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1472223483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3445665822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2681949949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2581500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測試點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測試經度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121.372961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121.372700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121.372145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121.371607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121.371740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121.371095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121.370505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121.370662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20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測試緯度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24.945110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24.945464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24.945033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24.944809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24.944473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24.944444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24.943915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24.943915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46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實際經度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121.372972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121.372700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121.372178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121.371658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121.371742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121.371120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121.370576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121.370740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30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實際緯度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24.945178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24.945498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24.945045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24.944807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24.944481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24.944485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24.944153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24.943878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981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0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Reliable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LoRa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0000" y="1825625"/>
            <a:ext cx="3921783" cy="4351338"/>
          </a:xfrm>
        </p:spPr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LoRa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模組的傳輸為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Unreliable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模擬電網課程的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Rdt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和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交替的資料狀態確保資料沒有掉。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970" y="840422"/>
            <a:ext cx="4410435" cy="508670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012784" y="1662407"/>
            <a:ext cx="584461" cy="8168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zh-TW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162853" y="3157979"/>
            <a:ext cx="810705" cy="4807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zh-TW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012784" y="4452744"/>
            <a:ext cx="584461" cy="7885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endParaRPr lang="zh-TW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五角星形 4"/>
          <p:cNvSpPr/>
          <p:nvPr/>
        </p:nvSpPr>
        <p:spPr>
          <a:xfrm rot="1090601">
            <a:off x="7692273" y="4025244"/>
            <a:ext cx="688156" cy="6410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8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196</TotalTime>
  <Words>317</Words>
  <Application>Microsoft Office PowerPoint</Application>
  <PresentationFormat>寬螢幕</PresentationFormat>
  <Paragraphs>173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Corbel</vt:lpstr>
      <vt:lpstr>Times New Roman</vt:lpstr>
      <vt:lpstr>深度</vt:lpstr>
      <vt:lpstr>專題 Meeting</vt:lpstr>
      <vt:lpstr>大綱</vt:lpstr>
      <vt:lpstr>上兩週進度</vt:lpstr>
      <vt:lpstr>手機 UI</vt:lpstr>
      <vt:lpstr>手機 UI</vt:lpstr>
      <vt:lpstr>駕駛地圖 on 樹莓派</vt:lpstr>
      <vt:lpstr>GPS 資料測試</vt:lpstr>
      <vt:lpstr>GPS 資料測試</vt:lpstr>
      <vt:lpstr>Reliable LoRa</vt:lpstr>
      <vt:lpstr>下兩週進度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 Meeting</dc:title>
  <dc:creator>黃俊瑋</dc:creator>
  <cp:lastModifiedBy>黃俊瑋</cp:lastModifiedBy>
  <cp:revision>24</cp:revision>
  <dcterms:created xsi:type="dcterms:W3CDTF">2017-03-19T17:22:02Z</dcterms:created>
  <dcterms:modified xsi:type="dcterms:W3CDTF">2017-03-20T00:54:33Z</dcterms:modified>
</cp:coreProperties>
</file>