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6" r:id="rId5"/>
    <p:sldId id="264" r:id="rId6"/>
    <p:sldId id="257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8D4E-2DD3-4C1C-AAC7-308F858A7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855D6-83BE-4ACE-A520-B04790028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90B6-E0D6-4806-AC9A-AA854E0F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95D-BF54-494A-A2E5-2909E386A042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9233-6799-496A-8AF9-C01B5425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38CB6-595A-4789-8BB4-594437FB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A7E-85A5-4B75-8A09-907CD5C11E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687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6465-3F29-453D-96FC-C3099309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CB900-42CD-448B-9FCD-ACB149089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2F57D-8F6D-467C-B3F5-918376D2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95D-BF54-494A-A2E5-2909E386A042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C405-0345-4B33-8CA8-F3EFEEB5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32F3-253E-43DB-8A19-135E29A4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A7E-85A5-4B75-8A09-907CD5C11E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1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19466-7173-4CC5-B76C-9287C29CA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99E01-8B53-47A9-BF9F-CBAB87DEB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EEE7-9FEA-4ACF-AA8E-0E70663C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95D-BF54-494A-A2E5-2909E386A042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8EA64-1262-409D-8E9C-BD27943C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7534-ADFD-4362-9484-99AFB056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A7E-85A5-4B75-8A09-907CD5C11E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32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7E52-6852-4182-BEB9-C7CE1CE1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CBDF-5BE0-4E26-BEE9-6729E877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C4AF-BE8B-45EF-B3F8-595A161E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95D-BF54-494A-A2E5-2909E386A042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F807-CBAF-4695-9042-2B3EF40B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BA9E-ACBA-4799-8654-D55E2808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A7E-85A5-4B75-8A09-907CD5C11E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433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8C80-9E9D-4776-9F60-4E1D8609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EB391-FF9B-498E-A83B-39A2FB657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0C1F-5096-48A6-B804-ED4C40D0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95D-BF54-494A-A2E5-2909E386A042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ACD7-84E2-4324-BBEF-BD6BC61D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F223B-7485-4828-A610-74F44FDE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A7E-85A5-4B75-8A09-907CD5C11E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67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01DC-3099-4D26-A2CA-73251048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B084-6C93-489D-8361-FF0D5AB1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59A1F-16AB-4007-8F2D-ADECB8C6F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21689-BC9C-4811-9BC6-0FA700D8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95D-BF54-494A-A2E5-2909E386A042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DFFA4-C9A6-403A-A6C8-F17B68BD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2D53F-6E68-4764-A72A-86A011C7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A7E-85A5-4B75-8A09-907CD5C11E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573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2FCB-4ADD-49A8-AE5C-E071086E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355D-7C6F-4DE1-A9BF-ED7F5C18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E5D36-50B2-4E2D-A1B4-3091433F7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375-43AF-474E-9C66-150235719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B1AF9-A2B4-4860-9692-35D2B59E6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C873F-F214-4BB1-8994-8EE29826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95D-BF54-494A-A2E5-2909E386A042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93D0A-BA1F-418D-947E-2AD8CD4C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1CBE3-41B6-45D1-990E-AD6F8AC1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A7E-85A5-4B75-8A09-907CD5C11E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541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86D4-54B0-423C-A1DD-B3CBDE6D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69DFD-1303-4B0A-A257-6C9DE13A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95D-BF54-494A-A2E5-2909E386A042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15EB3-F767-4028-9CB1-FF53DA6E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A8987-B474-47D6-AEF5-DE915932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A7E-85A5-4B75-8A09-907CD5C11E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16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C0DDB-30D3-4281-AF47-FBC31FBB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95D-BF54-494A-A2E5-2909E386A042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41258-5D4D-436B-9319-4B1F33E1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88A3F-36A5-48E9-92A4-C33BB391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A7E-85A5-4B75-8A09-907CD5C11E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201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D87-CABF-46C9-8D06-A798CC00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C43D-7F54-4B42-91EA-D3C4E974E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38073-B94E-4A46-8249-9833722BC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1269-6655-4235-958C-FA6F44CB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95D-BF54-494A-A2E5-2909E386A042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1C8B8-CB20-4EDE-94F2-9A9D0E73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5E24D-522E-4D37-8B09-4D1F5937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A7E-85A5-4B75-8A09-907CD5C11E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02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AAE1-C0FA-442C-AF01-A52F6DC9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7BE41-EC79-4E09-99DC-DB42C7191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F0F9D-81BD-40AB-A9C3-35CD6A6B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1611D-5FBA-43E5-9DB7-438C542B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95D-BF54-494A-A2E5-2909E386A042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47325-FE75-4978-8AD9-B9DC79F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7EDF9-4E5C-40A8-B7FF-80518E4D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A7E-85A5-4B75-8A09-907CD5C11E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938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35BE9-7B14-461D-8EE0-CD3D06B5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A7913-DE38-4F7B-80BE-0200C6685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7677D-9953-445E-BBD7-7E5A3E19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E95D-BF54-494A-A2E5-2909E386A042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61E3-F841-436F-80C6-444E754DF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6A9A0-8C7C-4DA2-BBC9-6D72E2048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0A7E-85A5-4B75-8A09-907CD5C11E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033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F39F-692C-4DD1-B4EC-1F66EA77F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/>
              <a:t>COVID-19 news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085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C698-B942-48DD-A856-EA6D0F6A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b="1" dirty="0"/>
              <a:t>COVID-19 Forecast results by calling Azure ML studio API from </a:t>
            </a:r>
            <a:r>
              <a:rPr lang="en-SG" sz="3200" b="1" dirty="0" err="1"/>
              <a:t>Streamlit</a:t>
            </a:r>
            <a:endParaRPr lang="en-SG" sz="3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BADACA-8A37-474B-9C05-6001111DC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8" t="15476" r="29955" b="46190"/>
          <a:stretch/>
        </p:blipFill>
        <p:spPr>
          <a:xfrm>
            <a:off x="2090057" y="1995033"/>
            <a:ext cx="7430007" cy="36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3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EE35-0C31-40B6-A816-3330F6E5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b="1" dirty="0"/>
              <a:t>Summary of the App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87981B-5114-4758-95D2-A7593C4C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International news dashboard application for COVID-19 relevant news (filter to your country of interest)</a:t>
            </a:r>
          </a:p>
          <a:p>
            <a:r>
              <a:rPr lang="en-SG" sz="2400" dirty="0"/>
              <a:t>Integration of </a:t>
            </a:r>
            <a:r>
              <a:rPr lang="en-SG" sz="2400" dirty="0" err="1"/>
              <a:t>Streamlit</a:t>
            </a:r>
            <a:r>
              <a:rPr lang="en-SG" sz="2400" dirty="0"/>
              <a:t> and data retrieved from </a:t>
            </a:r>
            <a:r>
              <a:rPr lang="en-SG" sz="2400" dirty="0" err="1"/>
              <a:t>NewsApi</a:t>
            </a:r>
            <a:r>
              <a:rPr lang="en-SG" sz="2400" dirty="0"/>
              <a:t> and European CDC.</a:t>
            </a:r>
          </a:p>
          <a:p>
            <a:r>
              <a:rPr lang="en-SG" sz="2400" dirty="0"/>
              <a:t>News API: free access to reputable news sources from various countries with the provided API token.</a:t>
            </a:r>
          </a:p>
          <a:p>
            <a:r>
              <a:rPr lang="en-SG" sz="2400" dirty="0"/>
              <a:t>European CDC: daily updates on COVID-19 numbers</a:t>
            </a:r>
          </a:p>
          <a:p>
            <a:r>
              <a:rPr lang="en-SG" sz="2400" dirty="0"/>
              <a:t>Objectives: </a:t>
            </a:r>
          </a:p>
          <a:p>
            <a:pPr marL="914400" lvl="1" indent="-457200">
              <a:buAutoNum type="arabicParenBoth"/>
            </a:pPr>
            <a:r>
              <a:rPr lang="en-SG" sz="2000" dirty="0"/>
              <a:t>Provide a snapshot of important daily COVID-19 statistics: death rates, total cases, and top 10 countries with highest fatality rates</a:t>
            </a:r>
          </a:p>
          <a:p>
            <a:pPr marL="914400" lvl="1" indent="-457200">
              <a:buFont typeface="Arial" panose="020B0604020202020204" pitchFamily="34" charset="0"/>
              <a:buAutoNum type="arabicParenBoth"/>
            </a:pPr>
            <a:r>
              <a:rPr lang="en-SG" sz="2000" dirty="0"/>
              <a:t>Retrieve top news headlines on COVID-19 filtered by country of interest</a:t>
            </a:r>
          </a:p>
          <a:p>
            <a:pPr marL="914400" lvl="1" indent="-457200">
              <a:buAutoNum type="arabicParenBoth"/>
            </a:pPr>
            <a:endParaRPr lang="en-SG" sz="2000" dirty="0"/>
          </a:p>
          <a:p>
            <a:endParaRPr lang="en-SG" sz="2400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4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FF0AE7-95F1-4F7E-8C98-3D966FE4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909" y="1242204"/>
            <a:ext cx="7691211" cy="53670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4D5C549-9D3F-497A-A95B-C53AD9C8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3200" b="1" dirty="0"/>
              <a:t>Global COVID-19 Statistics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449DADC0-227E-4301-9507-4F7E1822A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5833" y="1894637"/>
            <a:ext cx="1841178" cy="4351338"/>
          </a:xfrm>
        </p:spPr>
      </p:pic>
    </p:spTree>
    <p:extLst>
      <p:ext uri="{BB962C8B-B14F-4D97-AF65-F5344CB8AC3E}">
        <p14:creationId xmlns:p14="http://schemas.microsoft.com/office/powerpoint/2010/main" val="242992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576C-94C9-41F7-A45A-A88DA328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200" b="1" dirty="0"/>
              <a:t>Retrieval of top 5 news headlines on COVID-19 from various Malaysian news 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85E58-94DE-43FE-AF7E-9D02636A5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313" y="1825625"/>
            <a:ext cx="5843373" cy="4351338"/>
          </a:xfrm>
        </p:spPr>
      </p:pic>
    </p:spTree>
    <p:extLst>
      <p:ext uri="{BB962C8B-B14F-4D97-AF65-F5344CB8AC3E}">
        <p14:creationId xmlns:p14="http://schemas.microsoft.com/office/powerpoint/2010/main" val="57864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A247-587F-47A4-8FE6-F464B1812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/>
              <a:t>AZURE COVID-19 forecast app</a:t>
            </a:r>
          </a:p>
        </p:txBody>
      </p:sp>
    </p:spTree>
    <p:extLst>
      <p:ext uri="{BB962C8B-B14F-4D97-AF65-F5344CB8AC3E}">
        <p14:creationId xmlns:p14="http://schemas.microsoft.com/office/powerpoint/2010/main" val="12188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B9735-1938-4D9D-93BE-43D03C8F4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034" y="1837879"/>
            <a:ext cx="9582150" cy="2447925"/>
          </a:xfrm>
        </p:spPr>
      </p:pic>
    </p:spTree>
    <p:extLst>
      <p:ext uri="{BB962C8B-B14F-4D97-AF65-F5344CB8AC3E}">
        <p14:creationId xmlns:p14="http://schemas.microsoft.com/office/powerpoint/2010/main" val="219178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26202-2858-4E41-BF72-AA166F93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026" y="1414732"/>
            <a:ext cx="9597849" cy="506122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AD4F6E9-05BF-461A-B5BE-198D052F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3200" b="1" dirty="0"/>
              <a:t>Update dataset and train model </a:t>
            </a:r>
          </a:p>
        </p:txBody>
      </p:sp>
    </p:spTree>
    <p:extLst>
      <p:ext uri="{BB962C8B-B14F-4D97-AF65-F5344CB8AC3E}">
        <p14:creationId xmlns:p14="http://schemas.microsoft.com/office/powerpoint/2010/main" val="292689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7C79D0-BFC4-47D6-87A1-2D588D938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31"/>
          <a:stretch/>
        </p:blipFill>
        <p:spPr>
          <a:xfrm>
            <a:off x="3104538" y="1404938"/>
            <a:ext cx="4348447" cy="490085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EC41386-9C38-4865-94AA-615D7ED3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3200" b="1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21936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47CF4-FD23-483C-8505-9040907FA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676" y="1397208"/>
            <a:ext cx="7828407" cy="460677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77838B-9EE5-462D-97DF-9BB02FDF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3200" b="1" dirty="0"/>
              <a:t>Convenient deployment of trained Azure ML model as web service</a:t>
            </a:r>
          </a:p>
        </p:txBody>
      </p:sp>
    </p:spTree>
    <p:extLst>
      <p:ext uri="{BB962C8B-B14F-4D97-AF65-F5344CB8AC3E}">
        <p14:creationId xmlns:p14="http://schemas.microsoft.com/office/powerpoint/2010/main" val="48889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145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COVID-19 news app</vt:lpstr>
      <vt:lpstr>Summary of the App</vt:lpstr>
      <vt:lpstr>Global COVID-19 Statistics</vt:lpstr>
      <vt:lpstr>Retrieval of top 5 news headlines on COVID-19 from various Malaysian news sources</vt:lpstr>
      <vt:lpstr>AZURE COVID-19 forecast app</vt:lpstr>
      <vt:lpstr>PowerPoint Presentation</vt:lpstr>
      <vt:lpstr>Update dataset and train model </vt:lpstr>
      <vt:lpstr>Model Evaluation</vt:lpstr>
      <vt:lpstr>Convenient deployment of trained Azure ML model as web service</vt:lpstr>
      <vt:lpstr>COVID-19 Forecast results by calling Azure ML studio API from Streamlit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Hwa Hwa Chung</dc:creator>
  <cp:lastModifiedBy>Hwa Hwa Chung</cp:lastModifiedBy>
  <cp:revision>16</cp:revision>
  <dcterms:created xsi:type="dcterms:W3CDTF">2021-04-04T06:31:12Z</dcterms:created>
  <dcterms:modified xsi:type="dcterms:W3CDTF">2021-04-04T10:17:22Z</dcterms:modified>
</cp:coreProperties>
</file>