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a0160cbe_4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da0160cbe_4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b4d32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b4d32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b4d328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b4d328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db4d328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db4d328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75e99a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75e99a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b4d328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db4d328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c371a4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dc371a4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c117d1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c117d1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da0160cbe_4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da0160cbe_4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6475" y="792950"/>
            <a:ext cx="8347500" cy="4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SMJE 3203 ARTIFICIAL INTELLIGENCE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GROUP PROJECT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FUZZY LOGIC BASED CONTROL SYSTEM FOR INTELLIGENT WASHING MACHINES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GROUP 5 :  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CALVIN KANG ZHI TIAN 				A19MJ0019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OOI ZHENG MING 					A19MJ0224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HEE JIA MEI							A19MJ0035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KHAW LI WEN						A19MJ0040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825" y="208275"/>
            <a:ext cx="2074476" cy="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005050" y="1848600"/>
            <a:ext cx="51339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Introduction</a:t>
            </a:r>
            <a:endParaRPr sz="30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37600" y="1371600"/>
            <a:ext cx="80688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Washing machines are common household appliances which has more effectively than traditional hand-wash approaches. 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users have been facing the problem of selecting the length of wash time based on the type of clothes, type of dirt, dirtiness of clothes and amount of clothes. 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overcome the problem, washing machines based on fuzzy logic offers the advantage of performance, simplicity and less cost.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machine use of Fuzzy Logic mechanism to smartly calculate the amount of washing, rinsing, and spinning time in order to provide a precise real-time for the machine motor.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Objective</a:t>
            </a:r>
            <a:endParaRPr sz="30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37600" y="1510900"/>
            <a:ext cx="80688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develop the fuzzy </a:t>
            </a:r>
            <a:r>
              <a:rPr lang="en" sz="1900"/>
              <a:t>logic based intelligent washing machine system.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implement the </a:t>
            </a:r>
            <a:r>
              <a:rPr lang="en" sz="1900"/>
              <a:t>theoretical</a:t>
            </a:r>
            <a:r>
              <a:rPr lang="en" sz="1900"/>
              <a:t> knowledge of fuzzy logic.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design an intelligent washing machine which can save a lot of time, electricity, detergent and water for washing the clothes.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Design for Fuzzy Logic Controller</a:t>
            </a:r>
            <a:endParaRPr sz="2840"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598417" y="1524925"/>
            <a:ext cx="3305700" cy="3483050"/>
            <a:chOff x="5632317" y="1189775"/>
            <a:chExt cx="3305700" cy="3483050"/>
          </a:xfrm>
        </p:grpSpPr>
        <p:sp>
          <p:nvSpPr>
            <p:cNvPr id="106" name="Google Shape;106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Defuzzification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Centroid defuzzification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0" y="1525014"/>
            <a:ext cx="3546900" cy="3482961"/>
            <a:chOff x="0" y="1189989"/>
            <a:chExt cx="3546900" cy="3482961"/>
          </a:xfrm>
        </p:grpSpPr>
        <p:sp>
          <p:nvSpPr>
            <p:cNvPr id="109" name="Google Shape;109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Fuzzification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730611" y="205725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Input parameters :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Type of clothes (TC)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Amount of clothes (AC) 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Amount of dirtiness (AD) 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Output parameters :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Wash time (Wash)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Rinse time (Rinse)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Spin time (Spin)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2966804" y="1524913"/>
            <a:ext cx="3305700" cy="3483050"/>
            <a:chOff x="2944204" y="1189775"/>
            <a:chExt cx="3305700" cy="3483050"/>
          </a:xfrm>
        </p:grpSpPr>
        <p:sp>
          <p:nvSpPr>
            <p:cNvPr id="112" name="Google Shape;112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Inference Mechanism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Mamdani’s max-min inference method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Fuzzy Logic Modelling of Washing Machine</a:t>
            </a:r>
            <a:endParaRPr sz="234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25075" y="1350175"/>
            <a:ext cx="80688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 inputs </a:t>
            </a:r>
            <a:r>
              <a:rPr lang="en"/>
              <a:t>→ </a:t>
            </a:r>
            <a:r>
              <a:rPr lang="en"/>
              <a:t> Fuzzy inputs (</a:t>
            </a:r>
            <a:r>
              <a:rPr lang="en"/>
              <a:t>Membership function)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of clothes (TC) thin ,thick, and jeans, Amount of clothes (AC) little, normal, and large &amp; </a:t>
            </a:r>
            <a:r>
              <a:rPr lang="en"/>
              <a:t>Amount of dirtiness (AD) small, normal, and large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Rinse time very small, small, normal, long, and very long, Washing time small, normal and large &amp; Spin time very small, small, normal, large and very large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Mamdani-style fuzzy inference process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Aggregation </a:t>
            </a:r>
            <a:r>
              <a:rPr lang="en"/>
              <a:t>→ </a:t>
            </a:r>
            <a:r>
              <a:rPr lang="en"/>
              <a:t>Max, Implication </a:t>
            </a:r>
            <a:r>
              <a:rPr lang="en"/>
              <a:t>→ </a:t>
            </a:r>
            <a:r>
              <a:rPr lang="en"/>
              <a:t> Min, MF</a:t>
            </a:r>
            <a:r>
              <a:rPr lang="en"/>
              <a:t>→ </a:t>
            </a:r>
            <a:r>
              <a:rPr lang="en"/>
              <a:t>Triangle &amp; Symmetrical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Fuzzification of input variable. crisp values → fuzzy values.  Fuzziness → the rules.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Control Rules in fuzzy design are set up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Aggregation of the rule outputs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Unification of the outputs of all rules which are extracted from membership functions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rules are aggregated to combine them into a particular fuzzy set → to get a single fuzzy set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 for defuzzification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549975"/>
            <a:ext cx="76887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Defuzzification (Centroid method)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be crisp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Fuzzy set to a crisp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Output: A single number is  the controller’s response</a:t>
            </a:r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Fuzzy Logic Modelling of Washing Machine</a:t>
            </a:r>
            <a:endParaRPr sz="23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53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Expected result </a:t>
            </a:r>
            <a:endParaRPr sz="304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441200"/>
            <a:ext cx="7688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Wash time might affected by the amount of dirtiness, type of clothes and amount of </a:t>
            </a:r>
            <a:r>
              <a:rPr lang="en" sz="1500"/>
              <a:t>clothes.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Spin time might not affected much by the amount of dirtiness but type of clothes and amount of clothes affected has a much affected to it.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Rinse time might not affected much by the type of clothes but amount of dirtiness and amount of clothes affected has a much affected to it.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419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Conclusion</a:t>
            </a:r>
            <a:endParaRPr sz="304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25075" y="1350175"/>
            <a:ext cx="80688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Fuzzy logic is used for the washing </a:t>
            </a:r>
            <a:r>
              <a:rPr lang="en" sz="1500"/>
              <a:t>machine</a:t>
            </a:r>
            <a:r>
              <a:rPr lang="en" sz="1500"/>
              <a:t> response in  differences conditions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output of the washing machines affected by the input parameters. Example, more clothes might need more washing time.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fuzzy logic is to help the </a:t>
            </a:r>
            <a:r>
              <a:rPr lang="en" sz="1500"/>
              <a:t>the machine to finish it’s work with best result and more saving consumed power in differences conditions.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