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2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1ae41e29c_1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1ae41e29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1ae41e29c_1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1ae41e29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1ae41e29c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1ae41e29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1ae41e29c_1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1ae41e29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1ae41e29c_1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1ae41e29c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01059691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010596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1ae41e29c_1_7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1ae41e29c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1ae41e29c_1_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1ae41e29c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1ae41e29c_1_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1ae41e29c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1ae41e29c_1_1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1ae41e29c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1ae41e29c_1_1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1ae41e29c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1ae41e29c_1_1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1ae41e29c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1ae41e29c_1_1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1ae41e29c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1ae41e29c_1_1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1ae41e29c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1ae41e29c_1_1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1ae41e29c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01059691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01059691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1ae41e29c_1_1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1ae41e29c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01059691a_0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01059691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01059691a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0105969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01059691a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01059691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01059691a_0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01059691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1ae41e29c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1ae41e29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8250" y="0"/>
            <a:ext cx="9152400" cy="5143500"/>
          </a:xfrm>
          <a:prstGeom prst="frame">
            <a:avLst>
              <a:gd name="adj1" fmla="val 24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54325" y="2449025"/>
            <a:ext cx="7035300" cy="1159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800"/>
              <a:buNone/>
              <a:defRPr sz="4800">
                <a:solidFill>
                  <a:schemeClr val="accent3"/>
                </a:solidFill>
              </a:defRPr>
            </a:lvl1pPr>
            <a:lvl2pPr lvl="1" algn="ctr">
              <a:spcBef>
                <a:spcPts val="0"/>
              </a:spcBef>
              <a:spcAft>
                <a:spcPts val="0"/>
              </a:spcAft>
              <a:buClr>
                <a:schemeClr val="accent3"/>
              </a:buClr>
              <a:buSzPts val="4800"/>
              <a:buNone/>
              <a:defRPr sz="4800">
                <a:solidFill>
                  <a:schemeClr val="accent3"/>
                </a:solidFill>
              </a:defRPr>
            </a:lvl2pPr>
            <a:lvl3pPr lvl="2" algn="ctr">
              <a:spcBef>
                <a:spcPts val="0"/>
              </a:spcBef>
              <a:spcAft>
                <a:spcPts val="0"/>
              </a:spcAft>
              <a:buClr>
                <a:schemeClr val="accent3"/>
              </a:buClr>
              <a:buSzPts val="4800"/>
              <a:buNone/>
              <a:defRPr sz="4800">
                <a:solidFill>
                  <a:schemeClr val="accent3"/>
                </a:solidFill>
              </a:defRPr>
            </a:lvl3pPr>
            <a:lvl4pPr lvl="3" algn="ctr">
              <a:spcBef>
                <a:spcPts val="0"/>
              </a:spcBef>
              <a:spcAft>
                <a:spcPts val="0"/>
              </a:spcAft>
              <a:buClr>
                <a:schemeClr val="accent3"/>
              </a:buClr>
              <a:buSzPts val="4800"/>
              <a:buNone/>
              <a:defRPr sz="4800">
                <a:solidFill>
                  <a:schemeClr val="accent3"/>
                </a:solidFill>
              </a:defRPr>
            </a:lvl4pPr>
            <a:lvl5pPr lvl="4" algn="ctr">
              <a:spcBef>
                <a:spcPts val="0"/>
              </a:spcBef>
              <a:spcAft>
                <a:spcPts val="0"/>
              </a:spcAft>
              <a:buClr>
                <a:schemeClr val="accent3"/>
              </a:buClr>
              <a:buSzPts val="4800"/>
              <a:buNone/>
              <a:defRPr sz="4800">
                <a:solidFill>
                  <a:schemeClr val="accent3"/>
                </a:solidFill>
              </a:defRPr>
            </a:lvl5pPr>
            <a:lvl6pPr lvl="5" algn="ctr">
              <a:spcBef>
                <a:spcPts val="0"/>
              </a:spcBef>
              <a:spcAft>
                <a:spcPts val="0"/>
              </a:spcAft>
              <a:buClr>
                <a:schemeClr val="accent3"/>
              </a:buClr>
              <a:buSzPts val="4800"/>
              <a:buNone/>
              <a:defRPr sz="4800">
                <a:solidFill>
                  <a:schemeClr val="accent3"/>
                </a:solidFill>
              </a:defRPr>
            </a:lvl6pPr>
            <a:lvl7pPr lvl="6" algn="ctr">
              <a:spcBef>
                <a:spcPts val="0"/>
              </a:spcBef>
              <a:spcAft>
                <a:spcPts val="0"/>
              </a:spcAft>
              <a:buClr>
                <a:schemeClr val="accent3"/>
              </a:buClr>
              <a:buSzPts val="4800"/>
              <a:buNone/>
              <a:defRPr sz="4800">
                <a:solidFill>
                  <a:schemeClr val="accent3"/>
                </a:solidFill>
              </a:defRPr>
            </a:lvl7pPr>
            <a:lvl8pPr lvl="7" algn="ctr">
              <a:spcBef>
                <a:spcPts val="0"/>
              </a:spcBef>
              <a:spcAft>
                <a:spcPts val="0"/>
              </a:spcAft>
              <a:buClr>
                <a:schemeClr val="accent3"/>
              </a:buClr>
              <a:buSzPts val="4800"/>
              <a:buNone/>
              <a:defRPr sz="4800">
                <a:solidFill>
                  <a:schemeClr val="accent3"/>
                </a:solidFill>
              </a:defRPr>
            </a:lvl8pPr>
            <a:lvl9pPr lvl="8" algn="ctr">
              <a:spcBef>
                <a:spcPts val="0"/>
              </a:spcBef>
              <a:spcAft>
                <a:spcPts val="0"/>
              </a:spcAft>
              <a:buClr>
                <a:schemeClr val="accent3"/>
              </a:buClr>
              <a:buSzPts val="4800"/>
              <a:buNone/>
              <a:defRPr sz="4800">
                <a:solidFill>
                  <a:schemeClr val="accent3"/>
                </a:solidFill>
              </a:defRPr>
            </a:lvl9pPr>
          </a:lstStyle>
          <a:p>
            <a:endParaRPr/>
          </a:p>
        </p:txBody>
      </p:sp>
      <p:sp>
        <p:nvSpPr>
          <p:cNvPr id="12" name="Google Shape;12;p2"/>
          <p:cNvSpPr/>
          <p:nvPr/>
        </p:nvSpPr>
        <p:spPr>
          <a:xfrm>
            <a:off x="3855150" y="1151950"/>
            <a:ext cx="1433700" cy="944700"/>
          </a:xfrm>
          <a:prstGeom prst="wedgeRectCallout">
            <a:avLst>
              <a:gd name="adj1" fmla="val 8366"/>
              <a:gd name="adj2" fmla="val 80819"/>
            </a:avLst>
          </a:prstGeom>
          <a:noFill/>
          <a:ln w="1143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1"/>
          <p:cNvSpPr/>
          <p:nvPr/>
        </p:nvSpPr>
        <p:spPr>
          <a:xfrm>
            <a:off x="-8250" y="0"/>
            <a:ext cx="9152400" cy="5143500"/>
          </a:xfrm>
          <a:prstGeom prst="frame">
            <a:avLst>
              <a:gd name="adj1" fmla="val 24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chemeClr val="accent3"/>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76" name="Google Shape;76;p12"/>
          <p:cNvSpPr/>
          <p:nvPr/>
        </p:nvSpPr>
        <p:spPr>
          <a:xfrm>
            <a:off x="-8250" y="0"/>
            <a:ext cx="9152400" cy="5143500"/>
          </a:xfrm>
          <a:prstGeom prst="frame">
            <a:avLst>
              <a:gd name="adj1" fmla="val 24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eal">
  <p:cSld name="BLANK_1_1">
    <p:bg>
      <p:bgPr>
        <a:solidFill>
          <a:schemeClr val="accent1"/>
        </a:solid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79" name="Google Shape;79;p13"/>
          <p:cNvSpPr/>
          <p:nvPr/>
        </p:nvSpPr>
        <p:spPr>
          <a:xfrm>
            <a:off x="0" y="0"/>
            <a:ext cx="9160500" cy="5143500"/>
          </a:xfrm>
          <a:prstGeom prst="frame">
            <a:avLst>
              <a:gd name="adj1" fmla="val 24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dark">
  <p:cSld name="BLANK_1_1_1">
    <p:bg>
      <p:bgPr>
        <a:solidFill>
          <a:schemeClr val="dk1"/>
        </a:solidFill>
        <a:effectLst/>
      </p:bgPr>
    </p:bg>
    <p:spTree>
      <p:nvGrpSpPr>
        <p:cNvPr id="1" name="Shape 80"/>
        <p:cNvGrpSpPr/>
        <p:nvPr/>
      </p:nvGrpSpPr>
      <p:grpSpPr>
        <a:xfrm>
          <a:off x="0" y="0"/>
          <a:ext cx="0" cy="0"/>
          <a:chOff x="0" y="0"/>
          <a:chExt cx="0" cy="0"/>
        </a:xfrm>
      </p:grpSpPr>
      <p:sp>
        <p:nvSpPr>
          <p:cNvPr id="81" name="Google Shape;81;p14"/>
          <p:cNvSpPr/>
          <p:nvPr/>
        </p:nvSpPr>
        <p:spPr>
          <a:xfrm>
            <a:off x="0" y="0"/>
            <a:ext cx="9160500" cy="5143500"/>
          </a:xfrm>
          <a:prstGeom prst="frame">
            <a:avLst>
              <a:gd name="adj1" fmla="val 24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8250" y="0"/>
            <a:ext cx="9152400" cy="5143500"/>
          </a:xfrm>
          <a:prstGeom prst="frame">
            <a:avLst>
              <a:gd name="adj1" fmla="val 24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16" name="Google Shape;16;p3"/>
          <p:cNvSpPr txBox="1">
            <a:spLocks noGrp="1"/>
          </p:cNvSpPr>
          <p:nvPr>
            <p:ph type="subTitle" idx="1"/>
          </p:nvPr>
        </p:nvSpPr>
        <p:spPr>
          <a:xfrm>
            <a:off x="854250" y="2941700"/>
            <a:ext cx="47385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chemeClr val="accent3"/>
        </a:solidFill>
        <a:effectLst/>
      </p:bgPr>
    </p:bg>
    <p:spTree>
      <p:nvGrpSpPr>
        <p:cNvPr id="1" name="Shape 18"/>
        <p:cNvGrpSpPr/>
        <p:nvPr/>
      </p:nvGrpSpPr>
      <p:grpSpPr>
        <a:xfrm>
          <a:off x="0" y="0"/>
          <a:ext cx="0" cy="0"/>
          <a:chOff x="0" y="0"/>
          <a:chExt cx="0" cy="0"/>
        </a:xfrm>
      </p:grpSpPr>
      <p:sp>
        <p:nvSpPr>
          <p:cNvPr id="19" name="Google Shape;19;p4"/>
          <p:cNvSpPr/>
          <p:nvPr/>
        </p:nvSpPr>
        <p:spPr>
          <a:xfrm>
            <a:off x="-8250" y="0"/>
            <a:ext cx="9152400" cy="5143500"/>
          </a:xfrm>
          <a:prstGeom prst="frame">
            <a:avLst>
              <a:gd name="adj1" fmla="val 241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1517900"/>
            <a:ext cx="61203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4800"/>
              <a:buNone/>
              <a:defRPr sz="4800">
                <a:solidFill>
                  <a:schemeClr val="lt1"/>
                </a:solidFill>
              </a:defRPr>
            </a:lvl1pPr>
            <a:lvl2pPr lvl="1" algn="l" rtl="0">
              <a:spcBef>
                <a:spcPts val="0"/>
              </a:spcBef>
              <a:spcAft>
                <a:spcPts val="0"/>
              </a:spcAft>
              <a:buClr>
                <a:schemeClr val="lt1"/>
              </a:buClr>
              <a:buSzPts val="4800"/>
              <a:buNone/>
              <a:defRPr sz="4800">
                <a:solidFill>
                  <a:schemeClr val="lt1"/>
                </a:solidFill>
              </a:defRPr>
            </a:lvl2pPr>
            <a:lvl3pPr lvl="2" algn="l" rtl="0">
              <a:spcBef>
                <a:spcPts val="0"/>
              </a:spcBef>
              <a:spcAft>
                <a:spcPts val="0"/>
              </a:spcAft>
              <a:buClr>
                <a:schemeClr val="lt1"/>
              </a:buClr>
              <a:buSzPts val="4800"/>
              <a:buNone/>
              <a:defRPr sz="4800">
                <a:solidFill>
                  <a:schemeClr val="lt1"/>
                </a:solidFill>
              </a:defRPr>
            </a:lvl3pPr>
            <a:lvl4pPr lvl="3" algn="l" rtl="0">
              <a:spcBef>
                <a:spcPts val="0"/>
              </a:spcBef>
              <a:spcAft>
                <a:spcPts val="0"/>
              </a:spcAft>
              <a:buClr>
                <a:schemeClr val="lt1"/>
              </a:buClr>
              <a:buSzPts val="4800"/>
              <a:buNone/>
              <a:defRPr sz="4800">
                <a:solidFill>
                  <a:schemeClr val="lt1"/>
                </a:solidFill>
              </a:defRPr>
            </a:lvl4pPr>
            <a:lvl5pPr lvl="4" algn="l" rtl="0">
              <a:spcBef>
                <a:spcPts val="0"/>
              </a:spcBef>
              <a:spcAft>
                <a:spcPts val="0"/>
              </a:spcAft>
              <a:buClr>
                <a:schemeClr val="lt1"/>
              </a:buClr>
              <a:buSzPts val="4800"/>
              <a:buNone/>
              <a:defRPr sz="4800">
                <a:solidFill>
                  <a:schemeClr val="lt1"/>
                </a:solidFill>
              </a:defRPr>
            </a:lvl5pPr>
            <a:lvl6pPr lvl="5" algn="l" rtl="0">
              <a:spcBef>
                <a:spcPts val="0"/>
              </a:spcBef>
              <a:spcAft>
                <a:spcPts val="0"/>
              </a:spcAft>
              <a:buClr>
                <a:schemeClr val="lt1"/>
              </a:buClr>
              <a:buSzPts val="4800"/>
              <a:buNone/>
              <a:defRPr sz="4800">
                <a:solidFill>
                  <a:schemeClr val="lt1"/>
                </a:solidFill>
              </a:defRPr>
            </a:lvl6pPr>
            <a:lvl7pPr lvl="6" algn="l" rtl="0">
              <a:spcBef>
                <a:spcPts val="0"/>
              </a:spcBef>
              <a:spcAft>
                <a:spcPts val="0"/>
              </a:spcAft>
              <a:buClr>
                <a:schemeClr val="lt1"/>
              </a:buClr>
              <a:buSzPts val="4800"/>
              <a:buNone/>
              <a:defRPr sz="4800">
                <a:solidFill>
                  <a:schemeClr val="lt1"/>
                </a:solidFill>
              </a:defRPr>
            </a:lvl7pPr>
            <a:lvl8pPr lvl="7" algn="l" rtl="0">
              <a:spcBef>
                <a:spcPts val="0"/>
              </a:spcBef>
              <a:spcAft>
                <a:spcPts val="0"/>
              </a:spcAft>
              <a:buClr>
                <a:schemeClr val="lt1"/>
              </a:buClr>
              <a:buSzPts val="4800"/>
              <a:buNone/>
              <a:defRPr sz="4800">
                <a:solidFill>
                  <a:schemeClr val="lt1"/>
                </a:solidFill>
              </a:defRPr>
            </a:lvl8pPr>
            <a:lvl9pPr lvl="8" algn="l" rtl="0">
              <a:spcBef>
                <a:spcPts val="0"/>
              </a:spcBef>
              <a:spcAft>
                <a:spcPts val="0"/>
              </a:spcAft>
              <a:buClr>
                <a:schemeClr val="lt1"/>
              </a:buClr>
              <a:buSzPts val="4800"/>
              <a:buNone/>
              <a:defRPr sz="4800">
                <a:solidFill>
                  <a:schemeClr val="lt1"/>
                </a:solidFill>
              </a:defRPr>
            </a:lvl9pPr>
          </a:lstStyle>
          <a:p>
            <a:endParaRPr/>
          </a:p>
        </p:txBody>
      </p:sp>
      <p:sp>
        <p:nvSpPr>
          <p:cNvPr id="21" name="Google Shape;21;p4"/>
          <p:cNvSpPr txBox="1">
            <a:spLocks noGrp="1"/>
          </p:cNvSpPr>
          <p:nvPr>
            <p:ph type="subTitle" idx="1"/>
          </p:nvPr>
        </p:nvSpPr>
        <p:spPr>
          <a:xfrm>
            <a:off x="854249" y="2941700"/>
            <a:ext cx="4736700" cy="745500"/>
          </a:xfrm>
          <a:prstGeom prst="rect">
            <a:avLst/>
          </a:prstGeom>
          <a:ln w="1143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2730544"/>
            <a:ext cx="274800" cy="206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23"/>
        <p:cNvGrpSpPr/>
        <p:nvPr/>
      </p:nvGrpSpPr>
      <p:grpSpPr>
        <a:xfrm>
          <a:off x="0" y="0"/>
          <a:ext cx="0" cy="0"/>
          <a:chOff x="0" y="0"/>
          <a:chExt cx="0" cy="0"/>
        </a:xfrm>
      </p:grpSpPr>
      <p:sp>
        <p:nvSpPr>
          <p:cNvPr id="24" name="Google Shape;24;p5"/>
          <p:cNvSpPr/>
          <p:nvPr/>
        </p:nvSpPr>
        <p:spPr>
          <a:xfrm>
            <a:off x="-8250" y="0"/>
            <a:ext cx="9152400" cy="5143500"/>
          </a:xfrm>
          <a:prstGeom prst="frame">
            <a:avLst>
              <a:gd name="adj1" fmla="val 241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4112725" y="865850"/>
            <a:ext cx="918600" cy="716700"/>
          </a:xfrm>
          <a:prstGeom prst="wedgeRectCallout">
            <a:avLst>
              <a:gd name="adj1" fmla="val 8366"/>
              <a:gd name="adj2" fmla="val 8081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1059225" y="1940350"/>
            <a:ext cx="7025700" cy="603300"/>
          </a:xfrm>
          <a:prstGeom prst="rect">
            <a:avLst/>
          </a:prstGeom>
        </p:spPr>
        <p:txBody>
          <a:bodyPr spcFirstLastPara="1" wrap="square" lIns="91425" tIns="91425" rIns="91425" bIns="91425" anchor="t" anchorCtr="0">
            <a:noAutofit/>
          </a:bodyPr>
          <a:lstStyle>
            <a:lvl1pPr marL="457200" lvl="0" indent="-406400" algn="ctr" rtl="0">
              <a:spcBef>
                <a:spcPts val="600"/>
              </a:spcBef>
              <a:spcAft>
                <a:spcPts val="0"/>
              </a:spcAft>
              <a:buSzPts val="2800"/>
              <a:buChar char="▪"/>
              <a:defRPr sz="2800" i="1"/>
            </a:lvl1pPr>
            <a:lvl2pPr marL="914400" lvl="1" indent="-406400" algn="ctr" rtl="0">
              <a:spcBef>
                <a:spcPts val="0"/>
              </a:spcBef>
              <a:spcAft>
                <a:spcPts val="0"/>
              </a:spcAft>
              <a:buSzPts val="2800"/>
              <a:buChar char="▫"/>
              <a:defRPr sz="2800" i="1"/>
            </a:lvl2pPr>
            <a:lvl3pPr marL="1371600" lvl="2" indent="-406400" algn="ctr" rtl="0">
              <a:spcBef>
                <a:spcPts val="0"/>
              </a:spcBef>
              <a:spcAft>
                <a:spcPts val="0"/>
              </a:spcAft>
              <a:buSzPts val="2800"/>
              <a:buChar char="■"/>
              <a:defRPr sz="2800" i="1"/>
            </a:lvl3pPr>
            <a:lvl4pPr marL="1828800" lvl="3" indent="-406400" algn="ctr" rtl="0">
              <a:spcBef>
                <a:spcPts val="0"/>
              </a:spcBef>
              <a:spcAft>
                <a:spcPts val="0"/>
              </a:spcAft>
              <a:buSzPts val="2800"/>
              <a:buChar char="●"/>
              <a:defRPr sz="2800" i="1"/>
            </a:lvl4pPr>
            <a:lvl5pPr marL="2286000" lvl="4" indent="-406400" algn="ctr" rtl="0">
              <a:spcBef>
                <a:spcPts val="0"/>
              </a:spcBef>
              <a:spcAft>
                <a:spcPts val="0"/>
              </a:spcAft>
              <a:buSzPts val="2800"/>
              <a:buChar char="○"/>
              <a:defRPr sz="2800" i="1"/>
            </a:lvl5pPr>
            <a:lvl6pPr marL="2743200" lvl="5" indent="-406400" algn="ctr" rtl="0">
              <a:spcBef>
                <a:spcPts val="0"/>
              </a:spcBef>
              <a:spcAft>
                <a:spcPts val="0"/>
              </a:spcAft>
              <a:buSzPts val="2800"/>
              <a:buChar char="■"/>
              <a:defRPr sz="2800" i="1"/>
            </a:lvl6pPr>
            <a:lvl7pPr marL="3200400" lvl="6" indent="-406400" algn="ctr" rtl="0">
              <a:spcBef>
                <a:spcPts val="0"/>
              </a:spcBef>
              <a:spcAft>
                <a:spcPts val="0"/>
              </a:spcAft>
              <a:buSzPts val="2800"/>
              <a:buChar char="●"/>
              <a:defRPr sz="2800" i="1"/>
            </a:lvl7pPr>
            <a:lvl8pPr marL="3657600" lvl="7" indent="-406400" algn="ctr" rtl="0">
              <a:spcBef>
                <a:spcPts val="0"/>
              </a:spcBef>
              <a:spcAft>
                <a:spcPts val="0"/>
              </a:spcAft>
              <a:buSzPts val="2800"/>
              <a:buChar char="○"/>
              <a:defRPr sz="2800" i="1"/>
            </a:lvl8pPr>
            <a:lvl9pPr marL="4114800" lvl="8" indent="-406400" algn="ctr">
              <a:spcBef>
                <a:spcPts val="0"/>
              </a:spcBef>
              <a:spcAft>
                <a:spcPts val="0"/>
              </a:spcAft>
              <a:buSzPts val="2800"/>
              <a:buChar char="■"/>
              <a:defRPr sz="2800" i="1"/>
            </a:lvl9pPr>
          </a:lstStyle>
          <a:p>
            <a:endParaRPr/>
          </a:p>
        </p:txBody>
      </p:sp>
      <p:sp>
        <p:nvSpPr>
          <p:cNvPr id="27" name="Google Shape;27;p5"/>
          <p:cNvSpPr txBox="1"/>
          <p:nvPr/>
        </p:nvSpPr>
        <p:spPr>
          <a:xfrm>
            <a:off x="3593400" y="76809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32394" y="126350"/>
            <a:ext cx="8878501" cy="972488"/>
            <a:chOff x="180850" y="168450"/>
            <a:chExt cx="8781900" cy="1296650"/>
          </a:xfrm>
        </p:grpSpPr>
        <p:sp>
          <p:nvSpPr>
            <p:cNvPr id="32" name="Google Shape;32;p6"/>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SzPts val="2400"/>
              <a:buNone/>
              <a:defRPr/>
            </a:lvl2pPr>
            <a:lvl3pPr lvl="2" algn="l">
              <a:spcBef>
                <a:spcPts val="0"/>
              </a:spcBef>
              <a:spcAft>
                <a:spcPts val="0"/>
              </a:spcAft>
              <a:buSzPts val="2400"/>
              <a:buNone/>
              <a:defRPr/>
            </a:lvl3pPr>
            <a:lvl4pPr lvl="3" algn="l">
              <a:spcBef>
                <a:spcPts val="0"/>
              </a:spcBef>
              <a:spcAft>
                <a:spcPts val="0"/>
              </a:spcAft>
              <a:buSzPts val="2400"/>
              <a:buNone/>
              <a:defRPr/>
            </a:lvl4pPr>
            <a:lvl5pPr lvl="4" algn="l">
              <a:spcBef>
                <a:spcPts val="0"/>
              </a:spcBef>
              <a:spcAft>
                <a:spcPts val="0"/>
              </a:spcAft>
              <a:buSzPts val="2400"/>
              <a:buNone/>
              <a:defRPr/>
            </a:lvl5pPr>
            <a:lvl6pPr lvl="5" algn="l">
              <a:spcBef>
                <a:spcPts val="0"/>
              </a:spcBef>
              <a:spcAft>
                <a:spcPts val="0"/>
              </a:spcAft>
              <a:buSzPts val="2400"/>
              <a:buNone/>
              <a:defRPr/>
            </a:lvl6pPr>
            <a:lvl7pPr lvl="6" algn="l">
              <a:spcBef>
                <a:spcPts val="0"/>
              </a:spcBef>
              <a:spcAft>
                <a:spcPts val="0"/>
              </a:spcAft>
              <a:buSzPts val="2400"/>
              <a:buNone/>
              <a:defRPr/>
            </a:lvl7pPr>
            <a:lvl8pPr lvl="7" algn="l">
              <a:spcBef>
                <a:spcPts val="0"/>
              </a:spcBef>
              <a:spcAft>
                <a:spcPts val="0"/>
              </a:spcAft>
              <a:buSzPts val="2400"/>
              <a:buNone/>
              <a:defRPr/>
            </a:lvl8pPr>
            <a:lvl9pPr lvl="8" algn="l">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753150" y="1200150"/>
            <a:ext cx="76377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32394" y="126350"/>
            <a:ext cx="8878501" cy="972488"/>
            <a:chOff x="180850" y="168450"/>
            <a:chExt cx="8781900" cy="1296650"/>
          </a:xfrm>
        </p:grpSpPr>
        <p:sp>
          <p:nvSpPr>
            <p:cNvPr id="41" name="Google Shape;41;p7"/>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45" name="Google Shape;45;p7"/>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7"/>
          <p:cNvSpPr txBox="1">
            <a:spLocks noGrp="1"/>
          </p:cNvSpPr>
          <p:nvPr>
            <p:ph type="body" idx="2"/>
          </p:nvPr>
        </p:nvSpPr>
        <p:spPr>
          <a:xfrm>
            <a:off x="4692274" y="1200150"/>
            <a:ext cx="3994500" cy="3515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48"/>
        <p:cNvGrpSpPr/>
        <p:nvPr/>
      </p:nvGrpSpPr>
      <p:grpSpPr>
        <a:xfrm>
          <a:off x="0" y="0"/>
          <a:ext cx="0" cy="0"/>
          <a:chOff x="0" y="0"/>
          <a:chExt cx="0" cy="0"/>
        </a:xfrm>
      </p:grpSpPr>
      <p:sp>
        <p:nvSpPr>
          <p:cNvPr id="49" name="Google Shape;49;p8"/>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32394" y="126350"/>
            <a:ext cx="8878501" cy="972488"/>
            <a:chOff x="180850" y="168450"/>
            <a:chExt cx="8781900" cy="1296650"/>
          </a:xfrm>
        </p:grpSpPr>
        <p:sp>
          <p:nvSpPr>
            <p:cNvPr id="51" name="Google Shape;51;p8"/>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489284"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256050"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022816" y="1200150"/>
            <a:ext cx="26319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59"/>
        <p:cNvGrpSpPr/>
        <p:nvPr/>
      </p:nvGrpSpPr>
      <p:grpSpPr>
        <a:xfrm>
          <a:off x="0" y="0"/>
          <a:ext cx="0" cy="0"/>
          <a:chOff x="0" y="0"/>
          <a:chExt cx="0" cy="0"/>
        </a:xfrm>
      </p:grpSpPr>
      <p:sp>
        <p:nvSpPr>
          <p:cNvPr id="60" name="Google Shape;60;p9"/>
          <p:cNvSpPr/>
          <p:nvPr/>
        </p:nvSpPr>
        <p:spPr>
          <a:xfrm>
            <a:off x="132602" y="998975"/>
            <a:ext cx="8878800" cy="401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9"/>
          <p:cNvGrpSpPr/>
          <p:nvPr/>
        </p:nvGrpSpPr>
        <p:grpSpPr>
          <a:xfrm>
            <a:off x="132394" y="126350"/>
            <a:ext cx="8878501" cy="972488"/>
            <a:chOff x="180850" y="168450"/>
            <a:chExt cx="8781900" cy="1296650"/>
          </a:xfrm>
        </p:grpSpPr>
        <p:sp>
          <p:nvSpPr>
            <p:cNvPr id="62" name="Google Shape;62;p9"/>
            <p:cNvSpPr/>
            <p:nvPr/>
          </p:nvSpPr>
          <p:spPr>
            <a:xfrm>
              <a:off x="180850" y="168450"/>
              <a:ext cx="8781900" cy="9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5400000">
              <a:off x="904149" y="1053500"/>
              <a:ext cx="442800" cy="380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328185" y="341583"/>
              <a:ext cx="8487000" cy="62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66" name="Google Shape;66;p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67"/>
        <p:cNvGrpSpPr/>
        <p:nvPr/>
      </p:nvGrpSpPr>
      <p:grpSpPr>
        <a:xfrm>
          <a:off x="0" y="0"/>
          <a:ext cx="0" cy="0"/>
          <a:chOff x="0" y="0"/>
          <a:chExt cx="0" cy="0"/>
        </a:xfrm>
      </p:grpSpPr>
      <p:sp>
        <p:nvSpPr>
          <p:cNvPr id="68" name="Google Shape;68;p10"/>
          <p:cNvSpPr txBox="1">
            <a:spLocks noGrp="1"/>
          </p:cNvSpPr>
          <p:nvPr>
            <p:ph type="body" idx="1"/>
          </p:nvPr>
        </p:nvSpPr>
        <p:spPr>
          <a:xfrm>
            <a:off x="370050" y="4384575"/>
            <a:ext cx="8403900" cy="3888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400"/>
              <a:buNone/>
              <a:defRPr sz="1400" b="1"/>
            </a:lvl1pPr>
          </a:lstStyle>
          <a:p>
            <a:endParaRPr/>
          </a:p>
        </p:txBody>
      </p:sp>
      <p:sp>
        <p:nvSpPr>
          <p:cNvPr id="69" name="Google Shape;6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0" name="Google Shape;70;p10"/>
          <p:cNvSpPr/>
          <p:nvPr/>
        </p:nvSpPr>
        <p:spPr>
          <a:xfrm>
            <a:off x="-8250" y="0"/>
            <a:ext cx="9152400" cy="5143500"/>
          </a:xfrm>
          <a:prstGeom prst="frame">
            <a:avLst>
              <a:gd name="adj1" fmla="val 241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05988"/>
            <a:ext cx="73839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1pPr>
            <a:lvl2pPr lvl="1"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2pPr>
            <a:lvl3pPr lvl="2"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3pPr>
            <a:lvl4pPr lvl="3"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4pPr>
            <a:lvl5pPr lvl="4"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5pPr>
            <a:lvl6pPr lvl="5"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6pPr>
            <a:lvl7pPr lvl="6"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7pPr>
            <a:lvl8pPr lvl="7"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8pPr>
            <a:lvl9pPr lvl="8" algn="ctr">
              <a:spcBef>
                <a:spcPts val="0"/>
              </a:spcBef>
              <a:spcAft>
                <a:spcPts val="0"/>
              </a:spcAft>
              <a:buClr>
                <a:schemeClr val="accent1"/>
              </a:buClr>
              <a:buSzPts val="2400"/>
              <a:buFont typeface="Source Sans Pro"/>
              <a:buNone/>
              <a:defRPr sz="2400" b="1">
                <a:solidFill>
                  <a:schemeClr val="accent1"/>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200157"/>
            <a:ext cx="73839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Source Sans Pro"/>
                <a:ea typeface="Source Sans Pro"/>
                <a:cs typeface="Source Sans Pro"/>
                <a:sym typeface="Source Sans Pro"/>
              </a:defRPr>
            </a:lvl1pPr>
            <a:lvl2pPr lvl="1" algn="ctr">
              <a:buNone/>
              <a:defRPr sz="1100">
                <a:solidFill>
                  <a:schemeClr val="dk1"/>
                </a:solidFill>
                <a:latin typeface="Source Sans Pro"/>
                <a:ea typeface="Source Sans Pro"/>
                <a:cs typeface="Source Sans Pro"/>
                <a:sym typeface="Source Sans Pro"/>
              </a:defRPr>
            </a:lvl2pPr>
            <a:lvl3pPr lvl="2" algn="ctr">
              <a:buNone/>
              <a:defRPr sz="1100">
                <a:solidFill>
                  <a:schemeClr val="dk1"/>
                </a:solidFill>
                <a:latin typeface="Source Sans Pro"/>
                <a:ea typeface="Source Sans Pro"/>
                <a:cs typeface="Source Sans Pro"/>
                <a:sym typeface="Source Sans Pro"/>
              </a:defRPr>
            </a:lvl3pPr>
            <a:lvl4pPr lvl="3" algn="ctr">
              <a:buNone/>
              <a:defRPr sz="1100">
                <a:solidFill>
                  <a:schemeClr val="dk1"/>
                </a:solidFill>
                <a:latin typeface="Source Sans Pro"/>
                <a:ea typeface="Source Sans Pro"/>
                <a:cs typeface="Source Sans Pro"/>
                <a:sym typeface="Source Sans Pro"/>
              </a:defRPr>
            </a:lvl4pPr>
            <a:lvl5pPr lvl="4" algn="ctr">
              <a:buNone/>
              <a:defRPr sz="1100">
                <a:solidFill>
                  <a:schemeClr val="dk1"/>
                </a:solidFill>
                <a:latin typeface="Source Sans Pro"/>
                <a:ea typeface="Source Sans Pro"/>
                <a:cs typeface="Source Sans Pro"/>
                <a:sym typeface="Source Sans Pro"/>
              </a:defRPr>
            </a:lvl5pPr>
            <a:lvl6pPr lvl="5" algn="ctr">
              <a:buNone/>
              <a:defRPr sz="1100">
                <a:solidFill>
                  <a:schemeClr val="dk1"/>
                </a:solidFill>
                <a:latin typeface="Source Sans Pro"/>
                <a:ea typeface="Source Sans Pro"/>
                <a:cs typeface="Source Sans Pro"/>
                <a:sym typeface="Source Sans Pro"/>
              </a:defRPr>
            </a:lvl6pPr>
            <a:lvl7pPr lvl="6" algn="ctr">
              <a:buNone/>
              <a:defRPr sz="1100">
                <a:solidFill>
                  <a:schemeClr val="dk1"/>
                </a:solidFill>
                <a:latin typeface="Source Sans Pro"/>
                <a:ea typeface="Source Sans Pro"/>
                <a:cs typeface="Source Sans Pro"/>
                <a:sym typeface="Source Sans Pro"/>
              </a:defRPr>
            </a:lvl7pPr>
            <a:lvl8pPr lvl="7" algn="ctr">
              <a:buNone/>
              <a:defRPr sz="1100">
                <a:solidFill>
                  <a:schemeClr val="dk1"/>
                </a:solidFill>
                <a:latin typeface="Source Sans Pro"/>
                <a:ea typeface="Source Sans Pro"/>
                <a:cs typeface="Source Sans Pro"/>
                <a:sym typeface="Source Sans Pro"/>
              </a:defRPr>
            </a:lvl8pPr>
            <a:lvl9pPr lvl="8" algn="ctr">
              <a:buNone/>
              <a:defRPr sz="1100">
                <a:solidFill>
                  <a:schemeClr val="dk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1054325" y="2449025"/>
            <a:ext cx="70353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EVENT EMITTERS IN NODE.JS</a:t>
            </a:r>
            <a:endParaRPr/>
          </a:p>
        </p:txBody>
      </p:sp>
      <p:pic>
        <p:nvPicPr>
          <p:cNvPr id="88" name="Google Shape;88;p15"/>
          <p:cNvPicPr preferRelativeResize="0"/>
          <p:nvPr/>
        </p:nvPicPr>
        <p:blipFill>
          <a:blip r:embed="rId3">
            <a:alphaModFix/>
          </a:blip>
          <a:stretch>
            <a:fillRect/>
          </a:stretch>
        </p:blipFill>
        <p:spPr>
          <a:xfrm>
            <a:off x="428625" y="560600"/>
            <a:ext cx="2733675" cy="166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 Emitting Events</a:t>
            </a:r>
            <a:endParaRPr/>
          </a:p>
        </p:txBody>
      </p:sp>
      <p:sp>
        <p:nvSpPr>
          <p:cNvPr id="148" name="Google Shape;148;p24"/>
          <p:cNvSpPr txBox="1">
            <a:spLocks noGrp="1"/>
          </p:cNvSpPr>
          <p:nvPr>
            <p:ph type="body" idx="1"/>
          </p:nvPr>
        </p:nvSpPr>
        <p:spPr>
          <a:xfrm>
            <a:off x="222475" y="1296425"/>
            <a:ext cx="3165600" cy="30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this step, we’ll explore the two most common ways to create an event emitter in Node.js. The first is to use an event emitter object directly, and the second is to create an object that extends the event emitter object.</a:t>
            </a:r>
            <a:endParaRPr/>
          </a:p>
        </p:txBody>
      </p:sp>
      <p:sp>
        <p:nvSpPr>
          <p:cNvPr id="149" name="Google Shape;149;p2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150" name="Google Shape;150;p24"/>
          <p:cNvSpPr txBox="1"/>
          <p:nvPr/>
        </p:nvSpPr>
        <p:spPr>
          <a:xfrm>
            <a:off x="4133175" y="1466375"/>
            <a:ext cx="3000000" cy="274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0000FF"/>
                </a:solidFill>
                <a:highlight>
                  <a:srgbClr val="FFFFFF"/>
                </a:highlight>
              </a:rPr>
              <a:t>var</a:t>
            </a:r>
            <a:r>
              <a:rPr lang="en" sz="1100">
                <a:highlight>
                  <a:srgbClr val="FFFFFF"/>
                </a:highlight>
              </a:rPr>
              <a:t> events   = </a:t>
            </a:r>
            <a:r>
              <a:rPr lang="en" sz="1100">
                <a:solidFill>
                  <a:srgbClr val="0000FF"/>
                </a:solidFill>
                <a:highlight>
                  <a:srgbClr val="FFFFFF"/>
                </a:highlight>
              </a:rPr>
              <a:t>require</a:t>
            </a:r>
            <a:r>
              <a:rPr lang="en" sz="1100">
                <a:highlight>
                  <a:srgbClr val="FFFFFF"/>
                </a:highlight>
              </a:rPr>
              <a:t>(</a:t>
            </a:r>
            <a:r>
              <a:rPr lang="en" sz="1100">
                <a:solidFill>
                  <a:srgbClr val="A31515"/>
                </a:solidFill>
                <a:highlight>
                  <a:srgbClr val="FFFFFF"/>
                </a:highlight>
              </a:rPr>
              <a:t>"events"</a:t>
            </a: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	emitter  = </a:t>
            </a:r>
            <a:r>
              <a:rPr lang="en" sz="1100">
                <a:solidFill>
                  <a:srgbClr val="0000FF"/>
                </a:solidFill>
                <a:highlight>
                  <a:srgbClr val="FFFFFF"/>
                </a:highlight>
              </a:rPr>
              <a:t>new</a:t>
            </a:r>
            <a:r>
              <a:rPr lang="en" sz="1100">
                <a:highlight>
                  <a:srgbClr val="FFFFFF"/>
                </a:highlight>
              </a:rPr>
              <a:t> events.EventEmitter(),</a:t>
            </a:r>
            <a:endParaRPr sz="1100">
              <a:highlight>
                <a:srgbClr val="FFFFFF"/>
              </a:highlight>
            </a:endParaRPr>
          </a:p>
          <a:p>
            <a:pPr marL="0" lvl="0" indent="0" algn="l" rtl="0">
              <a:lnSpc>
                <a:spcPct val="115000"/>
              </a:lnSpc>
              <a:spcBef>
                <a:spcPts val="0"/>
              </a:spcBef>
              <a:spcAft>
                <a:spcPts val="0"/>
              </a:spcAft>
              <a:buNone/>
            </a:pPr>
            <a:r>
              <a:rPr lang="en" sz="1100">
                <a:solidFill>
                  <a:srgbClr val="0000FF"/>
                </a:solidFill>
                <a:highlight>
                  <a:srgbClr val="FFFFFF"/>
                </a:highlight>
              </a:rPr>
              <a:t>   </a:t>
            </a:r>
            <a:r>
              <a:rPr lang="en" sz="1100">
                <a:highlight>
                  <a:srgbClr val="FFFFFF"/>
                </a:highlight>
              </a:rPr>
              <a:t> username = </a:t>
            </a:r>
            <a:r>
              <a:rPr lang="en" sz="1100">
                <a:solidFill>
                  <a:srgbClr val="A31515"/>
                </a:solidFill>
                <a:highlight>
                  <a:srgbClr val="FFFFFF"/>
                </a:highlight>
              </a:rPr>
              <a:t>"admin"</a:t>
            </a: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	password = </a:t>
            </a:r>
            <a:r>
              <a:rPr lang="en" sz="1100">
                <a:solidFill>
                  <a:srgbClr val="A31515"/>
                </a:solidFill>
                <a:highlight>
                  <a:srgbClr val="FFFFFF"/>
                </a:highlight>
              </a:rPr>
              <a:t>"admin"</a:t>
            </a: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solidFill>
                  <a:srgbClr val="008000"/>
                </a:solidFill>
                <a:highlight>
                  <a:srgbClr val="FFFFFF"/>
                </a:highlight>
              </a:rPr>
              <a:t>// an event listener</a:t>
            </a:r>
            <a:endParaRPr sz="1100">
              <a:solidFill>
                <a:srgbClr val="008000"/>
              </a:solidFill>
              <a:highlight>
                <a:srgbClr val="FFFFFF"/>
              </a:highlight>
            </a:endParaRPr>
          </a:p>
          <a:p>
            <a:pPr marL="0" lvl="0" indent="0" algn="l" rtl="0">
              <a:lnSpc>
                <a:spcPct val="115000"/>
              </a:lnSpc>
              <a:spcBef>
                <a:spcPts val="0"/>
              </a:spcBef>
              <a:spcAft>
                <a:spcPts val="0"/>
              </a:spcAft>
              <a:buNone/>
            </a:pPr>
            <a:r>
              <a:rPr lang="en" sz="1100">
                <a:highlight>
                  <a:srgbClr val="FFFFFF"/>
                </a:highlight>
              </a:rPr>
              <a:t>emitter.</a:t>
            </a:r>
            <a:r>
              <a:rPr lang="en" sz="1100" b="1">
                <a:highlight>
                  <a:srgbClr val="FFFFFF"/>
                </a:highlight>
              </a:rPr>
              <a:t>on</a:t>
            </a:r>
            <a:r>
              <a:rPr lang="en" sz="1100">
                <a:highlight>
                  <a:srgbClr val="FFFFFF"/>
                </a:highlight>
              </a:rPr>
              <a:t>(</a:t>
            </a:r>
            <a:r>
              <a:rPr lang="en" sz="1100">
                <a:solidFill>
                  <a:srgbClr val="A31515"/>
                </a:solidFill>
                <a:highlight>
                  <a:srgbClr val="FFFFFF"/>
                </a:highlight>
              </a:rPr>
              <a:t>"userAdded"</a:t>
            </a:r>
            <a:r>
              <a:rPr lang="en" sz="1100">
                <a:highlight>
                  <a:srgbClr val="FFFFFF"/>
                </a:highlight>
              </a:rPr>
              <a:t>, </a:t>
            </a:r>
            <a:r>
              <a:rPr lang="en" sz="1100">
                <a:solidFill>
                  <a:srgbClr val="0000FF"/>
                </a:solidFill>
                <a:highlight>
                  <a:srgbClr val="FFFFFF"/>
                </a:highlight>
              </a:rPr>
              <a:t>function</a:t>
            </a:r>
            <a:r>
              <a:rPr lang="en" sz="1100">
                <a:highlight>
                  <a:srgbClr val="FFFFFF"/>
                </a:highlight>
              </a:rPr>
              <a:t> (username, password) {</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	console.log(</a:t>
            </a:r>
            <a:r>
              <a:rPr lang="en" sz="1100">
                <a:solidFill>
                  <a:srgbClr val="A31515"/>
                </a:solidFill>
                <a:highlight>
                  <a:srgbClr val="FFFFFF"/>
                </a:highlight>
              </a:rPr>
              <a:t>"Added user "</a:t>
            </a:r>
            <a:r>
              <a:rPr lang="en" sz="1100">
                <a:highlight>
                  <a:srgbClr val="FFFFFF"/>
                </a:highlight>
              </a:rPr>
              <a:t> + username);</a:t>
            </a:r>
            <a:endParaRPr sz="1100">
              <a:highlight>
                <a:srgbClr val="FFFFFF"/>
              </a:highlight>
            </a:endParaRPr>
          </a:p>
          <a:p>
            <a:pPr marL="0" lvl="0" indent="0" algn="l" rtl="0">
              <a:lnSpc>
                <a:spcPct val="115000"/>
              </a:lnSpc>
              <a:spcBef>
                <a:spcPts val="0"/>
              </a:spcBef>
              <a:spcAft>
                <a:spcPts val="0"/>
              </a:spcAft>
              <a:buNone/>
            </a:pPr>
            <a:r>
              <a:rPr lang="en" sz="1100">
                <a:highlight>
                  <a:srgbClr val="FFFFFF"/>
                </a:highlight>
              </a:rPr>
              <a:t>});</a:t>
            </a:r>
            <a:endParaRPr sz="1100">
              <a:highlight>
                <a:srgbClr val="FFFFFF"/>
              </a:highlight>
            </a:endParaRPr>
          </a:p>
          <a:p>
            <a:pPr marL="0" lvl="0" indent="0" algn="l" rtl="0">
              <a:lnSpc>
                <a:spcPct val="115000"/>
              </a:lnSpc>
              <a:spcBef>
                <a:spcPts val="0"/>
              </a:spcBef>
              <a:spcAft>
                <a:spcPts val="0"/>
              </a:spcAft>
              <a:buNone/>
            </a:pPr>
            <a:r>
              <a:rPr lang="en" sz="1100">
                <a:solidFill>
                  <a:srgbClr val="008000"/>
                </a:solidFill>
                <a:highlight>
                  <a:srgbClr val="FFFFFF"/>
                </a:highlight>
              </a:rPr>
              <a:t>// Emit an event</a:t>
            </a:r>
            <a:endParaRPr sz="1100">
              <a:solidFill>
                <a:srgbClr val="008000"/>
              </a:solidFill>
              <a:highlight>
                <a:srgbClr val="FFFFFF"/>
              </a:highlight>
            </a:endParaRPr>
          </a:p>
          <a:p>
            <a:pPr marL="0" lvl="0" indent="0" algn="l" rtl="0">
              <a:spcBef>
                <a:spcPts val="600"/>
              </a:spcBef>
              <a:spcAft>
                <a:spcPts val="0"/>
              </a:spcAft>
              <a:buNone/>
            </a:pPr>
            <a:r>
              <a:rPr lang="en" sz="1100">
                <a:highlight>
                  <a:srgbClr val="FFFFFF"/>
                </a:highlight>
              </a:rPr>
              <a:t>emitter.</a:t>
            </a:r>
            <a:r>
              <a:rPr lang="en" sz="1100" b="1">
                <a:highlight>
                  <a:srgbClr val="FFFFFF"/>
                </a:highlight>
              </a:rPr>
              <a:t>emit</a:t>
            </a:r>
            <a:r>
              <a:rPr lang="en" sz="1100">
                <a:highlight>
                  <a:srgbClr val="FFFFFF"/>
                </a:highlight>
              </a:rPr>
              <a:t>(</a:t>
            </a:r>
            <a:r>
              <a:rPr lang="en" sz="1100">
                <a:solidFill>
                  <a:srgbClr val="A31515"/>
                </a:solidFill>
                <a:highlight>
                  <a:srgbClr val="FFFFFF"/>
                </a:highlight>
              </a:rPr>
              <a:t>"userAdded"</a:t>
            </a:r>
            <a:r>
              <a:rPr lang="en" sz="1100">
                <a:highlight>
                  <a:srgbClr val="FFFFFF"/>
                </a:highlight>
              </a:rPr>
              <a:t>, username, password);</a:t>
            </a:r>
            <a:endParaRPr sz="700" b="1">
              <a:solidFill>
                <a:schemeClr val="accent3"/>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Node.js allows us to add a listener for an event with the on() function of an event emitter object. This listens for a particular event name and fires a callback when the event is triggered. Adding a listener typically looks like this:</a:t>
            </a:r>
            <a:endParaRPr sz="1600"/>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156" name="Google Shape;156;p25"/>
          <p:cNvSpPr txBox="1">
            <a:spLocks noGrp="1"/>
          </p:cNvSpPr>
          <p:nvPr>
            <p:ph type="body" idx="2"/>
          </p:nvPr>
        </p:nvSpPr>
        <p:spPr>
          <a:xfrm>
            <a:off x="4967824" y="1200150"/>
            <a:ext cx="3994500" cy="351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FF"/>
                </a:solidFill>
                <a:highlight>
                  <a:srgbClr val="FFFFFF"/>
                </a:highlight>
                <a:latin typeface="Arial"/>
                <a:ea typeface="Arial"/>
                <a:cs typeface="Arial"/>
                <a:sym typeface="Arial"/>
              </a:rPr>
              <a:t>var</a:t>
            </a:r>
            <a:r>
              <a:rPr lang="en" sz="1100">
                <a:solidFill>
                  <a:srgbClr val="000000"/>
                </a:solidFill>
                <a:highlight>
                  <a:srgbClr val="FFFFFF"/>
                </a:highlight>
                <a:latin typeface="Arial"/>
                <a:ea typeface="Arial"/>
                <a:cs typeface="Arial"/>
                <a:sym typeface="Arial"/>
              </a:rPr>
              <a:t> events   = </a:t>
            </a:r>
            <a:r>
              <a:rPr lang="en" sz="1100">
                <a:solidFill>
                  <a:srgbClr val="0000FF"/>
                </a:solidFill>
                <a:highlight>
                  <a:srgbClr val="FFFFFF"/>
                </a:highlight>
                <a:latin typeface="Arial"/>
                <a:ea typeface="Arial"/>
                <a:cs typeface="Arial"/>
                <a:sym typeface="Arial"/>
              </a:rPr>
              <a:t>require</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"events"</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emitter  = </a:t>
            </a:r>
            <a:r>
              <a:rPr lang="en" sz="1100">
                <a:solidFill>
                  <a:srgbClr val="0000FF"/>
                </a:solidFill>
                <a:highlight>
                  <a:srgbClr val="FFFFFF"/>
                </a:highlight>
                <a:latin typeface="Arial"/>
                <a:ea typeface="Arial"/>
                <a:cs typeface="Arial"/>
                <a:sym typeface="Arial"/>
              </a:rPr>
              <a:t>new</a:t>
            </a:r>
            <a:r>
              <a:rPr lang="en" sz="1100">
                <a:solidFill>
                  <a:srgbClr val="000000"/>
                </a:solidFill>
                <a:highlight>
                  <a:srgbClr val="FFFFFF"/>
                </a:highlight>
                <a:latin typeface="Arial"/>
                <a:ea typeface="Arial"/>
                <a:cs typeface="Arial"/>
                <a:sym typeface="Arial"/>
              </a:rPr>
              <a:t> events.EventEmitter(),</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FF"/>
                </a:solidFill>
                <a:highlight>
                  <a:srgbClr val="FFFFFF"/>
                </a:highlight>
                <a:latin typeface="Arial"/>
                <a:ea typeface="Arial"/>
                <a:cs typeface="Arial"/>
                <a:sym typeface="Arial"/>
              </a:rPr>
              <a:t>   </a:t>
            </a:r>
            <a:r>
              <a:rPr lang="en" sz="1100">
                <a:solidFill>
                  <a:srgbClr val="000000"/>
                </a:solidFill>
                <a:highlight>
                  <a:srgbClr val="FFFFFF"/>
                </a:highlight>
                <a:latin typeface="Arial"/>
                <a:ea typeface="Arial"/>
                <a:cs typeface="Arial"/>
                <a:sym typeface="Arial"/>
              </a:rPr>
              <a:t> username = </a:t>
            </a:r>
            <a:r>
              <a:rPr lang="en" sz="1100">
                <a:solidFill>
                  <a:srgbClr val="A31515"/>
                </a:solidFill>
                <a:highlight>
                  <a:srgbClr val="FFFFFF"/>
                </a:highlight>
                <a:latin typeface="Arial"/>
                <a:ea typeface="Arial"/>
                <a:cs typeface="Arial"/>
                <a:sym typeface="Arial"/>
              </a:rPr>
              <a:t>"admin"</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password = </a:t>
            </a:r>
            <a:r>
              <a:rPr lang="en" sz="1100">
                <a:solidFill>
                  <a:srgbClr val="A31515"/>
                </a:solidFill>
                <a:highlight>
                  <a:srgbClr val="FFFFFF"/>
                </a:highlight>
                <a:latin typeface="Arial"/>
                <a:ea typeface="Arial"/>
                <a:cs typeface="Arial"/>
                <a:sym typeface="Arial"/>
              </a:rPr>
              <a:t>"admin"</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8000"/>
                </a:solidFill>
                <a:highlight>
                  <a:srgbClr val="FFFFFF"/>
                </a:highlight>
                <a:latin typeface="Arial"/>
                <a:ea typeface="Arial"/>
                <a:cs typeface="Arial"/>
                <a:sym typeface="Arial"/>
              </a:rPr>
              <a:t>// an event listener</a:t>
            </a:r>
            <a:endParaRPr sz="1100">
              <a:solidFill>
                <a:srgbClr val="008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emitter.</a:t>
            </a:r>
            <a:r>
              <a:rPr lang="en" sz="1100" b="1">
                <a:solidFill>
                  <a:srgbClr val="000000"/>
                </a:solidFill>
                <a:highlight>
                  <a:srgbClr val="FFFFFF"/>
                </a:highlight>
                <a:latin typeface="Arial"/>
                <a:ea typeface="Arial"/>
                <a:cs typeface="Arial"/>
                <a:sym typeface="Arial"/>
              </a:rPr>
              <a:t>on</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"userAdded"</a:t>
            </a:r>
            <a:r>
              <a:rPr lang="en" sz="1100">
                <a:solidFill>
                  <a:srgbClr val="000000"/>
                </a:solidFill>
                <a:highlight>
                  <a:srgbClr val="FFFFFF"/>
                </a:highlight>
                <a:latin typeface="Arial"/>
                <a:ea typeface="Arial"/>
                <a:cs typeface="Arial"/>
                <a:sym typeface="Arial"/>
              </a:rPr>
              <a:t>, </a:t>
            </a:r>
            <a:r>
              <a:rPr lang="en" sz="1100">
                <a:solidFill>
                  <a:srgbClr val="0000FF"/>
                </a:solidFill>
                <a:highlight>
                  <a:srgbClr val="FFFFFF"/>
                </a:highlight>
                <a:latin typeface="Arial"/>
                <a:ea typeface="Arial"/>
                <a:cs typeface="Arial"/>
                <a:sym typeface="Arial"/>
              </a:rPr>
              <a:t>function</a:t>
            </a:r>
            <a:r>
              <a:rPr lang="en" sz="1100">
                <a:solidFill>
                  <a:srgbClr val="000000"/>
                </a:solidFill>
                <a:highlight>
                  <a:srgbClr val="FFFFFF"/>
                </a:highlight>
                <a:latin typeface="Arial"/>
                <a:ea typeface="Arial"/>
                <a:cs typeface="Arial"/>
                <a:sym typeface="Arial"/>
              </a:rPr>
              <a:t> (username, password) {</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console.log(</a:t>
            </a:r>
            <a:r>
              <a:rPr lang="en" sz="1100">
                <a:solidFill>
                  <a:srgbClr val="A31515"/>
                </a:solidFill>
                <a:highlight>
                  <a:srgbClr val="FFFFFF"/>
                </a:highlight>
                <a:latin typeface="Arial"/>
                <a:ea typeface="Arial"/>
                <a:cs typeface="Arial"/>
                <a:sym typeface="Arial"/>
              </a:rPr>
              <a:t>"Added user "</a:t>
            </a:r>
            <a:r>
              <a:rPr lang="en" sz="1100">
                <a:solidFill>
                  <a:srgbClr val="000000"/>
                </a:solidFill>
                <a:highlight>
                  <a:srgbClr val="FFFFFF"/>
                </a:highlight>
                <a:latin typeface="Arial"/>
                <a:ea typeface="Arial"/>
                <a:cs typeface="Arial"/>
                <a:sym typeface="Arial"/>
              </a:rPr>
              <a:t> + username);</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8000"/>
                </a:solidFill>
                <a:highlight>
                  <a:srgbClr val="FFFFFF"/>
                </a:highlight>
                <a:latin typeface="Arial"/>
                <a:ea typeface="Arial"/>
                <a:cs typeface="Arial"/>
                <a:sym typeface="Arial"/>
              </a:rPr>
              <a:t>// Emit an event</a:t>
            </a:r>
            <a:endParaRPr sz="1100">
              <a:solidFill>
                <a:srgbClr val="008000"/>
              </a:solidFill>
              <a:highlight>
                <a:srgbClr val="FFFFFF"/>
              </a:highlight>
              <a:latin typeface="Arial"/>
              <a:ea typeface="Arial"/>
              <a:cs typeface="Arial"/>
              <a:sym typeface="Arial"/>
            </a:endParaRPr>
          </a:p>
          <a:p>
            <a:pPr marL="0" lvl="0" indent="0" algn="l" rtl="0">
              <a:spcBef>
                <a:spcPts val="600"/>
              </a:spcBef>
              <a:spcAft>
                <a:spcPts val="0"/>
              </a:spcAft>
              <a:buNone/>
            </a:pPr>
            <a:r>
              <a:rPr lang="en" sz="1100">
                <a:solidFill>
                  <a:srgbClr val="000000"/>
                </a:solidFill>
                <a:highlight>
                  <a:srgbClr val="FFFFFF"/>
                </a:highlight>
                <a:latin typeface="Arial"/>
                <a:ea typeface="Arial"/>
                <a:cs typeface="Arial"/>
                <a:sym typeface="Arial"/>
              </a:rPr>
              <a:t>emitter.</a:t>
            </a:r>
            <a:r>
              <a:rPr lang="en" sz="1100" b="1">
                <a:solidFill>
                  <a:srgbClr val="000000"/>
                </a:solidFill>
                <a:highlight>
                  <a:srgbClr val="FFFFFF"/>
                </a:highlight>
                <a:latin typeface="Arial"/>
                <a:ea typeface="Arial"/>
                <a:cs typeface="Arial"/>
                <a:sym typeface="Arial"/>
              </a:rPr>
              <a:t>emit</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"userAdded"</a:t>
            </a:r>
            <a:r>
              <a:rPr lang="en" sz="1100">
                <a:solidFill>
                  <a:srgbClr val="000000"/>
                </a:solidFill>
                <a:highlight>
                  <a:srgbClr val="FFFFFF"/>
                </a:highlight>
                <a:latin typeface="Arial"/>
                <a:ea typeface="Arial"/>
                <a:cs typeface="Arial"/>
                <a:sym typeface="Arial"/>
              </a:rPr>
              <a:t>, username, password);</a:t>
            </a:r>
            <a:endParaRPr sz="700" b="1">
              <a:solidFill>
                <a:schemeClr val="accent3"/>
              </a:solidFill>
            </a:endParaRPr>
          </a:p>
          <a:p>
            <a:pPr marL="0" lvl="0" indent="0" algn="l" rtl="0">
              <a:spcBef>
                <a:spcPts val="600"/>
              </a:spcBef>
              <a:spcAft>
                <a:spcPts val="0"/>
              </a:spcAft>
              <a:buNone/>
            </a:pPr>
            <a:endParaRPr/>
          </a:p>
        </p:txBody>
      </p:sp>
      <p:sp>
        <p:nvSpPr>
          <p:cNvPr id="157" name="Google Shape;157;p2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158" name="Google Shape;158;p25"/>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Step 2 — Listening for Events</a:t>
            </a:r>
            <a:endParaRPr/>
          </a:p>
        </p:txBody>
      </p:sp>
      <p:pic>
        <p:nvPicPr>
          <p:cNvPr id="159" name="Google Shape;159;p25"/>
          <p:cNvPicPr preferRelativeResize="0"/>
          <p:nvPr/>
        </p:nvPicPr>
        <p:blipFill>
          <a:blip r:embed="rId3">
            <a:alphaModFix/>
          </a:blip>
          <a:stretch>
            <a:fillRect/>
          </a:stretch>
        </p:blipFill>
        <p:spPr>
          <a:xfrm>
            <a:off x="307313" y="3173850"/>
            <a:ext cx="4294275" cy="953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Step 3 — Capturing Event Data</a:t>
            </a:r>
            <a:endParaRPr/>
          </a:p>
        </p:txBody>
      </p:sp>
      <p:sp>
        <p:nvSpPr>
          <p:cNvPr id="165" name="Google Shape;165;p2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166" name="Google Shape;166;p26"/>
          <p:cNvSpPr txBox="1">
            <a:spLocks noGrp="1"/>
          </p:cNvSpPr>
          <p:nvPr>
            <p:ph type="body" idx="1"/>
          </p:nvPr>
        </p:nvSpPr>
        <p:spPr>
          <a:xfrm>
            <a:off x="222475" y="1296425"/>
            <a:ext cx="3165600" cy="30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data is also passed along via the emitted events. Let's look at how we can record the data that comes with an event.</a:t>
            </a:r>
            <a:endParaRPr/>
          </a:p>
        </p:txBody>
      </p:sp>
      <p:pic>
        <p:nvPicPr>
          <p:cNvPr id="167" name="Google Shape;167;p26"/>
          <p:cNvPicPr preferRelativeResize="0"/>
          <p:nvPr/>
        </p:nvPicPr>
        <p:blipFill>
          <a:blip r:embed="rId3">
            <a:alphaModFix/>
          </a:blip>
          <a:stretch>
            <a:fillRect/>
          </a:stretch>
        </p:blipFill>
        <p:spPr>
          <a:xfrm>
            <a:off x="3388075" y="1561438"/>
            <a:ext cx="2551449" cy="1027462"/>
          </a:xfrm>
          <a:prstGeom prst="rect">
            <a:avLst/>
          </a:prstGeom>
          <a:noFill/>
          <a:ln>
            <a:noFill/>
          </a:ln>
        </p:spPr>
      </p:pic>
      <p:pic>
        <p:nvPicPr>
          <p:cNvPr id="168" name="Google Shape;168;p26"/>
          <p:cNvPicPr preferRelativeResize="0"/>
          <p:nvPr/>
        </p:nvPicPr>
        <p:blipFill>
          <a:blip r:embed="rId4">
            <a:alphaModFix/>
          </a:blip>
          <a:stretch>
            <a:fillRect/>
          </a:stretch>
        </p:blipFill>
        <p:spPr>
          <a:xfrm>
            <a:off x="6232825" y="1561450"/>
            <a:ext cx="2551450" cy="1027450"/>
          </a:xfrm>
          <a:prstGeom prst="rect">
            <a:avLst/>
          </a:prstGeom>
          <a:noFill/>
          <a:ln>
            <a:noFill/>
          </a:ln>
        </p:spPr>
      </p:pic>
      <p:pic>
        <p:nvPicPr>
          <p:cNvPr id="169" name="Google Shape;169;p26"/>
          <p:cNvPicPr preferRelativeResize="0"/>
          <p:nvPr/>
        </p:nvPicPr>
        <p:blipFill>
          <a:blip r:embed="rId5">
            <a:alphaModFix/>
          </a:blip>
          <a:stretch>
            <a:fillRect/>
          </a:stretch>
        </p:blipFill>
        <p:spPr>
          <a:xfrm>
            <a:off x="3388075" y="2984440"/>
            <a:ext cx="5396201" cy="17658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Step 4 — Handling Error Events</a:t>
            </a:r>
            <a:endParaRPr/>
          </a:p>
        </p:txBody>
      </p:sp>
      <p:sp>
        <p:nvSpPr>
          <p:cNvPr id="175" name="Google Shape;175;p2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176" name="Google Shape;176;p27"/>
          <p:cNvSpPr txBox="1">
            <a:spLocks noGrp="1"/>
          </p:cNvSpPr>
          <p:nvPr>
            <p:ph type="body" idx="1"/>
          </p:nvPr>
        </p:nvSpPr>
        <p:spPr>
          <a:xfrm>
            <a:off x="222475" y="1296425"/>
            <a:ext cx="3165600" cy="30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an event emitter is unable to complete its task, it should generate an event to indicate that the task was unsuccessful. An error event is the typical mechanism for an event emitter in Node.js to report failure.</a:t>
            </a:r>
            <a:endParaRPr/>
          </a:p>
        </p:txBody>
      </p:sp>
      <p:pic>
        <p:nvPicPr>
          <p:cNvPr id="177" name="Google Shape;177;p27"/>
          <p:cNvPicPr preferRelativeResize="0"/>
          <p:nvPr/>
        </p:nvPicPr>
        <p:blipFill>
          <a:blip r:embed="rId3">
            <a:alphaModFix/>
          </a:blip>
          <a:stretch>
            <a:fillRect/>
          </a:stretch>
        </p:blipFill>
        <p:spPr>
          <a:xfrm>
            <a:off x="3622925" y="1231025"/>
            <a:ext cx="4308371" cy="1923987"/>
          </a:xfrm>
          <a:prstGeom prst="rect">
            <a:avLst/>
          </a:prstGeom>
          <a:noFill/>
          <a:ln>
            <a:noFill/>
          </a:ln>
        </p:spPr>
      </p:pic>
      <p:pic>
        <p:nvPicPr>
          <p:cNvPr id="178" name="Google Shape;178;p27"/>
          <p:cNvPicPr preferRelativeResize="0"/>
          <p:nvPr/>
        </p:nvPicPr>
        <p:blipFill>
          <a:blip r:embed="rId4">
            <a:alphaModFix/>
          </a:blip>
          <a:stretch>
            <a:fillRect/>
          </a:stretch>
        </p:blipFill>
        <p:spPr>
          <a:xfrm>
            <a:off x="3598325" y="3520850"/>
            <a:ext cx="4332975" cy="1199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Continuation….</a:t>
            </a:r>
            <a:endParaRPr/>
          </a:p>
        </p:txBody>
      </p:sp>
      <p:sp>
        <p:nvSpPr>
          <p:cNvPr id="184" name="Google Shape;184;p2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185" name="Google Shape;185;p28"/>
          <p:cNvPicPr preferRelativeResize="0"/>
          <p:nvPr/>
        </p:nvPicPr>
        <p:blipFill>
          <a:blip r:embed="rId3">
            <a:alphaModFix/>
          </a:blip>
          <a:stretch>
            <a:fillRect/>
          </a:stretch>
        </p:blipFill>
        <p:spPr>
          <a:xfrm>
            <a:off x="1890300" y="1202838"/>
            <a:ext cx="5363398" cy="35123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4.</a:t>
            </a:r>
            <a:endParaRPr>
              <a:solidFill>
                <a:srgbClr val="2F3848"/>
              </a:solidFill>
            </a:endParaRPr>
          </a:p>
          <a:p>
            <a:pPr marL="0" lvl="0" indent="0" algn="l" rtl="0">
              <a:spcBef>
                <a:spcPts val="0"/>
              </a:spcBef>
              <a:spcAft>
                <a:spcPts val="0"/>
              </a:spcAft>
              <a:buNone/>
            </a:pPr>
            <a:r>
              <a:rPr lang="en"/>
              <a:t>Using Event Emitters in Angular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Event Emitter</a:t>
            </a:r>
            <a:endParaRPr/>
          </a:p>
        </p:txBody>
      </p:sp>
      <p:sp>
        <p:nvSpPr>
          <p:cNvPr id="196" name="Google Shape;196;p3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pic>
        <p:nvPicPr>
          <p:cNvPr id="197" name="Google Shape;197;p30"/>
          <p:cNvPicPr preferRelativeResize="0"/>
          <p:nvPr/>
        </p:nvPicPr>
        <p:blipFill>
          <a:blip r:embed="rId3">
            <a:alphaModFix/>
          </a:blip>
          <a:stretch>
            <a:fillRect/>
          </a:stretch>
        </p:blipFill>
        <p:spPr>
          <a:xfrm>
            <a:off x="935938" y="1284463"/>
            <a:ext cx="7272122" cy="35123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One-Time Event Listeners</a:t>
            </a:r>
            <a:endParaRPr/>
          </a:p>
        </p:txBody>
      </p:sp>
      <p:sp>
        <p:nvSpPr>
          <p:cNvPr id="203" name="Google Shape;203;p3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04" name="Google Shape;204;p31"/>
          <p:cNvPicPr preferRelativeResize="0"/>
          <p:nvPr/>
        </p:nvPicPr>
        <p:blipFill>
          <a:blip r:embed="rId3">
            <a:alphaModFix/>
          </a:blip>
          <a:stretch>
            <a:fillRect/>
          </a:stretch>
        </p:blipFill>
        <p:spPr>
          <a:xfrm>
            <a:off x="4486625" y="2219400"/>
            <a:ext cx="4198151" cy="2556974"/>
          </a:xfrm>
          <a:prstGeom prst="rect">
            <a:avLst/>
          </a:prstGeom>
          <a:noFill/>
          <a:ln>
            <a:noFill/>
          </a:ln>
        </p:spPr>
      </p:pic>
      <p:sp>
        <p:nvSpPr>
          <p:cNvPr id="205" name="Google Shape;205;p31"/>
          <p:cNvSpPr txBox="1"/>
          <p:nvPr/>
        </p:nvSpPr>
        <p:spPr>
          <a:xfrm>
            <a:off x="234725" y="1183825"/>
            <a:ext cx="7031400" cy="1569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00"/>
              </a:spcBef>
              <a:spcAft>
                <a:spcPts val="0"/>
              </a:spcAft>
              <a:buNone/>
            </a:pPr>
            <a:r>
              <a:rPr lang="en" sz="3000"/>
              <a:t>Sometimes you may be interested in reacting to an event only the first time it occurs.</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Inspecting Event Listeners</a:t>
            </a:r>
            <a:endParaRPr/>
          </a:p>
        </p:txBody>
      </p:sp>
      <p:sp>
        <p:nvSpPr>
          <p:cNvPr id="211" name="Google Shape;211;p3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12" name="Google Shape;212;p32"/>
          <p:cNvPicPr preferRelativeResize="0"/>
          <p:nvPr/>
        </p:nvPicPr>
        <p:blipFill>
          <a:blip r:embed="rId3">
            <a:alphaModFix/>
          </a:blip>
          <a:stretch>
            <a:fillRect/>
          </a:stretch>
        </p:blipFill>
        <p:spPr>
          <a:xfrm>
            <a:off x="1172200" y="1510400"/>
            <a:ext cx="7272349" cy="297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newListener Event</a:t>
            </a:r>
            <a:endParaRPr/>
          </a:p>
        </p:txBody>
      </p:sp>
      <p:sp>
        <p:nvSpPr>
          <p:cNvPr id="218" name="Google Shape;218;p3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19" name="Google Shape;219;p33"/>
          <p:cNvPicPr preferRelativeResize="0"/>
          <p:nvPr/>
        </p:nvPicPr>
        <p:blipFill>
          <a:blip r:embed="rId3">
            <a:alphaModFix/>
          </a:blip>
          <a:stretch>
            <a:fillRect/>
          </a:stretch>
        </p:blipFill>
        <p:spPr>
          <a:xfrm>
            <a:off x="1861124" y="2166325"/>
            <a:ext cx="5894501" cy="2691701"/>
          </a:xfrm>
          <a:prstGeom prst="rect">
            <a:avLst/>
          </a:prstGeom>
          <a:noFill/>
          <a:ln>
            <a:noFill/>
          </a:ln>
        </p:spPr>
      </p:pic>
      <p:sp>
        <p:nvSpPr>
          <p:cNvPr id="220" name="Google Shape;220;p33"/>
          <p:cNvSpPr txBox="1">
            <a:spLocks noGrp="1"/>
          </p:cNvSpPr>
          <p:nvPr>
            <p:ph type="body" idx="1"/>
          </p:nvPr>
        </p:nvSpPr>
        <p:spPr>
          <a:xfrm>
            <a:off x="263300" y="1102525"/>
            <a:ext cx="7319400" cy="52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Each time a new event handler is registered, the event emitter emits a newListener event.</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1.</a:t>
            </a:r>
            <a:endParaRPr>
              <a:solidFill>
                <a:srgbClr val="2F3848"/>
              </a:solidFill>
            </a:endParaRPr>
          </a:p>
          <a:p>
            <a:pPr marL="0" lvl="0" indent="0" algn="l" rtl="0">
              <a:spcBef>
                <a:spcPts val="0"/>
              </a:spcBef>
              <a:spcAft>
                <a:spcPts val="0"/>
              </a:spcAft>
              <a:buNone/>
            </a:pPr>
            <a:r>
              <a:rPr lang="en"/>
              <a:t>Introduction To Event Emitters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Removing Event Listeners</a:t>
            </a:r>
            <a:endParaRPr/>
          </a:p>
        </p:txBody>
      </p:sp>
      <p:sp>
        <p:nvSpPr>
          <p:cNvPr id="226" name="Google Shape;226;p34"/>
          <p:cNvSpPr txBox="1">
            <a:spLocks noGrp="1"/>
          </p:cNvSpPr>
          <p:nvPr>
            <p:ph type="body" idx="1"/>
          </p:nvPr>
        </p:nvSpPr>
        <p:spPr>
          <a:xfrm>
            <a:off x="753150" y="1200150"/>
            <a:ext cx="7788600" cy="116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An event listener can be removed after it’s been attached to an event emitter.</a:t>
            </a:r>
            <a:endParaRPr sz="1600"/>
          </a:p>
          <a:p>
            <a:pPr marL="0" lvl="0" indent="0" algn="l" rtl="0">
              <a:spcBef>
                <a:spcPts val="600"/>
              </a:spcBef>
              <a:spcAft>
                <a:spcPts val="0"/>
              </a:spcAft>
              <a:buNone/>
            </a:pPr>
            <a:r>
              <a:rPr lang="en" sz="1600"/>
              <a:t>emitter.removeAllListeners([eventName])</a:t>
            </a:r>
            <a:endParaRPr sz="1600"/>
          </a:p>
          <a:p>
            <a:pPr marL="0" lvl="0" indent="0" algn="l" rtl="0">
              <a:spcBef>
                <a:spcPts val="600"/>
              </a:spcBef>
              <a:spcAft>
                <a:spcPts val="0"/>
              </a:spcAft>
              <a:buNone/>
            </a:pPr>
            <a:r>
              <a:rPr lang="en" sz="1600"/>
              <a:t>emitter.removeListener([eventName],[handler])</a:t>
            </a:r>
            <a:endParaRPr sz="1600"/>
          </a:p>
          <a:p>
            <a:pPr marL="0" lvl="0" indent="0" algn="l" rtl="0">
              <a:spcBef>
                <a:spcPts val="600"/>
              </a:spcBef>
              <a:spcAft>
                <a:spcPts val="0"/>
              </a:spcAft>
              <a:buNone/>
            </a:pPr>
            <a:endParaRPr sz="1600"/>
          </a:p>
          <a:p>
            <a:pPr marL="0" lvl="0" indent="0" algn="l" rtl="0">
              <a:spcBef>
                <a:spcPts val="600"/>
              </a:spcBef>
              <a:spcAft>
                <a:spcPts val="0"/>
              </a:spcAft>
              <a:buNone/>
            </a:pPr>
            <a:endParaRPr sz="1600"/>
          </a:p>
        </p:txBody>
      </p:sp>
      <p:sp>
        <p:nvSpPr>
          <p:cNvPr id="227" name="Google Shape;227;p3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28" name="Google Shape;228;p34"/>
          <p:cNvPicPr preferRelativeResize="0"/>
          <p:nvPr/>
        </p:nvPicPr>
        <p:blipFill>
          <a:blip r:embed="rId3">
            <a:alphaModFix/>
          </a:blip>
          <a:stretch>
            <a:fillRect/>
          </a:stretch>
        </p:blipFill>
        <p:spPr>
          <a:xfrm>
            <a:off x="376900" y="2369250"/>
            <a:ext cx="3019205" cy="2469450"/>
          </a:xfrm>
          <a:prstGeom prst="rect">
            <a:avLst/>
          </a:prstGeom>
          <a:noFill/>
          <a:ln>
            <a:noFill/>
          </a:ln>
        </p:spPr>
      </p:pic>
      <p:pic>
        <p:nvPicPr>
          <p:cNvPr id="229" name="Google Shape;229;p34"/>
          <p:cNvPicPr preferRelativeResize="0"/>
          <p:nvPr/>
        </p:nvPicPr>
        <p:blipFill>
          <a:blip r:embed="rId4">
            <a:alphaModFix/>
          </a:blip>
          <a:stretch>
            <a:fillRect/>
          </a:stretch>
        </p:blipFill>
        <p:spPr>
          <a:xfrm>
            <a:off x="3816150" y="3104475"/>
            <a:ext cx="5031925" cy="61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Inheriting from Event Emitters</a:t>
            </a:r>
            <a:endParaRPr/>
          </a:p>
        </p:txBody>
      </p:sp>
      <p:sp>
        <p:nvSpPr>
          <p:cNvPr id="235" name="Google Shape;235;p35"/>
          <p:cNvSpPr txBox="1">
            <a:spLocks noGrp="1"/>
          </p:cNvSpPr>
          <p:nvPr>
            <p:ph type="body" idx="1"/>
          </p:nvPr>
        </p:nvSpPr>
        <p:spPr>
          <a:xfrm>
            <a:off x="753150" y="1200150"/>
            <a:ext cx="4033200" cy="112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700"/>
              <a:t>You can create custom objects that inherit from EventEmitter and include additional application-specific logic.</a:t>
            </a:r>
            <a:endParaRPr sz="1700"/>
          </a:p>
          <a:p>
            <a:pPr marL="0" lvl="0" indent="0" algn="l" rtl="0">
              <a:spcBef>
                <a:spcPts val="600"/>
              </a:spcBef>
              <a:spcAft>
                <a:spcPts val="0"/>
              </a:spcAft>
              <a:buNone/>
            </a:pPr>
            <a:endParaRPr sz="1700"/>
          </a:p>
          <a:p>
            <a:pPr marL="0" lvl="0" indent="0" algn="l" rtl="0">
              <a:spcBef>
                <a:spcPts val="600"/>
              </a:spcBef>
              <a:spcAft>
                <a:spcPts val="0"/>
              </a:spcAft>
              <a:buNone/>
            </a:pPr>
            <a:endParaRPr sz="1700"/>
          </a:p>
        </p:txBody>
      </p:sp>
      <p:sp>
        <p:nvSpPr>
          <p:cNvPr id="236" name="Google Shape;236;p3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pic>
        <p:nvPicPr>
          <p:cNvPr id="237" name="Google Shape;237;p35"/>
          <p:cNvPicPr preferRelativeResize="0"/>
          <p:nvPr/>
        </p:nvPicPr>
        <p:blipFill>
          <a:blip r:embed="rId3">
            <a:alphaModFix/>
          </a:blip>
          <a:stretch>
            <a:fillRect/>
          </a:stretch>
        </p:blipFill>
        <p:spPr>
          <a:xfrm>
            <a:off x="3816100" y="2040475"/>
            <a:ext cx="5068702" cy="2286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Full Solution Inheritance </a:t>
            </a:r>
            <a:endParaRPr/>
          </a:p>
        </p:txBody>
      </p:sp>
      <p:sp>
        <p:nvSpPr>
          <p:cNvPr id="243" name="Google Shape;24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44" name="Google Shape;244;p36"/>
          <p:cNvPicPr preferRelativeResize="0"/>
          <p:nvPr/>
        </p:nvPicPr>
        <p:blipFill>
          <a:blip r:embed="rId3">
            <a:alphaModFix/>
          </a:blip>
          <a:stretch>
            <a:fillRect/>
          </a:stretch>
        </p:blipFill>
        <p:spPr>
          <a:xfrm>
            <a:off x="1738638" y="1149225"/>
            <a:ext cx="5666726" cy="3677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 Custom Event Emitter</a:t>
            </a:r>
            <a:endParaRPr/>
          </a:p>
        </p:txBody>
      </p:sp>
      <p:sp>
        <p:nvSpPr>
          <p:cNvPr id="250" name="Google Shape;250;p3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51" name="Google Shape;251;p37"/>
          <p:cNvPicPr preferRelativeResize="0"/>
          <p:nvPr/>
        </p:nvPicPr>
        <p:blipFill>
          <a:blip r:embed="rId3">
            <a:alphaModFix/>
          </a:blip>
          <a:stretch>
            <a:fillRect/>
          </a:stretch>
        </p:blipFill>
        <p:spPr>
          <a:xfrm>
            <a:off x="946900" y="1428750"/>
            <a:ext cx="7722949" cy="297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Events to Avoid Callback Hell</a:t>
            </a:r>
            <a:endParaRPr/>
          </a:p>
        </p:txBody>
      </p:sp>
      <p:sp>
        <p:nvSpPr>
          <p:cNvPr id="257" name="Google Shape;257;p3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pic>
        <p:nvPicPr>
          <p:cNvPr id="258" name="Google Shape;258;p38"/>
          <p:cNvPicPr preferRelativeResize="0"/>
          <p:nvPr/>
        </p:nvPicPr>
        <p:blipFill>
          <a:blip r:embed="rId3">
            <a:alphaModFix/>
          </a:blip>
          <a:stretch>
            <a:fillRect/>
          </a:stretch>
        </p:blipFill>
        <p:spPr>
          <a:xfrm>
            <a:off x="2063725" y="1202838"/>
            <a:ext cx="5016554" cy="35123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Continuation</a:t>
            </a:r>
            <a:endParaRPr/>
          </a:p>
        </p:txBody>
      </p:sp>
      <p:sp>
        <p:nvSpPr>
          <p:cNvPr id="264" name="Google Shape;264;p3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65" name="Google Shape;265;p39"/>
          <p:cNvPicPr preferRelativeResize="0"/>
          <p:nvPr/>
        </p:nvPicPr>
        <p:blipFill>
          <a:blip r:embed="rId3">
            <a:alphaModFix/>
          </a:blip>
          <a:stretch>
            <a:fillRect/>
          </a:stretch>
        </p:blipFill>
        <p:spPr>
          <a:xfrm>
            <a:off x="1930438" y="1046651"/>
            <a:ext cx="5755874" cy="3905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ctrTitle"/>
          </p:nvPr>
        </p:nvSpPr>
        <p:spPr>
          <a:xfrm>
            <a:off x="665225" y="1517900"/>
            <a:ext cx="612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Done By</a:t>
            </a:r>
            <a:endParaRPr/>
          </a:p>
        </p:txBody>
      </p:sp>
      <p:sp>
        <p:nvSpPr>
          <p:cNvPr id="271" name="Google Shape;271;p40"/>
          <p:cNvSpPr txBox="1">
            <a:spLocks noGrp="1"/>
          </p:cNvSpPr>
          <p:nvPr>
            <p:ph type="subTitle" idx="1"/>
          </p:nvPr>
        </p:nvSpPr>
        <p:spPr>
          <a:xfrm>
            <a:off x="854249" y="2941700"/>
            <a:ext cx="4736700" cy="7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Aakar Mutha, Jaeson Karter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832475" y="126338"/>
            <a:ext cx="7951800" cy="7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an Event?</a:t>
            </a:r>
            <a:endParaRPr/>
          </a:p>
        </p:txBody>
      </p:sp>
      <p:sp>
        <p:nvSpPr>
          <p:cNvPr id="99" name="Google Shape;99;p17"/>
          <p:cNvSpPr txBox="1">
            <a:spLocks noGrp="1"/>
          </p:cNvSpPr>
          <p:nvPr>
            <p:ph type="body" idx="1"/>
          </p:nvPr>
        </p:nvSpPr>
        <p:spPr>
          <a:xfrm>
            <a:off x="457200" y="1200150"/>
            <a:ext cx="3994500" cy="351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300"/>
              <a:t>An whole software paradigm focuses around events and how they are used. Event-driven architecture is becoming more widespread, as event-driven systems generate, detect, and respond to many types of events.</a:t>
            </a:r>
            <a:endParaRPr sz="1300"/>
          </a:p>
          <a:p>
            <a:pPr marL="0" lvl="0" indent="0" algn="l" rtl="0">
              <a:spcBef>
                <a:spcPts val="600"/>
              </a:spcBef>
              <a:spcAft>
                <a:spcPts val="0"/>
              </a:spcAft>
              <a:buNone/>
            </a:pPr>
            <a:r>
              <a:rPr lang="en" sz="1300"/>
              <a:t>An event in event-driven programming is the consequence of a single or numerous actions. This might be a user action or a sensor's periodic output, for example.</a:t>
            </a:r>
            <a:endParaRPr sz="1300"/>
          </a:p>
          <a:p>
            <a:pPr marL="0" lvl="0" indent="0" algn="l" rtl="0">
              <a:spcBef>
                <a:spcPts val="600"/>
              </a:spcBef>
              <a:spcAft>
                <a:spcPts val="0"/>
              </a:spcAft>
              <a:buNone/>
            </a:pPr>
            <a:r>
              <a:rPr lang="en" sz="1300"/>
              <a:t>Event-driven applications can be thought of as publish-subscribe models, in which a publisher initiates events and subscribers listen to them and respond accordingly.</a:t>
            </a:r>
            <a:endParaRPr sz="1300"/>
          </a:p>
          <a:p>
            <a:pPr marL="0" lvl="0" indent="0" algn="l" rtl="0">
              <a:spcBef>
                <a:spcPts val="600"/>
              </a:spcBef>
              <a:spcAft>
                <a:spcPts val="0"/>
              </a:spcAft>
              <a:buNone/>
            </a:pPr>
            <a:endParaRPr sz="1300"/>
          </a:p>
          <a:p>
            <a:pPr marL="0" lvl="0" indent="0" algn="l" rtl="0">
              <a:spcBef>
                <a:spcPts val="600"/>
              </a:spcBef>
              <a:spcAft>
                <a:spcPts val="0"/>
              </a:spcAft>
              <a:buNone/>
            </a:pPr>
            <a:endParaRPr sz="1300"/>
          </a:p>
        </p:txBody>
      </p:sp>
      <p:sp>
        <p:nvSpPr>
          <p:cNvPr id="100" name="Google Shape;100;p17"/>
          <p:cNvSpPr txBox="1">
            <a:spLocks noGrp="1"/>
          </p:cNvSpPr>
          <p:nvPr>
            <p:ph type="body" idx="2"/>
          </p:nvPr>
        </p:nvSpPr>
        <p:spPr>
          <a:xfrm>
            <a:off x="4722899" y="1158550"/>
            <a:ext cx="3994500" cy="351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300"/>
              <a:t>Assume, for example, that we have an image server where users may post images. An action, such as uploading the image, would generate an event in event-driven programming. It would also require 1..n subscribers to that event in order to be used.</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 sz="1300"/>
              <a:t>Once the upload event is triggered, a subscriber can respond by sending an email to the website's administrator informing them that a user has submitted a photo. Another subscriber may gather data about the activity and store it in a database.</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 sz="1300"/>
              <a:t>These occurrences are normally independent of one another, yet they may be reliant on one another.</a:t>
            </a:r>
            <a:endParaRPr sz="1300"/>
          </a:p>
          <a:p>
            <a:pPr marL="0" lvl="0" indent="0" algn="l" rtl="0">
              <a:spcBef>
                <a:spcPts val="600"/>
              </a:spcBef>
              <a:spcAft>
                <a:spcPts val="0"/>
              </a:spcAft>
              <a:buNone/>
            </a:pPr>
            <a:endParaRPr sz="1300"/>
          </a:p>
        </p:txBody>
      </p:sp>
      <p:sp>
        <p:nvSpPr>
          <p:cNvPr id="101" name="Google Shape;101;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What are Event Emitters?</a:t>
            </a:r>
            <a:endParaRPr/>
          </a:p>
        </p:txBody>
      </p:sp>
      <p:sp>
        <p:nvSpPr>
          <p:cNvPr id="107" name="Google Shape;107;p18"/>
          <p:cNvSpPr txBox="1"/>
          <p:nvPr/>
        </p:nvSpPr>
        <p:spPr>
          <a:xfrm>
            <a:off x="457200" y="1289081"/>
            <a:ext cx="3776700" cy="2369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chemeClr val="accent3"/>
                </a:solidFill>
                <a:latin typeface="Source Sans Pro"/>
                <a:ea typeface="Source Sans Pro"/>
                <a:cs typeface="Source Sans Pro"/>
                <a:sym typeface="Source Sans Pro"/>
              </a:rPr>
              <a:t>In Node.js an event can be described simply as a string with a corresponding callback. An event can be "emitted" (or in other words, the corresponding callback be called) multiple times or you can choose to only listen for the first time it is emitted. </a:t>
            </a:r>
            <a:endParaRPr sz="1600">
              <a:solidFill>
                <a:schemeClr val="dk1"/>
              </a:solidFill>
              <a:latin typeface="Source Sans Pro"/>
              <a:ea typeface="Source Sans Pro"/>
              <a:cs typeface="Source Sans Pro"/>
              <a:sym typeface="Source Sans Pro"/>
            </a:endParaRPr>
          </a:p>
        </p:txBody>
      </p:sp>
      <p:sp>
        <p:nvSpPr>
          <p:cNvPr id="108" name="Google Shape;108;p18"/>
          <p:cNvSpPr txBox="1"/>
          <p:nvPr/>
        </p:nvSpPr>
        <p:spPr>
          <a:xfrm>
            <a:off x="457200" y="3577159"/>
            <a:ext cx="8229600" cy="14901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r>
              <a:rPr lang="en" b="1">
                <a:solidFill>
                  <a:schemeClr val="accent1"/>
                </a:solidFill>
                <a:latin typeface="Source Sans Pro"/>
                <a:ea typeface="Source Sans Pro"/>
                <a:cs typeface="Source Sans Pro"/>
                <a:sym typeface="Source Sans Pro"/>
              </a:rPr>
              <a:t>Event emitters are objects in Node.js that trigger an event by sending a message to signal that an action was completed. JavaScript developers can write code that listens to events from an event emitter, allowing them to execute functions every time those events are triggered. In this context, events are composed of an identifying string and any data that needs to be passed to the listeners</a:t>
            </a:r>
            <a:endParaRPr>
              <a:solidFill>
                <a:schemeClr val="accent1"/>
              </a:solidFill>
              <a:latin typeface="Source Sans Pro"/>
              <a:ea typeface="Source Sans Pro"/>
              <a:cs typeface="Source Sans Pro"/>
              <a:sym typeface="Source Sans Pro"/>
            </a:endParaRPr>
          </a:p>
        </p:txBody>
      </p:sp>
      <p:sp>
        <p:nvSpPr>
          <p:cNvPr id="109" name="Google Shape;109;p1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110" name="Google Shape;110;p18"/>
          <p:cNvPicPr preferRelativeResize="0"/>
          <p:nvPr/>
        </p:nvPicPr>
        <p:blipFill rotWithShape="1">
          <a:blip r:embed="rId3">
            <a:alphaModFix/>
          </a:blip>
          <a:srcRect l="2220" t="1951" r="2076"/>
          <a:stretch/>
        </p:blipFill>
        <p:spPr>
          <a:xfrm>
            <a:off x="4605325" y="1227150"/>
            <a:ext cx="3855426" cy="219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idx="4294967295"/>
          </p:nvPr>
        </p:nvSpPr>
        <p:spPr>
          <a:xfrm>
            <a:off x="223250" y="409275"/>
            <a:ext cx="8104200" cy="7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How does it work?</a:t>
            </a:r>
            <a:endParaRPr sz="6000"/>
          </a:p>
        </p:txBody>
      </p:sp>
      <p:sp>
        <p:nvSpPr>
          <p:cNvPr id="116" name="Google Shape;116;p19"/>
          <p:cNvSpPr txBox="1">
            <a:spLocks noGrp="1"/>
          </p:cNvSpPr>
          <p:nvPr>
            <p:ph type="body" idx="4294967295"/>
          </p:nvPr>
        </p:nvSpPr>
        <p:spPr>
          <a:xfrm>
            <a:off x="336800" y="1426725"/>
            <a:ext cx="3827400" cy="873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Event Emitter emits the data in an event called message</a:t>
            </a:r>
            <a:endParaRPr sz="1400"/>
          </a:p>
          <a:p>
            <a:pPr marL="457200" lvl="0" indent="-317500" algn="l" rtl="0">
              <a:spcBef>
                <a:spcPts val="0"/>
              </a:spcBef>
              <a:spcAft>
                <a:spcPts val="0"/>
              </a:spcAft>
              <a:buSzPts val="1400"/>
              <a:buChar char="▪"/>
            </a:pPr>
            <a:r>
              <a:rPr lang="en" sz="1400"/>
              <a:t>A Listened is registered on the event message</a:t>
            </a:r>
            <a:endParaRPr sz="1400"/>
          </a:p>
          <a:p>
            <a:pPr marL="457200" lvl="0" indent="-317500" algn="l" rtl="0">
              <a:spcBef>
                <a:spcPts val="0"/>
              </a:spcBef>
              <a:spcAft>
                <a:spcPts val="0"/>
              </a:spcAft>
              <a:buSzPts val="1400"/>
              <a:buChar char="▪"/>
            </a:pPr>
            <a:r>
              <a:rPr lang="en" sz="1400"/>
              <a:t>when the message event emits some data, the listener will get the data.</a:t>
            </a:r>
            <a:endParaRPr sz="1400"/>
          </a:p>
          <a:p>
            <a:pPr marL="457200" lvl="0" indent="0" algn="l" rtl="0">
              <a:spcBef>
                <a:spcPts val="600"/>
              </a:spcBef>
              <a:spcAft>
                <a:spcPts val="0"/>
              </a:spcAft>
              <a:buNone/>
            </a:pPr>
            <a:endParaRPr sz="1400"/>
          </a:p>
        </p:txBody>
      </p:sp>
      <p:sp>
        <p:nvSpPr>
          <p:cNvPr id="117" name="Google Shape;11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118" name="Google Shape;118;p19"/>
          <p:cNvPicPr preferRelativeResize="0"/>
          <p:nvPr/>
        </p:nvPicPr>
        <p:blipFill>
          <a:blip r:embed="rId3">
            <a:alphaModFix/>
          </a:blip>
          <a:stretch>
            <a:fillRect/>
          </a:stretch>
        </p:blipFill>
        <p:spPr>
          <a:xfrm>
            <a:off x="4737650" y="1322750"/>
            <a:ext cx="3736776" cy="322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ctrTitle"/>
          </p:nvPr>
        </p:nvSpPr>
        <p:spPr>
          <a:xfrm>
            <a:off x="665225" y="1513525"/>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2.</a:t>
            </a:r>
            <a:endParaRPr>
              <a:solidFill>
                <a:srgbClr val="2F3848"/>
              </a:solidFill>
            </a:endParaRPr>
          </a:p>
          <a:p>
            <a:pPr marL="0" lvl="0" indent="0" algn="l" rtl="0">
              <a:spcBef>
                <a:spcPts val="0"/>
              </a:spcBef>
              <a:spcAft>
                <a:spcPts val="0"/>
              </a:spcAft>
              <a:buNone/>
            </a:pPr>
            <a:r>
              <a:rPr lang="en"/>
              <a:t>Methods of an Event Emitter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Methods of the Event Emitter</a:t>
            </a:r>
            <a:endParaRPr/>
          </a:p>
        </p:txBody>
      </p:sp>
      <p:sp>
        <p:nvSpPr>
          <p:cNvPr id="129" name="Google Shape;129;p21"/>
          <p:cNvSpPr txBox="1"/>
          <p:nvPr/>
        </p:nvSpPr>
        <p:spPr>
          <a:xfrm>
            <a:off x="457200" y="1289075"/>
            <a:ext cx="8327100" cy="3384600"/>
          </a:xfrm>
          <a:prstGeom prst="rect">
            <a:avLst/>
          </a:prstGeom>
          <a:noFill/>
          <a:ln>
            <a:noFill/>
          </a:ln>
        </p:spPr>
        <p:txBody>
          <a:bodyPr spcFirstLastPara="1" wrap="square" lIns="91425" tIns="91425" rIns="91425" bIns="91425" anchor="t" anchorCtr="0">
            <a:noAutofit/>
          </a:bodyPr>
          <a:lstStyle/>
          <a:p>
            <a:pPr marL="457200" marR="25400" lvl="0" indent="-317500" algn="just" rtl="0">
              <a:lnSpc>
                <a:spcPct val="115000"/>
              </a:lnSpc>
              <a:spcBef>
                <a:spcPts val="60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addListener</a:t>
            </a:r>
            <a:r>
              <a:rPr lang="en">
                <a:solidFill>
                  <a:schemeClr val="dk1"/>
                </a:solidFill>
                <a:latin typeface="Source Sans Pro"/>
                <a:ea typeface="Source Sans Pro"/>
                <a:cs typeface="Source Sans Pro"/>
                <a:sym typeface="Source Sans Pro"/>
              </a:rPr>
              <a:t>(event, listener) or </a:t>
            </a:r>
            <a:r>
              <a:rPr lang="en" b="1">
                <a:solidFill>
                  <a:schemeClr val="dk1"/>
                </a:solidFill>
                <a:latin typeface="Source Sans Pro"/>
                <a:ea typeface="Source Sans Pro"/>
                <a:cs typeface="Source Sans Pro"/>
                <a:sym typeface="Source Sans Pro"/>
              </a:rPr>
              <a:t>on</a:t>
            </a:r>
            <a:r>
              <a:rPr lang="en">
                <a:solidFill>
                  <a:schemeClr val="dk1"/>
                </a:solidFill>
                <a:latin typeface="Source Sans Pro"/>
                <a:ea typeface="Source Sans Pro"/>
                <a:cs typeface="Source Sans Pro"/>
                <a:sym typeface="Source Sans Pro"/>
              </a:rPr>
              <a:t>(event, listener)</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Adds a listener for the provided event to the end of the listeners array. There are no checks to detect if the listener has already been added. Numerous calls with the same event and listener combination will result in the listener being added multiple times. Returns the emitter, allowing calls to be chained.</a:t>
            </a:r>
            <a:endParaRPr>
              <a:solidFill>
                <a:schemeClr val="dk1"/>
              </a:solidFill>
              <a:latin typeface="Source Sans Pro"/>
              <a:ea typeface="Source Sans Pro"/>
              <a:cs typeface="Source Sans Pro"/>
              <a:sym typeface="Source Sans Pro"/>
            </a:endParaRPr>
          </a:p>
          <a:p>
            <a:pPr marL="457200" marR="25400" lvl="0" indent="-317500" algn="just" rtl="0">
              <a:lnSpc>
                <a:spcPct val="115000"/>
              </a:lnSpc>
              <a:spcBef>
                <a:spcPts val="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once</a:t>
            </a:r>
            <a:r>
              <a:rPr lang="en">
                <a:solidFill>
                  <a:schemeClr val="dk1"/>
                </a:solidFill>
                <a:latin typeface="Source Sans Pro"/>
                <a:ea typeface="Source Sans Pro"/>
                <a:cs typeface="Source Sans Pro"/>
                <a:sym typeface="Source Sans Pro"/>
              </a:rPr>
              <a:t>(event, listener)</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Adds the event listener only once. Once the event is called for the subsequent event there is no output.</a:t>
            </a:r>
            <a:endParaRPr>
              <a:solidFill>
                <a:schemeClr val="dk1"/>
              </a:solidFill>
              <a:latin typeface="Source Sans Pro"/>
              <a:ea typeface="Source Sans Pro"/>
              <a:cs typeface="Source Sans Pro"/>
              <a:sym typeface="Source Sans Pro"/>
            </a:endParaRPr>
          </a:p>
          <a:p>
            <a:pPr marL="457200" marR="25400" lvl="0" indent="-317500" algn="just" rtl="0">
              <a:lnSpc>
                <a:spcPct val="115000"/>
              </a:lnSpc>
              <a:spcBef>
                <a:spcPts val="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removeListener</a:t>
            </a:r>
            <a:r>
              <a:rPr lang="en">
                <a:solidFill>
                  <a:schemeClr val="dk1"/>
                </a:solidFill>
                <a:latin typeface="Source Sans Pro"/>
                <a:ea typeface="Source Sans Pro"/>
                <a:cs typeface="Source Sans Pro"/>
                <a:sym typeface="Source Sans Pro"/>
              </a:rPr>
              <a:t>(event, listener)</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Removes a listener from the listener array for the specified event</a:t>
            </a:r>
            <a:endParaRPr sz="1200">
              <a:highlight>
                <a:srgbClr val="FFFFFF"/>
              </a:highlight>
            </a:endParaRPr>
          </a:p>
          <a:p>
            <a:pPr marL="457200" marR="25400" lvl="0" indent="-317500" algn="just" rtl="0">
              <a:lnSpc>
                <a:spcPct val="115000"/>
              </a:lnSpc>
              <a:spcBef>
                <a:spcPts val="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removeAllListeners</a:t>
            </a:r>
            <a:r>
              <a:rPr lang="en">
                <a:solidFill>
                  <a:schemeClr val="dk1"/>
                </a:solidFill>
                <a:latin typeface="Source Sans Pro"/>
                <a:ea typeface="Source Sans Pro"/>
                <a:cs typeface="Source Sans Pro"/>
                <a:sym typeface="Source Sans Pro"/>
              </a:rPr>
              <a:t>([event])</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Removes all listeners, of the specified event</a:t>
            </a:r>
            <a:endParaRPr sz="1200">
              <a:highlight>
                <a:srgbClr val="FFFFFF"/>
              </a:highlight>
            </a:endParaRPr>
          </a:p>
          <a:p>
            <a:pPr marL="0" marR="25400" lvl="0" indent="0" algn="just" rtl="0">
              <a:lnSpc>
                <a:spcPct val="115000"/>
              </a:lnSpc>
              <a:spcBef>
                <a:spcPts val="700"/>
              </a:spcBef>
              <a:spcAft>
                <a:spcPts val="0"/>
              </a:spcAft>
              <a:buNone/>
            </a:pPr>
            <a:endParaRPr>
              <a:solidFill>
                <a:schemeClr val="dk1"/>
              </a:solidFill>
              <a:latin typeface="Source Sans Pro"/>
              <a:ea typeface="Source Sans Pro"/>
              <a:cs typeface="Source Sans Pro"/>
              <a:sym typeface="Source Sans Pro"/>
            </a:endParaRPr>
          </a:p>
          <a:p>
            <a:pPr marL="0" marR="25400" lvl="0" indent="0" algn="just" rtl="0">
              <a:lnSpc>
                <a:spcPct val="115000"/>
              </a:lnSpc>
              <a:spcBef>
                <a:spcPts val="700"/>
              </a:spcBef>
              <a:spcAft>
                <a:spcPts val="700"/>
              </a:spcAft>
              <a:buNone/>
            </a:pPr>
            <a:endParaRPr>
              <a:solidFill>
                <a:schemeClr val="dk1"/>
              </a:solidFill>
              <a:latin typeface="Source Sans Pro"/>
              <a:ea typeface="Source Sans Pro"/>
              <a:cs typeface="Source Sans Pro"/>
              <a:sym typeface="Source Sans Pro"/>
            </a:endParaRPr>
          </a:p>
        </p:txBody>
      </p:sp>
      <p:sp>
        <p:nvSpPr>
          <p:cNvPr id="130" name="Google Shape;130;p2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832475" y="126338"/>
            <a:ext cx="7951800" cy="730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Methods of the Event Emitter</a:t>
            </a:r>
            <a:endParaRPr/>
          </a:p>
        </p:txBody>
      </p:sp>
      <p:sp>
        <p:nvSpPr>
          <p:cNvPr id="136" name="Google Shape;136;p22"/>
          <p:cNvSpPr txBox="1"/>
          <p:nvPr/>
        </p:nvSpPr>
        <p:spPr>
          <a:xfrm>
            <a:off x="457200" y="1289075"/>
            <a:ext cx="8327100" cy="3384600"/>
          </a:xfrm>
          <a:prstGeom prst="rect">
            <a:avLst/>
          </a:prstGeom>
          <a:noFill/>
          <a:ln>
            <a:noFill/>
          </a:ln>
        </p:spPr>
        <p:txBody>
          <a:bodyPr spcFirstLastPara="1" wrap="square" lIns="91425" tIns="91425" rIns="91425" bIns="91425" anchor="t" anchorCtr="0">
            <a:noAutofit/>
          </a:bodyPr>
          <a:lstStyle/>
          <a:p>
            <a:pPr marL="457200" marR="25400" lvl="0" indent="-317500" algn="just" rtl="0">
              <a:lnSpc>
                <a:spcPct val="115000"/>
              </a:lnSpc>
              <a:spcBef>
                <a:spcPts val="60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setMaxListeners</a:t>
            </a:r>
            <a:r>
              <a:rPr lang="en">
                <a:solidFill>
                  <a:schemeClr val="dk1"/>
                </a:solidFill>
                <a:latin typeface="Source Sans Pro"/>
                <a:ea typeface="Source Sans Pro"/>
                <a:cs typeface="Source Sans Pro"/>
                <a:sym typeface="Source Sans Pro"/>
              </a:rPr>
              <a:t>(n)</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If more than ten listeners are added to an event, EventEmitters will issue a warning. This is a beneficial default that aids in the detection of memory leaks. Obviously, not all Emitters should be limited to a maximum of ten. This function allows you to boost it. Set to zero to make it infinite.</a:t>
            </a:r>
            <a:endParaRPr>
              <a:solidFill>
                <a:schemeClr val="dk1"/>
              </a:solidFill>
              <a:latin typeface="Source Sans Pro"/>
              <a:ea typeface="Source Sans Pro"/>
              <a:cs typeface="Source Sans Pro"/>
              <a:sym typeface="Source Sans Pro"/>
            </a:endParaRPr>
          </a:p>
          <a:p>
            <a:pPr marL="457200" marR="25400" lvl="0" indent="-317500" algn="just" rtl="0">
              <a:lnSpc>
                <a:spcPct val="115000"/>
              </a:lnSpc>
              <a:spcBef>
                <a:spcPts val="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Listeners</a:t>
            </a:r>
            <a:r>
              <a:rPr lang="en">
                <a:solidFill>
                  <a:schemeClr val="dk1"/>
                </a:solidFill>
                <a:latin typeface="Source Sans Pro"/>
                <a:ea typeface="Source Sans Pro"/>
                <a:cs typeface="Source Sans Pro"/>
                <a:sym typeface="Source Sans Pro"/>
              </a:rPr>
              <a:t>(event)</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Returns an array of all the events attached to the given event.</a:t>
            </a:r>
            <a:endParaRPr>
              <a:solidFill>
                <a:schemeClr val="dk1"/>
              </a:solidFill>
              <a:latin typeface="Source Sans Pro"/>
              <a:ea typeface="Source Sans Pro"/>
              <a:cs typeface="Source Sans Pro"/>
              <a:sym typeface="Source Sans Pro"/>
            </a:endParaRPr>
          </a:p>
          <a:p>
            <a:pPr marL="457200" marR="25400" lvl="0" indent="-317500" algn="just" rtl="0">
              <a:lnSpc>
                <a:spcPct val="115000"/>
              </a:lnSpc>
              <a:spcBef>
                <a:spcPts val="0"/>
              </a:spcBef>
              <a:spcAft>
                <a:spcPts val="0"/>
              </a:spcAft>
              <a:buClr>
                <a:schemeClr val="dk1"/>
              </a:buClr>
              <a:buSzPts val="1400"/>
              <a:buFont typeface="Source Sans Pro"/>
              <a:buChar char="●"/>
            </a:pPr>
            <a:r>
              <a:rPr lang="en" b="1">
                <a:solidFill>
                  <a:schemeClr val="dk1"/>
                </a:solidFill>
                <a:latin typeface="Source Sans Pro"/>
                <a:ea typeface="Source Sans Pro"/>
                <a:cs typeface="Source Sans Pro"/>
                <a:sym typeface="Source Sans Pro"/>
              </a:rPr>
              <a:t>emit</a:t>
            </a:r>
            <a:r>
              <a:rPr lang="en">
                <a:solidFill>
                  <a:schemeClr val="dk1"/>
                </a:solidFill>
                <a:latin typeface="Source Sans Pro"/>
                <a:ea typeface="Source Sans Pro"/>
                <a:cs typeface="Source Sans Pro"/>
                <a:sym typeface="Source Sans Pro"/>
              </a:rPr>
              <a:t>(event, [arg1], [arg2], [...])</a:t>
            </a:r>
            <a:endParaRPr>
              <a:solidFill>
                <a:schemeClr val="dk1"/>
              </a:solidFill>
              <a:latin typeface="Source Sans Pro"/>
              <a:ea typeface="Source Sans Pro"/>
              <a:cs typeface="Source Sans Pro"/>
              <a:sym typeface="Source Sans Pro"/>
            </a:endParaRPr>
          </a:p>
          <a:p>
            <a:pPr marL="914400" marR="25400" lvl="1" indent="-317500" algn="just" rtl="0">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Execute each of the listeners in order with the supplied arguments. Returns true if the event had listeners, false otherwise.</a:t>
            </a:r>
            <a:endParaRPr>
              <a:solidFill>
                <a:schemeClr val="dk1"/>
              </a:solidFill>
              <a:latin typeface="Source Sans Pro"/>
              <a:ea typeface="Source Sans Pro"/>
              <a:cs typeface="Source Sans Pro"/>
              <a:sym typeface="Source Sans Pro"/>
            </a:endParaRPr>
          </a:p>
          <a:p>
            <a:pPr marL="0" marR="25400" lvl="0" indent="0" algn="l" rtl="0">
              <a:lnSpc>
                <a:spcPct val="115000"/>
              </a:lnSpc>
              <a:spcBef>
                <a:spcPts val="700"/>
              </a:spcBef>
              <a:spcAft>
                <a:spcPts val="700"/>
              </a:spcAft>
              <a:buNone/>
            </a:pPr>
            <a:endParaRPr>
              <a:solidFill>
                <a:schemeClr val="dk1"/>
              </a:solidFill>
              <a:latin typeface="Source Sans Pro"/>
              <a:ea typeface="Source Sans Pro"/>
              <a:cs typeface="Source Sans Pro"/>
              <a:sym typeface="Source Sans Pro"/>
            </a:endParaRPr>
          </a:p>
        </p:txBody>
      </p:sp>
      <p:sp>
        <p:nvSpPr>
          <p:cNvPr id="137" name="Google Shape;137;p2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716250" y="2258500"/>
            <a:ext cx="5880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2F3848"/>
                </a:solidFill>
              </a:rPr>
              <a:t>3.</a:t>
            </a:r>
            <a:endParaRPr>
              <a:solidFill>
                <a:srgbClr val="2F3848"/>
              </a:solidFill>
            </a:endParaRPr>
          </a:p>
          <a:p>
            <a:pPr marL="0" lvl="0" indent="0" algn="l" rtl="0">
              <a:spcBef>
                <a:spcPts val="0"/>
              </a:spcBef>
              <a:spcAft>
                <a:spcPts val="0"/>
              </a:spcAft>
              <a:buNone/>
            </a:pPr>
            <a:r>
              <a:rPr lang="en"/>
              <a:t>Steps Involved in Making Event Emitters</a:t>
            </a:r>
            <a:endParaRPr/>
          </a:p>
        </p:txBody>
      </p:sp>
    </p:spTree>
  </p:cSld>
  <p:clrMapOvr>
    <a:masterClrMapping/>
  </p:clrMapOvr>
</p:sld>
</file>

<file path=ppt/theme/theme1.xml><?xml version="1.0" encoding="utf-8"?>
<a:theme xmlns:a="http://schemas.openxmlformats.org/drawingml/2006/main" name="Benedick template">
  <a:themeElements>
    <a:clrScheme name="Custom 347">
      <a:dk1>
        <a:srgbClr val="2F3848"/>
      </a:dk1>
      <a:lt1>
        <a:srgbClr val="FFFFFF"/>
      </a:lt1>
      <a:dk2>
        <a:srgbClr val="6A717C"/>
      </a:dk2>
      <a:lt2>
        <a:srgbClr val="EFEFEF"/>
      </a:lt2>
      <a:accent1>
        <a:srgbClr val="00C5B9"/>
      </a:accent1>
      <a:accent2>
        <a:srgbClr val="6CF3CE"/>
      </a:accent2>
      <a:accent3>
        <a:srgbClr val="F05768"/>
      </a:accent3>
      <a:accent4>
        <a:srgbClr val="FD8E80"/>
      </a:accent4>
      <a:accent5>
        <a:srgbClr val="2F3848"/>
      </a:accent5>
      <a:accent6>
        <a:srgbClr val="6A717C"/>
      </a:accent6>
      <a:hlink>
        <a:srgbClr val="0097A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On-screen Show (16:9)</PresentationFormat>
  <Paragraphs>108</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Source Sans Pro</vt:lpstr>
      <vt:lpstr>Arial</vt:lpstr>
      <vt:lpstr>Benedick template</vt:lpstr>
      <vt:lpstr>EVENT EMITTERS IN NODE.JS</vt:lpstr>
      <vt:lpstr>1. Introduction To Event Emitters</vt:lpstr>
      <vt:lpstr>What Is an Event?</vt:lpstr>
      <vt:lpstr>What are Event Emitters?</vt:lpstr>
      <vt:lpstr>How does it work?</vt:lpstr>
      <vt:lpstr>2. Methods of an Event Emitter</vt:lpstr>
      <vt:lpstr>Methods of the Event Emitter</vt:lpstr>
      <vt:lpstr>Methods of the Event Emitter</vt:lpstr>
      <vt:lpstr>3. Steps Involved in Making Event Emitters</vt:lpstr>
      <vt:lpstr>Step 1 — Emitting Events</vt:lpstr>
      <vt:lpstr>Step 2 — Listening for Events</vt:lpstr>
      <vt:lpstr>Step 3 — Capturing Event Data</vt:lpstr>
      <vt:lpstr>Step 4 — Handling Error Events</vt:lpstr>
      <vt:lpstr>Continuation….</vt:lpstr>
      <vt:lpstr>4. Using Event Emitters in Angular</vt:lpstr>
      <vt:lpstr>Event Emitter</vt:lpstr>
      <vt:lpstr>One-Time Event Listeners</vt:lpstr>
      <vt:lpstr>Inspecting Event Listeners</vt:lpstr>
      <vt:lpstr>The newListener Event</vt:lpstr>
      <vt:lpstr>Removing Event Listeners</vt:lpstr>
      <vt:lpstr>Inheriting from Event Emitters</vt:lpstr>
      <vt:lpstr>Full Solution Inheritance </vt:lpstr>
      <vt:lpstr>Using a Custom Event Emitter</vt:lpstr>
      <vt:lpstr>Using Events to Avoid Callback Hell</vt:lpstr>
      <vt:lpstr>Continuation</vt:lpstr>
      <vt:lpstr>Done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EMITTERS IN NODE.JS</dc:title>
  <cp:lastModifiedBy>Jason</cp:lastModifiedBy>
  <cp:revision>1</cp:revision>
  <dcterms:modified xsi:type="dcterms:W3CDTF">2022-02-02T15:50:00Z</dcterms:modified>
</cp:coreProperties>
</file>