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9144000" cy="5143500" type="screen16x9"/>
  <p:notesSz cx="6858000" cy="9144000"/>
  <p:embeddedFontLs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22"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1ae41e29c_1_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11ae41e29c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1ae41e29c_0_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1ae41e29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1ae41e29c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1ae41e29c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11ae41e29c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11ae41e29c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1ae41e29c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1ae41e29c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1ae41e29c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11ae41e29c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1ae41e29c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1ae41e29c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1ae41e29c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1ae41e29c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11ae41e29c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11ae41e29c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11ae41e29c_1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11ae41e29c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1ae41e29c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11ae41e29c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1ae41e29c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11ae41e29c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11ae41e29c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11ae41e29c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11ae41e29c_1_17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11ae41e29c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1ae41e29c_0_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1ae41e29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1ae41e29c_1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1ae41e29c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1ae41e29c_1_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1ae41e29c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1ae41e29c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1ae41e29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1ae41e29c_1_5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11ae41e29c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8250" y="0"/>
            <a:ext cx="9152400" cy="5143500"/>
          </a:xfrm>
          <a:prstGeom prst="frame">
            <a:avLst>
              <a:gd name="adj1" fmla="val 241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54325" y="2449025"/>
            <a:ext cx="7035300" cy="1159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4800"/>
              <a:buNone/>
              <a:defRPr sz="4800">
                <a:solidFill>
                  <a:schemeClr val="accent3"/>
                </a:solidFill>
              </a:defRPr>
            </a:lvl1pPr>
            <a:lvl2pPr lvl="1" algn="ctr">
              <a:spcBef>
                <a:spcPts val="0"/>
              </a:spcBef>
              <a:spcAft>
                <a:spcPts val="0"/>
              </a:spcAft>
              <a:buClr>
                <a:schemeClr val="accent3"/>
              </a:buClr>
              <a:buSzPts val="4800"/>
              <a:buNone/>
              <a:defRPr sz="4800">
                <a:solidFill>
                  <a:schemeClr val="accent3"/>
                </a:solidFill>
              </a:defRPr>
            </a:lvl2pPr>
            <a:lvl3pPr lvl="2" algn="ctr">
              <a:spcBef>
                <a:spcPts val="0"/>
              </a:spcBef>
              <a:spcAft>
                <a:spcPts val="0"/>
              </a:spcAft>
              <a:buClr>
                <a:schemeClr val="accent3"/>
              </a:buClr>
              <a:buSzPts val="4800"/>
              <a:buNone/>
              <a:defRPr sz="4800">
                <a:solidFill>
                  <a:schemeClr val="accent3"/>
                </a:solidFill>
              </a:defRPr>
            </a:lvl3pPr>
            <a:lvl4pPr lvl="3" algn="ctr">
              <a:spcBef>
                <a:spcPts val="0"/>
              </a:spcBef>
              <a:spcAft>
                <a:spcPts val="0"/>
              </a:spcAft>
              <a:buClr>
                <a:schemeClr val="accent3"/>
              </a:buClr>
              <a:buSzPts val="4800"/>
              <a:buNone/>
              <a:defRPr sz="4800">
                <a:solidFill>
                  <a:schemeClr val="accent3"/>
                </a:solidFill>
              </a:defRPr>
            </a:lvl4pPr>
            <a:lvl5pPr lvl="4" algn="ctr">
              <a:spcBef>
                <a:spcPts val="0"/>
              </a:spcBef>
              <a:spcAft>
                <a:spcPts val="0"/>
              </a:spcAft>
              <a:buClr>
                <a:schemeClr val="accent3"/>
              </a:buClr>
              <a:buSzPts val="4800"/>
              <a:buNone/>
              <a:defRPr sz="4800">
                <a:solidFill>
                  <a:schemeClr val="accent3"/>
                </a:solidFill>
              </a:defRPr>
            </a:lvl5pPr>
            <a:lvl6pPr lvl="5" algn="ctr">
              <a:spcBef>
                <a:spcPts val="0"/>
              </a:spcBef>
              <a:spcAft>
                <a:spcPts val="0"/>
              </a:spcAft>
              <a:buClr>
                <a:schemeClr val="accent3"/>
              </a:buClr>
              <a:buSzPts val="4800"/>
              <a:buNone/>
              <a:defRPr sz="4800">
                <a:solidFill>
                  <a:schemeClr val="accent3"/>
                </a:solidFill>
              </a:defRPr>
            </a:lvl6pPr>
            <a:lvl7pPr lvl="6" algn="ctr">
              <a:spcBef>
                <a:spcPts val="0"/>
              </a:spcBef>
              <a:spcAft>
                <a:spcPts val="0"/>
              </a:spcAft>
              <a:buClr>
                <a:schemeClr val="accent3"/>
              </a:buClr>
              <a:buSzPts val="4800"/>
              <a:buNone/>
              <a:defRPr sz="4800">
                <a:solidFill>
                  <a:schemeClr val="accent3"/>
                </a:solidFill>
              </a:defRPr>
            </a:lvl7pPr>
            <a:lvl8pPr lvl="7" algn="ctr">
              <a:spcBef>
                <a:spcPts val="0"/>
              </a:spcBef>
              <a:spcAft>
                <a:spcPts val="0"/>
              </a:spcAft>
              <a:buClr>
                <a:schemeClr val="accent3"/>
              </a:buClr>
              <a:buSzPts val="4800"/>
              <a:buNone/>
              <a:defRPr sz="4800">
                <a:solidFill>
                  <a:schemeClr val="accent3"/>
                </a:solidFill>
              </a:defRPr>
            </a:lvl8pPr>
            <a:lvl9pPr lvl="8" algn="ctr">
              <a:spcBef>
                <a:spcPts val="0"/>
              </a:spcBef>
              <a:spcAft>
                <a:spcPts val="0"/>
              </a:spcAft>
              <a:buClr>
                <a:schemeClr val="accent3"/>
              </a:buClr>
              <a:buSzPts val="4800"/>
              <a:buNone/>
              <a:defRPr sz="4800">
                <a:solidFill>
                  <a:schemeClr val="accent3"/>
                </a:solidFill>
              </a:defRPr>
            </a:lvl9pPr>
          </a:lstStyle>
          <a:p>
            <a:endParaRPr/>
          </a:p>
        </p:txBody>
      </p:sp>
      <p:sp>
        <p:nvSpPr>
          <p:cNvPr id="12" name="Google Shape;12;p2"/>
          <p:cNvSpPr/>
          <p:nvPr/>
        </p:nvSpPr>
        <p:spPr>
          <a:xfrm>
            <a:off x="3855150" y="1151950"/>
            <a:ext cx="1433700" cy="944700"/>
          </a:xfrm>
          <a:prstGeom prst="wedgeRectCallout">
            <a:avLst>
              <a:gd name="adj1" fmla="val 8366"/>
              <a:gd name="adj2" fmla="val 80819"/>
            </a:avLst>
          </a:prstGeom>
          <a:noFill/>
          <a:ln w="114300"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71"/>
        <p:cNvGrpSpPr/>
        <p:nvPr/>
      </p:nvGrpSpPr>
      <p:grpSpPr>
        <a:xfrm>
          <a:off x="0" y="0"/>
          <a:ext cx="0" cy="0"/>
          <a:chOff x="0" y="0"/>
          <a:chExt cx="0" cy="0"/>
        </a:xfrm>
      </p:grpSpPr>
      <p:sp>
        <p:nvSpPr>
          <p:cNvPr id="72" name="Google Shape;72;p11"/>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73" name="Google Shape;73;p11"/>
          <p:cNvSpPr/>
          <p:nvPr/>
        </p:nvSpPr>
        <p:spPr>
          <a:xfrm>
            <a:off x="-8250" y="0"/>
            <a:ext cx="9152400" cy="5143500"/>
          </a:xfrm>
          <a:prstGeom prst="frame">
            <a:avLst>
              <a:gd name="adj1" fmla="val 241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ink">
  <p:cSld name="BLANK_1">
    <p:bg>
      <p:bgPr>
        <a:solidFill>
          <a:schemeClr val="accent3"/>
        </a:soli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76" name="Google Shape;76;p12"/>
          <p:cNvSpPr/>
          <p:nvPr/>
        </p:nvSpPr>
        <p:spPr>
          <a:xfrm>
            <a:off x="-8250" y="0"/>
            <a:ext cx="9152400" cy="5143500"/>
          </a:xfrm>
          <a:prstGeom prst="frame">
            <a:avLst>
              <a:gd name="adj1" fmla="val 241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eal">
  <p:cSld name="BLANK_1_1">
    <p:bg>
      <p:bgPr>
        <a:solidFill>
          <a:schemeClr val="accent1"/>
        </a:solidFill>
        <a:effectLst/>
      </p:bgPr>
    </p:bg>
    <p:spTree>
      <p:nvGrpSpPr>
        <p:cNvPr id="1" name="Shape 77"/>
        <p:cNvGrpSpPr/>
        <p:nvPr/>
      </p:nvGrpSpPr>
      <p:grpSpPr>
        <a:xfrm>
          <a:off x="0" y="0"/>
          <a:ext cx="0" cy="0"/>
          <a:chOff x="0" y="0"/>
          <a:chExt cx="0" cy="0"/>
        </a:xfrm>
      </p:grpSpPr>
      <p:sp>
        <p:nvSpPr>
          <p:cNvPr id="78" name="Google Shape;78;p13"/>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79" name="Google Shape;79;p13"/>
          <p:cNvSpPr/>
          <p:nvPr/>
        </p:nvSpPr>
        <p:spPr>
          <a:xfrm>
            <a:off x="0" y="0"/>
            <a:ext cx="9160500" cy="5143500"/>
          </a:xfrm>
          <a:prstGeom prst="frame">
            <a:avLst>
              <a:gd name="adj1" fmla="val 24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dark">
  <p:cSld name="BLANK_1_1_1">
    <p:bg>
      <p:bgPr>
        <a:solidFill>
          <a:schemeClr val="dk1"/>
        </a:solidFill>
        <a:effectLst/>
      </p:bgPr>
    </p:bg>
    <p:spTree>
      <p:nvGrpSpPr>
        <p:cNvPr id="1" name="Shape 80"/>
        <p:cNvGrpSpPr/>
        <p:nvPr/>
      </p:nvGrpSpPr>
      <p:grpSpPr>
        <a:xfrm>
          <a:off x="0" y="0"/>
          <a:ext cx="0" cy="0"/>
          <a:chOff x="0" y="0"/>
          <a:chExt cx="0" cy="0"/>
        </a:xfrm>
      </p:grpSpPr>
      <p:sp>
        <p:nvSpPr>
          <p:cNvPr id="81" name="Google Shape;81;p14"/>
          <p:cNvSpPr/>
          <p:nvPr/>
        </p:nvSpPr>
        <p:spPr>
          <a:xfrm>
            <a:off x="0" y="0"/>
            <a:ext cx="9160500" cy="5143500"/>
          </a:xfrm>
          <a:prstGeom prst="frame">
            <a:avLst>
              <a:gd name="adj1" fmla="val 241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teal">
  <p:cSld name="TITLE_1">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p:nvPr/>
        </p:nvSpPr>
        <p:spPr>
          <a:xfrm>
            <a:off x="-8250" y="0"/>
            <a:ext cx="9152400" cy="5143500"/>
          </a:xfrm>
          <a:prstGeom prst="frame">
            <a:avLst>
              <a:gd name="adj1" fmla="val 24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65225" y="1513525"/>
            <a:ext cx="5880300" cy="11598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4800"/>
              <a:buNone/>
              <a:defRPr sz="4800">
                <a:solidFill>
                  <a:schemeClr val="lt1"/>
                </a:solidFill>
              </a:defRPr>
            </a:lvl1pPr>
            <a:lvl2pPr lvl="1" algn="l" rtl="0">
              <a:spcBef>
                <a:spcPts val="0"/>
              </a:spcBef>
              <a:spcAft>
                <a:spcPts val="0"/>
              </a:spcAft>
              <a:buClr>
                <a:schemeClr val="lt1"/>
              </a:buClr>
              <a:buSzPts val="4800"/>
              <a:buNone/>
              <a:defRPr sz="4800">
                <a:solidFill>
                  <a:schemeClr val="lt1"/>
                </a:solidFill>
              </a:defRPr>
            </a:lvl2pPr>
            <a:lvl3pPr lvl="2" algn="l" rtl="0">
              <a:spcBef>
                <a:spcPts val="0"/>
              </a:spcBef>
              <a:spcAft>
                <a:spcPts val="0"/>
              </a:spcAft>
              <a:buClr>
                <a:schemeClr val="lt1"/>
              </a:buClr>
              <a:buSzPts val="4800"/>
              <a:buNone/>
              <a:defRPr sz="4800">
                <a:solidFill>
                  <a:schemeClr val="lt1"/>
                </a:solidFill>
              </a:defRPr>
            </a:lvl3pPr>
            <a:lvl4pPr lvl="3" algn="l" rtl="0">
              <a:spcBef>
                <a:spcPts val="0"/>
              </a:spcBef>
              <a:spcAft>
                <a:spcPts val="0"/>
              </a:spcAft>
              <a:buClr>
                <a:schemeClr val="lt1"/>
              </a:buClr>
              <a:buSzPts val="4800"/>
              <a:buNone/>
              <a:defRPr sz="4800">
                <a:solidFill>
                  <a:schemeClr val="lt1"/>
                </a:solidFill>
              </a:defRPr>
            </a:lvl4pPr>
            <a:lvl5pPr lvl="4" algn="l" rtl="0">
              <a:spcBef>
                <a:spcPts val="0"/>
              </a:spcBef>
              <a:spcAft>
                <a:spcPts val="0"/>
              </a:spcAft>
              <a:buClr>
                <a:schemeClr val="lt1"/>
              </a:buClr>
              <a:buSzPts val="4800"/>
              <a:buNone/>
              <a:defRPr sz="4800">
                <a:solidFill>
                  <a:schemeClr val="lt1"/>
                </a:solidFill>
              </a:defRPr>
            </a:lvl5pPr>
            <a:lvl6pPr lvl="5" algn="l" rtl="0">
              <a:spcBef>
                <a:spcPts val="0"/>
              </a:spcBef>
              <a:spcAft>
                <a:spcPts val="0"/>
              </a:spcAft>
              <a:buClr>
                <a:schemeClr val="lt1"/>
              </a:buClr>
              <a:buSzPts val="4800"/>
              <a:buNone/>
              <a:defRPr sz="4800">
                <a:solidFill>
                  <a:schemeClr val="lt1"/>
                </a:solidFill>
              </a:defRPr>
            </a:lvl6pPr>
            <a:lvl7pPr lvl="6" algn="l" rtl="0">
              <a:spcBef>
                <a:spcPts val="0"/>
              </a:spcBef>
              <a:spcAft>
                <a:spcPts val="0"/>
              </a:spcAft>
              <a:buClr>
                <a:schemeClr val="lt1"/>
              </a:buClr>
              <a:buSzPts val="4800"/>
              <a:buNone/>
              <a:defRPr sz="4800">
                <a:solidFill>
                  <a:schemeClr val="lt1"/>
                </a:solidFill>
              </a:defRPr>
            </a:lvl7pPr>
            <a:lvl8pPr lvl="7" algn="l" rtl="0">
              <a:spcBef>
                <a:spcPts val="0"/>
              </a:spcBef>
              <a:spcAft>
                <a:spcPts val="0"/>
              </a:spcAft>
              <a:buClr>
                <a:schemeClr val="lt1"/>
              </a:buClr>
              <a:buSzPts val="4800"/>
              <a:buNone/>
              <a:defRPr sz="4800">
                <a:solidFill>
                  <a:schemeClr val="lt1"/>
                </a:solidFill>
              </a:defRPr>
            </a:lvl8pPr>
            <a:lvl9pPr lvl="8" algn="l" rtl="0">
              <a:spcBef>
                <a:spcPts val="0"/>
              </a:spcBef>
              <a:spcAft>
                <a:spcPts val="0"/>
              </a:spcAft>
              <a:buClr>
                <a:schemeClr val="lt1"/>
              </a:buClr>
              <a:buSzPts val="4800"/>
              <a:buNone/>
              <a:defRPr sz="4800">
                <a:solidFill>
                  <a:schemeClr val="lt1"/>
                </a:solidFill>
              </a:defRPr>
            </a:lvl9pPr>
          </a:lstStyle>
          <a:p>
            <a:endParaRPr/>
          </a:p>
        </p:txBody>
      </p:sp>
      <p:sp>
        <p:nvSpPr>
          <p:cNvPr id="16" name="Google Shape;16;p3"/>
          <p:cNvSpPr txBox="1">
            <a:spLocks noGrp="1"/>
          </p:cNvSpPr>
          <p:nvPr>
            <p:ph type="subTitle" idx="1"/>
          </p:nvPr>
        </p:nvSpPr>
        <p:spPr>
          <a:xfrm>
            <a:off x="854250" y="2941700"/>
            <a:ext cx="4738500" cy="745500"/>
          </a:xfrm>
          <a:prstGeom prst="rect">
            <a:avLst/>
          </a:prstGeom>
          <a:ln w="1143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1pPr>
            <a:lvl2pPr lvl="1"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2pPr>
            <a:lvl3pPr lvl="2"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3pPr>
            <a:lvl4pPr lvl="3"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4pPr>
            <a:lvl5pPr lvl="4"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5pPr>
            <a:lvl6pPr lvl="5"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6pPr>
            <a:lvl7pPr lvl="6"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7pPr>
            <a:lvl8pPr lvl="7"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8pPr>
            <a:lvl9pPr lvl="8"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9pPr>
          </a:lstStyle>
          <a:p>
            <a:endParaRPr/>
          </a:p>
        </p:txBody>
      </p:sp>
      <p:sp>
        <p:nvSpPr>
          <p:cNvPr id="17" name="Google Shape;17;p3"/>
          <p:cNvSpPr/>
          <p:nvPr/>
        </p:nvSpPr>
        <p:spPr>
          <a:xfrm>
            <a:off x="1139933" y="2730544"/>
            <a:ext cx="274800" cy="206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ink">
  <p:cSld name="TITLE_1_2">
    <p:bg>
      <p:bgPr>
        <a:solidFill>
          <a:schemeClr val="accent3"/>
        </a:solidFill>
        <a:effectLst/>
      </p:bgPr>
    </p:bg>
    <p:spTree>
      <p:nvGrpSpPr>
        <p:cNvPr id="1" name="Shape 18"/>
        <p:cNvGrpSpPr/>
        <p:nvPr/>
      </p:nvGrpSpPr>
      <p:grpSpPr>
        <a:xfrm>
          <a:off x="0" y="0"/>
          <a:ext cx="0" cy="0"/>
          <a:chOff x="0" y="0"/>
          <a:chExt cx="0" cy="0"/>
        </a:xfrm>
      </p:grpSpPr>
      <p:sp>
        <p:nvSpPr>
          <p:cNvPr id="19" name="Google Shape;19;p4"/>
          <p:cNvSpPr/>
          <p:nvPr/>
        </p:nvSpPr>
        <p:spPr>
          <a:xfrm>
            <a:off x="-8250" y="0"/>
            <a:ext cx="9152400" cy="5143500"/>
          </a:xfrm>
          <a:prstGeom prst="frame">
            <a:avLst>
              <a:gd name="adj1" fmla="val 241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ctrTitle"/>
          </p:nvPr>
        </p:nvSpPr>
        <p:spPr>
          <a:xfrm>
            <a:off x="665225" y="1517900"/>
            <a:ext cx="6120300" cy="11598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4800"/>
              <a:buNone/>
              <a:defRPr sz="4800">
                <a:solidFill>
                  <a:schemeClr val="lt1"/>
                </a:solidFill>
              </a:defRPr>
            </a:lvl1pPr>
            <a:lvl2pPr lvl="1" algn="l" rtl="0">
              <a:spcBef>
                <a:spcPts val="0"/>
              </a:spcBef>
              <a:spcAft>
                <a:spcPts val="0"/>
              </a:spcAft>
              <a:buClr>
                <a:schemeClr val="lt1"/>
              </a:buClr>
              <a:buSzPts val="4800"/>
              <a:buNone/>
              <a:defRPr sz="4800">
                <a:solidFill>
                  <a:schemeClr val="lt1"/>
                </a:solidFill>
              </a:defRPr>
            </a:lvl2pPr>
            <a:lvl3pPr lvl="2" algn="l" rtl="0">
              <a:spcBef>
                <a:spcPts val="0"/>
              </a:spcBef>
              <a:spcAft>
                <a:spcPts val="0"/>
              </a:spcAft>
              <a:buClr>
                <a:schemeClr val="lt1"/>
              </a:buClr>
              <a:buSzPts val="4800"/>
              <a:buNone/>
              <a:defRPr sz="4800">
                <a:solidFill>
                  <a:schemeClr val="lt1"/>
                </a:solidFill>
              </a:defRPr>
            </a:lvl3pPr>
            <a:lvl4pPr lvl="3" algn="l" rtl="0">
              <a:spcBef>
                <a:spcPts val="0"/>
              </a:spcBef>
              <a:spcAft>
                <a:spcPts val="0"/>
              </a:spcAft>
              <a:buClr>
                <a:schemeClr val="lt1"/>
              </a:buClr>
              <a:buSzPts val="4800"/>
              <a:buNone/>
              <a:defRPr sz="4800">
                <a:solidFill>
                  <a:schemeClr val="lt1"/>
                </a:solidFill>
              </a:defRPr>
            </a:lvl4pPr>
            <a:lvl5pPr lvl="4" algn="l" rtl="0">
              <a:spcBef>
                <a:spcPts val="0"/>
              </a:spcBef>
              <a:spcAft>
                <a:spcPts val="0"/>
              </a:spcAft>
              <a:buClr>
                <a:schemeClr val="lt1"/>
              </a:buClr>
              <a:buSzPts val="4800"/>
              <a:buNone/>
              <a:defRPr sz="4800">
                <a:solidFill>
                  <a:schemeClr val="lt1"/>
                </a:solidFill>
              </a:defRPr>
            </a:lvl5pPr>
            <a:lvl6pPr lvl="5" algn="l" rtl="0">
              <a:spcBef>
                <a:spcPts val="0"/>
              </a:spcBef>
              <a:spcAft>
                <a:spcPts val="0"/>
              </a:spcAft>
              <a:buClr>
                <a:schemeClr val="lt1"/>
              </a:buClr>
              <a:buSzPts val="4800"/>
              <a:buNone/>
              <a:defRPr sz="4800">
                <a:solidFill>
                  <a:schemeClr val="lt1"/>
                </a:solidFill>
              </a:defRPr>
            </a:lvl6pPr>
            <a:lvl7pPr lvl="6" algn="l" rtl="0">
              <a:spcBef>
                <a:spcPts val="0"/>
              </a:spcBef>
              <a:spcAft>
                <a:spcPts val="0"/>
              </a:spcAft>
              <a:buClr>
                <a:schemeClr val="lt1"/>
              </a:buClr>
              <a:buSzPts val="4800"/>
              <a:buNone/>
              <a:defRPr sz="4800">
                <a:solidFill>
                  <a:schemeClr val="lt1"/>
                </a:solidFill>
              </a:defRPr>
            </a:lvl7pPr>
            <a:lvl8pPr lvl="7" algn="l" rtl="0">
              <a:spcBef>
                <a:spcPts val="0"/>
              </a:spcBef>
              <a:spcAft>
                <a:spcPts val="0"/>
              </a:spcAft>
              <a:buClr>
                <a:schemeClr val="lt1"/>
              </a:buClr>
              <a:buSzPts val="4800"/>
              <a:buNone/>
              <a:defRPr sz="4800">
                <a:solidFill>
                  <a:schemeClr val="lt1"/>
                </a:solidFill>
              </a:defRPr>
            </a:lvl8pPr>
            <a:lvl9pPr lvl="8" algn="l" rtl="0">
              <a:spcBef>
                <a:spcPts val="0"/>
              </a:spcBef>
              <a:spcAft>
                <a:spcPts val="0"/>
              </a:spcAft>
              <a:buClr>
                <a:schemeClr val="lt1"/>
              </a:buClr>
              <a:buSzPts val="4800"/>
              <a:buNone/>
              <a:defRPr sz="4800">
                <a:solidFill>
                  <a:schemeClr val="lt1"/>
                </a:solidFill>
              </a:defRPr>
            </a:lvl9pPr>
          </a:lstStyle>
          <a:p>
            <a:endParaRPr/>
          </a:p>
        </p:txBody>
      </p:sp>
      <p:sp>
        <p:nvSpPr>
          <p:cNvPr id="21" name="Google Shape;21;p4"/>
          <p:cNvSpPr txBox="1">
            <a:spLocks noGrp="1"/>
          </p:cNvSpPr>
          <p:nvPr>
            <p:ph type="subTitle" idx="1"/>
          </p:nvPr>
        </p:nvSpPr>
        <p:spPr>
          <a:xfrm>
            <a:off x="854249" y="2941700"/>
            <a:ext cx="4736700" cy="745500"/>
          </a:xfrm>
          <a:prstGeom prst="rect">
            <a:avLst/>
          </a:prstGeom>
          <a:ln w="1143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1pPr>
            <a:lvl2pPr lvl="1"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2pPr>
            <a:lvl3pPr lvl="2"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3pPr>
            <a:lvl4pPr lvl="3"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4pPr>
            <a:lvl5pPr lvl="4"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5pPr>
            <a:lvl6pPr lvl="5"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6pPr>
            <a:lvl7pPr lvl="6"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7pPr>
            <a:lvl8pPr lvl="7"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8pPr>
            <a:lvl9pPr lvl="8"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9pPr>
          </a:lstStyle>
          <a:p>
            <a:endParaRPr/>
          </a:p>
        </p:txBody>
      </p:sp>
      <p:sp>
        <p:nvSpPr>
          <p:cNvPr id="22" name="Google Shape;22;p4"/>
          <p:cNvSpPr/>
          <p:nvPr/>
        </p:nvSpPr>
        <p:spPr>
          <a:xfrm>
            <a:off x="1139933" y="2730544"/>
            <a:ext cx="274800" cy="206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lt2"/>
        </a:solidFill>
        <a:effectLst/>
      </p:bgPr>
    </p:bg>
    <p:spTree>
      <p:nvGrpSpPr>
        <p:cNvPr id="1" name="Shape 23"/>
        <p:cNvGrpSpPr/>
        <p:nvPr/>
      </p:nvGrpSpPr>
      <p:grpSpPr>
        <a:xfrm>
          <a:off x="0" y="0"/>
          <a:ext cx="0" cy="0"/>
          <a:chOff x="0" y="0"/>
          <a:chExt cx="0" cy="0"/>
        </a:xfrm>
      </p:grpSpPr>
      <p:sp>
        <p:nvSpPr>
          <p:cNvPr id="24" name="Google Shape;24;p5"/>
          <p:cNvSpPr/>
          <p:nvPr/>
        </p:nvSpPr>
        <p:spPr>
          <a:xfrm>
            <a:off x="-8250" y="0"/>
            <a:ext cx="9152400" cy="5143500"/>
          </a:xfrm>
          <a:prstGeom prst="frame">
            <a:avLst>
              <a:gd name="adj1" fmla="val 241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4112725" y="865850"/>
            <a:ext cx="918600" cy="716700"/>
          </a:xfrm>
          <a:prstGeom prst="wedgeRectCallout">
            <a:avLst>
              <a:gd name="adj1" fmla="val 8366"/>
              <a:gd name="adj2" fmla="val 8081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body" idx="1"/>
          </p:nvPr>
        </p:nvSpPr>
        <p:spPr>
          <a:xfrm>
            <a:off x="1059225" y="1940350"/>
            <a:ext cx="7025700" cy="603300"/>
          </a:xfrm>
          <a:prstGeom prst="rect">
            <a:avLst/>
          </a:prstGeom>
        </p:spPr>
        <p:txBody>
          <a:bodyPr spcFirstLastPara="1" wrap="square" lIns="91425" tIns="91425" rIns="91425" bIns="91425" anchor="t" anchorCtr="0">
            <a:noAutofit/>
          </a:bodyPr>
          <a:lstStyle>
            <a:lvl1pPr marL="457200" lvl="0" indent="-406400" algn="ctr" rtl="0">
              <a:spcBef>
                <a:spcPts val="600"/>
              </a:spcBef>
              <a:spcAft>
                <a:spcPts val="0"/>
              </a:spcAft>
              <a:buSzPts val="2800"/>
              <a:buChar char="▪"/>
              <a:defRPr sz="2800" i="1"/>
            </a:lvl1pPr>
            <a:lvl2pPr marL="914400" lvl="1" indent="-406400" algn="ctr" rtl="0">
              <a:spcBef>
                <a:spcPts val="0"/>
              </a:spcBef>
              <a:spcAft>
                <a:spcPts val="0"/>
              </a:spcAft>
              <a:buSzPts val="2800"/>
              <a:buChar char="▫"/>
              <a:defRPr sz="2800" i="1"/>
            </a:lvl2pPr>
            <a:lvl3pPr marL="1371600" lvl="2" indent="-406400" algn="ctr" rtl="0">
              <a:spcBef>
                <a:spcPts val="0"/>
              </a:spcBef>
              <a:spcAft>
                <a:spcPts val="0"/>
              </a:spcAft>
              <a:buSzPts val="2800"/>
              <a:buChar char="■"/>
              <a:defRPr sz="2800" i="1"/>
            </a:lvl3pPr>
            <a:lvl4pPr marL="1828800" lvl="3" indent="-406400" algn="ctr" rtl="0">
              <a:spcBef>
                <a:spcPts val="0"/>
              </a:spcBef>
              <a:spcAft>
                <a:spcPts val="0"/>
              </a:spcAft>
              <a:buSzPts val="2800"/>
              <a:buChar char="●"/>
              <a:defRPr sz="2800" i="1"/>
            </a:lvl4pPr>
            <a:lvl5pPr marL="2286000" lvl="4" indent="-406400" algn="ctr" rtl="0">
              <a:spcBef>
                <a:spcPts val="0"/>
              </a:spcBef>
              <a:spcAft>
                <a:spcPts val="0"/>
              </a:spcAft>
              <a:buSzPts val="2800"/>
              <a:buChar char="○"/>
              <a:defRPr sz="2800" i="1"/>
            </a:lvl5pPr>
            <a:lvl6pPr marL="2743200" lvl="5" indent="-406400" algn="ctr" rtl="0">
              <a:spcBef>
                <a:spcPts val="0"/>
              </a:spcBef>
              <a:spcAft>
                <a:spcPts val="0"/>
              </a:spcAft>
              <a:buSzPts val="2800"/>
              <a:buChar char="■"/>
              <a:defRPr sz="2800" i="1"/>
            </a:lvl6pPr>
            <a:lvl7pPr marL="3200400" lvl="6" indent="-406400" algn="ctr" rtl="0">
              <a:spcBef>
                <a:spcPts val="0"/>
              </a:spcBef>
              <a:spcAft>
                <a:spcPts val="0"/>
              </a:spcAft>
              <a:buSzPts val="2800"/>
              <a:buChar char="●"/>
              <a:defRPr sz="2800" i="1"/>
            </a:lvl7pPr>
            <a:lvl8pPr marL="3657600" lvl="7" indent="-406400" algn="ctr" rtl="0">
              <a:spcBef>
                <a:spcPts val="0"/>
              </a:spcBef>
              <a:spcAft>
                <a:spcPts val="0"/>
              </a:spcAft>
              <a:buSzPts val="2800"/>
              <a:buChar char="○"/>
              <a:defRPr sz="2800" i="1"/>
            </a:lvl8pPr>
            <a:lvl9pPr marL="4114800" lvl="8" indent="-406400" algn="ctr">
              <a:spcBef>
                <a:spcPts val="0"/>
              </a:spcBef>
              <a:spcAft>
                <a:spcPts val="0"/>
              </a:spcAft>
              <a:buSzPts val="2800"/>
              <a:buChar char="■"/>
              <a:defRPr sz="2800" i="1"/>
            </a:lvl9pPr>
          </a:lstStyle>
          <a:p>
            <a:endParaRPr/>
          </a:p>
        </p:txBody>
      </p:sp>
      <p:sp>
        <p:nvSpPr>
          <p:cNvPr id="27" name="Google Shape;27;p5"/>
          <p:cNvSpPr txBox="1"/>
          <p:nvPr/>
        </p:nvSpPr>
        <p:spPr>
          <a:xfrm>
            <a:off x="3593400" y="768094"/>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28" name="Google Shape;28;p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lt1"/>
        </a:solidFill>
        <a:effectLst/>
      </p:bgPr>
    </p:bg>
    <p:spTree>
      <p:nvGrpSpPr>
        <p:cNvPr id="1" name="Shape 29"/>
        <p:cNvGrpSpPr/>
        <p:nvPr/>
      </p:nvGrpSpPr>
      <p:grpSpPr>
        <a:xfrm>
          <a:off x="0" y="0"/>
          <a:ext cx="0" cy="0"/>
          <a:chOff x="0" y="0"/>
          <a:chExt cx="0" cy="0"/>
        </a:xfrm>
      </p:grpSpPr>
      <p:sp>
        <p:nvSpPr>
          <p:cNvPr id="30" name="Google Shape;30;p6"/>
          <p:cNvSpPr/>
          <p:nvPr/>
        </p:nvSpPr>
        <p:spPr>
          <a:xfrm>
            <a:off x="132602" y="998975"/>
            <a:ext cx="8878800" cy="401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6"/>
          <p:cNvGrpSpPr/>
          <p:nvPr/>
        </p:nvGrpSpPr>
        <p:grpSpPr>
          <a:xfrm>
            <a:off x="132394" y="126350"/>
            <a:ext cx="8878501" cy="972488"/>
            <a:chOff x="180850" y="168450"/>
            <a:chExt cx="8781900" cy="1296650"/>
          </a:xfrm>
        </p:grpSpPr>
        <p:sp>
          <p:nvSpPr>
            <p:cNvPr id="32" name="Google Shape;32;p6"/>
            <p:cNvSpPr/>
            <p:nvPr/>
          </p:nvSpPr>
          <p:spPr>
            <a:xfrm>
              <a:off x="180850" y="168450"/>
              <a:ext cx="8781900" cy="97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rot="5400000">
              <a:off x="904149" y="1053500"/>
              <a:ext cx="442800" cy="380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328185" y="341583"/>
              <a:ext cx="8487000" cy="62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6"/>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lvl1pPr lvl="0" algn="l">
              <a:spcBef>
                <a:spcPts val="0"/>
              </a:spcBef>
              <a:spcAft>
                <a:spcPts val="0"/>
              </a:spcAft>
              <a:buSzPts val="2400"/>
              <a:buNone/>
              <a:defRPr/>
            </a:lvl1pPr>
            <a:lvl2pPr lvl="1" algn="l">
              <a:spcBef>
                <a:spcPts val="0"/>
              </a:spcBef>
              <a:spcAft>
                <a:spcPts val="0"/>
              </a:spcAft>
              <a:buSzPts val="2400"/>
              <a:buNone/>
              <a:defRPr/>
            </a:lvl2pPr>
            <a:lvl3pPr lvl="2" algn="l">
              <a:spcBef>
                <a:spcPts val="0"/>
              </a:spcBef>
              <a:spcAft>
                <a:spcPts val="0"/>
              </a:spcAft>
              <a:buSzPts val="2400"/>
              <a:buNone/>
              <a:defRPr/>
            </a:lvl3pPr>
            <a:lvl4pPr lvl="3" algn="l">
              <a:spcBef>
                <a:spcPts val="0"/>
              </a:spcBef>
              <a:spcAft>
                <a:spcPts val="0"/>
              </a:spcAft>
              <a:buSzPts val="2400"/>
              <a:buNone/>
              <a:defRPr/>
            </a:lvl4pPr>
            <a:lvl5pPr lvl="4" algn="l">
              <a:spcBef>
                <a:spcPts val="0"/>
              </a:spcBef>
              <a:spcAft>
                <a:spcPts val="0"/>
              </a:spcAft>
              <a:buSzPts val="2400"/>
              <a:buNone/>
              <a:defRPr/>
            </a:lvl5pPr>
            <a:lvl6pPr lvl="5" algn="l">
              <a:spcBef>
                <a:spcPts val="0"/>
              </a:spcBef>
              <a:spcAft>
                <a:spcPts val="0"/>
              </a:spcAft>
              <a:buSzPts val="2400"/>
              <a:buNone/>
              <a:defRPr/>
            </a:lvl6pPr>
            <a:lvl7pPr lvl="6" algn="l">
              <a:spcBef>
                <a:spcPts val="0"/>
              </a:spcBef>
              <a:spcAft>
                <a:spcPts val="0"/>
              </a:spcAft>
              <a:buSzPts val="2400"/>
              <a:buNone/>
              <a:defRPr/>
            </a:lvl7pPr>
            <a:lvl8pPr lvl="7" algn="l">
              <a:spcBef>
                <a:spcPts val="0"/>
              </a:spcBef>
              <a:spcAft>
                <a:spcPts val="0"/>
              </a:spcAft>
              <a:buSzPts val="2400"/>
              <a:buNone/>
              <a:defRPr/>
            </a:lvl8pPr>
            <a:lvl9pPr lvl="8" algn="l">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753150" y="1200150"/>
            <a:ext cx="7637700" cy="3725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7" name="Google Shape;37;p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lt1"/>
        </a:solidFill>
        <a:effectLst/>
      </p:bgPr>
    </p:bg>
    <p:spTree>
      <p:nvGrpSpPr>
        <p:cNvPr id="1" name="Shape 38"/>
        <p:cNvGrpSpPr/>
        <p:nvPr/>
      </p:nvGrpSpPr>
      <p:grpSpPr>
        <a:xfrm>
          <a:off x="0" y="0"/>
          <a:ext cx="0" cy="0"/>
          <a:chOff x="0" y="0"/>
          <a:chExt cx="0" cy="0"/>
        </a:xfrm>
      </p:grpSpPr>
      <p:sp>
        <p:nvSpPr>
          <p:cNvPr id="39" name="Google Shape;39;p7"/>
          <p:cNvSpPr/>
          <p:nvPr/>
        </p:nvSpPr>
        <p:spPr>
          <a:xfrm>
            <a:off x="132602" y="998975"/>
            <a:ext cx="8878800" cy="401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7"/>
          <p:cNvGrpSpPr/>
          <p:nvPr/>
        </p:nvGrpSpPr>
        <p:grpSpPr>
          <a:xfrm>
            <a:off x="132394" y="126350"/>
            <a:ext cx="8878501" cy="972488"/>
            <a:chOff x="180850" y="168450"/>
            <a:chExt cx="8781900" cy="1296650"/>
          </a:xfrm>
        </p:grpSpPr>
        <p:sp>
          <p:nvSpPr>
            <p:cNvPr id="41" name="Google Shape;41;p7"/>
            <p:cNvSpPr/>
            <p:nvPr/>
          </p:nvSpPr>
          <p:spPr>
            <a:xfrm>
              <a:off x="180850" y="168450"/>
              <a:ext cx="8781900" cy="97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rot="5400000">
              <a:off x="904149" y="1053500"/>
              <a:ext cx="442800" cy="380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28185" y="341583"/>
              <a:ext cx="8487000" cy="62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7"/>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SzPts val="2400"/>
              <a:buNone/>
              <a:defRPr/>
            </a:lvl2pPr>
            <a:lvl3pPr lvl="2" algn="l" rtl="0">
              <a:spcBef>
                <a:spcPts val="0"/>
              </a:spcBef>
              <a:spcAft>
                <a:spcPts val="0"/>
              </a:spcAft>
              <a:buSzPts val="2400"/>
              <a:buNone/>
              <a:defRPr/>
            </a:lvl3pPr>
            <a:lvl4pPr lvl="3" algn="l" rtl="0">
              <a:spcBef>
                <a:spcPts val="0"/>
              </a:spcBef>
              <a:spcAft>
                <a:spcPts val="0"/>
              </a:spcAft>
              <a:buSzPts val="2400"/>
              <a:buNone/>
              <a:defRPr/>
            </a:lvl4pPr>
            <a:lvl5pPr lvl="4" algn="l" rtl="0">
              <a:spcBef>
                <a:spcPts val="0"/>
              </a:spcBef>
              <a:spcAft>
                <a:spcPts val="0"/>
              </a:spcAft>
              <a:buSzPts val="2400"/>
              <a:buNone/>
              <a:defRPr/>
            </a:lvl5pPr>
            <a:lvl6pPr lvl="5" algn="l" rtl="0">
              <a:spcBef>
                <a:spcPts val="0"/>
              </a:spcBef>
              <a:spcAft>
                <a:spcPts val="0"/>
              </a:spcAft>
              <a:buSzPts val="2400"/>
              <a:buNone/>
              <a:defRPr/>
            </a:lvl6pPr>
            <a:lvl7pPr lvl="6" algn="l" rtl="0">
              <a:spcBef>
                <a:spcPts val="0"/>
              </a:spcBef>
              <a:spcAft>
                <a:spcPts val="0"/>
              </a:spcAft>
              <a:buSzPts val="2400"/>
              <a:buNone/>
              <a:defRPr/>
            </a:lvl7pPr>
            <a:lvl8pPr lvl="7" algn="l" rtl="0">
              <a:spcBef>
                <a:spcPts val="0"/>
              </a:spcBef>
              <a:spcAft>
                <a:spcPts val="0"/>
              </a:spcAft>
              <a:buSzPts val="2400"/>
              <a:buNone/>
              <a:defRPr/>
            </a:lvl8pPr>
            <a:lvl9pPr lvl="8" algn="l" rtl="0">
              <a:spcBef>
                <a:spcPts val="0"/>
              </a:spcBef>
              <a:spcAft>
                <a:spcPts val="0"/>
              </a:spcAft>
              <a:buSzPts val="2400"/>
              <a:buNone/>
              <a:defRPr/>
            </a:lvl9pPr>
          </a:lstStyle>
          <a:p>
            <a:endParaRPr/>
          </a:p>
        </p:txBody>
      </p:sp>
      <p:sp>
        <p:nvSpPr>
          <p:cNvPr id="45" name="Google Shape;45;p7"/>
          <p:cNvSpPr txBox="1">
            <a:spLocks noGrp="1"/>
          </p:cNvSpPr>
          <p:nvPr>
            <p:ph type="body" idx="1"/>
          </p:nvPr>
        </p:nvSpPr>
        <p:spPr>
          <a:xfrm>
            <a:off x="457200" y="1200150"/>
            <a:ext cx="3994500" cy="3515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7"/>
          <p:cNvSpPr txBox="1">
            <a:spLocks noGrp="1"/>
          </p:cNvSpPr>
          <p:nvPr>
            <p:ph type="body" idx="2"/>
          </p:nvPr>
        </p:nvSpPr>
        <p:spPr>
          <a:xfrm>
            <a:off x="4692274" y="1200150"/>
            <a:ext cx="3994500" cy="3515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chemeClr val="lt1"/>
        </a:solidFill>
        <a:effectLst/>
      </p:bgPr>
    </p:bg>
    <p:spTree>
      <p:nvGrpSpPr>
        <p:cNvPr id="1" name="Shape 48"/>
        <p:cNvGrpSpPr/>
        <p:nvPr/>
      </p:nvGrpSpPr>
      <p:grpSpPr>
        <a:xfrm>
          <a:off x="0" y="0"/>
          <a:ext cx="0" cy="0"/>
          <a:chOff x="0" y="0"/>
          <a:chExt cx="0" cy="0"/>
        </a:xfrm>
      </p:grpSpPr>
      <p:sp>
        <p:nvSpPr>
          <p:cNvPr id="49" name="Google Shape;49;p8"/>
          <p:cNvSpPr/>
          <p:nvPr/>
        </p:nvSpPr>
        <p:spPr>
          <a:xfrm>
            <a:off x="132602" y="998975"/>
            <a:ext cx="8878800" cy="401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8"/>
          <p:cNvGrpSpPr/>
          <p:nvPr/>
        </p:nvGrpSpPr>
        <p:grpSpPr>
          <a:xfrm>
            <a:off x="132394" y="126350"/>
            <a:ext cx="8878501" cy="972488"/>
            <a:chOff x="180850" y="168450"/>
            <a:chExt cx="8781900" cy="1296650"/>
          </a:xfrm>
        </p:grpSpPr>
        <p:sp>
          <p:nvSpPr>
            <p:cNvPr id="51" name="Google Shape;51;p8"/>
            <p:cNvSpPr/>
            <p:nvPr/>
          </p:nvSpPr>
          <p:spPr>
            <a:xfrm>
              <a:off x="180850" y="168450"/>
              <a:ext cx="8781900" cy="97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rot="5400000">
              <a:off x="904149" y="1053500"/>
              <a:ext cx="442800" cy="380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328185" y="341583"/>
              <a:ext cx="8487000" cy="62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SzPts val="2400"/>
              <a:buNone/>
              <a:defRPr/>
            </a:lvl2pPr>
            <a:lvl3pPr lvl="2" algn="l" rtl="0">
              <a:spcBef>
                <a:spcPts val="0"/>
              </a:spcBef>
              <a:spcAft>
                <a:spcPts val="0"/>
              </a:spcAft>
              <a:buSzPts val="2400"/>
              <a:buNone/>
              <a:defRPr/>
            </a:lvl3pPr>
            <a:lvl4pPr lvl="3" algn="l" rtl="0">
              <a:spcBef>
                <a:spcPts val="0"/>
              </a:spcBef>
              <a:spcAft>
                <a:spcPts val="0"/>
              </a:spcAft>
              <a:buSzPts val="2400"/>
              <a:buNone/>
              <a:defRPr/>
            </a:lvl4pPr>
            <a:lvl5pPr lvl="4" algn="l" rtl="0">
              <a:spcBef>
                <a:spcPts val="0"/>
              </a:spcBef>
              <a:spcAft>
                <a:spcPts val="0"/>
              </a:spcAft>
              <a:buSzPts val="2400"/>
              <a:buNone/>
              <a:defRPr/>
            </a:lvl5pPr>
            <a:lvl6pPr lvl="5" algn="l" rtl="0">
              <a:spcBef>
                <a:spcPts val="0"/>
              </a:spcBef>
              <a:spcAft>
                <a:spcPts val="0"/>
              </a:spcAft>
              <a:buSzPts val="2400"/>
              <a:buNone/>
              <a:defRPr/>
            </a:lvl6pPr>
            <a:lvl7pPr lvl="6" algn="l" rtl="0">
              <a:spcBef>
                <a:spcPts val="0"/>
              </a:spcBef>
              <a:spcAft>
                <a:spcPts val="0"/>
              </a:spcAft>
              <a:buSzPts val="2400"/>
              <a:buNone/>
              <a:defRPr/>
            </a:lvl7pPr>
            <a:lvl8pPr lvl="7" algn="l" rtl="0">
              <a:spcBef>
                <a:spcPts val="0"/>
              </a:spcBef>
              <a:spcAft>
                <a:spcPts val="0"/>
              </a:spcAft>
              <a:buSzPts val="2400"/>
              <a:buNone/>
              <a:defRPr/>
            </a:lvl8pPr>
            <a:lvl9pPr lvl="8" algn="l" rtl="0">
              <a:spcBef>
                <a:spcPts val="0"/>
              </a:spcBef>
              <a:spcAft>
                <a:spcPts val="0"/>
              </a:spcAft>
              <a:buSzPts val="2400"/>
              <a:buNone/>
              <a:defRPr/>
            </a:lvl9pPr>
          </a:lstStyle>
          <a:p>
            <a:endParaRPr/>
          </a:p>
        </p:txBody>
      </p:sp>
      <p:sp>
        <p:nvSpPr>
          <p:cNvPr id="55" name="Google Shape;55;p8"/>
          <p:cNvSpPr txBox="1">
            <a:spLocks noGrp="1"/>
          </p:cNvSpPr>
          <p:nvPr>
            <p:ph type="body" idx="1"/>
          </p:nvPr>
        </p:nvSpPr>
        <p:spPr>
          <a:xfrm>
            <a:off x="489284" y="1200150"/>
            <a:ext cx="26319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6" name="Google Shape;56;p8"/>
          <p:cNvSpPr txBox="1">
            <a:spLocks noGrp="1"/>
          </p:cNvSpPr>
          <p:nvPr>
            <p:ph type="body" idx="2"/>
          </p:nvPr>
        </p:nvSpPr>
        <p:spPr>
          <a:xfrm>
            <a:off x="3256050" y="1200150"/>
            <a:ext cx="26319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7" name="Google Shape;57;p8"/>
          <p:cNvSpPr txBox="1">
            <a:spLocks noGrp="1"/>
          </p:cNvSpPr>
          <p:nvPr>
            <p:ph type="body" idx="3"/>
          </p:nvPr>
        </p:nvSpPr>
        <p:spPr>
          <a:xfrm>
            <a:off x="6022816" y="1200150"/>
            <a:ext cx="26319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8" name="Google Shape;58;p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59"/>
        <p:cNvGrpSpPr/>
        <p:nvPr/>
      </p:nvGrpSpPr>
      <p:grpSpPr>
        <a:xfrm>
          <a:off x="0" y="0"/>
          <a:ext cx="0" cy="0"/>
          <a:chOff x="0" y="0"/>
          <a:chExt cx="0" cy="0"/>
        </a:xfrm>
      </p:grpSpPr>
      <p:sp>
        <p:nvSpPr>
          <p:cNvPr id="60" name="Google Shape;60;p9"/>
          <p:cNvSpPr/>
          <p:nvPr/>
        </p:nvSpPr>
        <p:spPr>
          <a:xfrm>
            <a:off x="132602" y="998975"/>
            <a:ext cx="8878800" cy="401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9"/>
          <p:cNvGrpSpPr/>
          <p:nvPr/>
        </p:nvGrpSpPr>
        <p:grpSpPr>
          <a:xfrm>
            <a:off x="132394" y="126350"/>
            <a:ext cx="8878501" cy="972488"/>
            <a:chOff x="180850" y="168450"/>
            <a:chExt cx="8781900" cy="1296650"/>
          </a:xfrm>
        </p:grpSpPr>
        <p:sp>
          <p:nvSpPr>
            <p:cNvPr id="62" name="Google Shape;62;p9"/>
            <p:cNvSpPr/>
            <p:nvPr/>
          </p:nvSpPr>
          <p:spPr>
            <a:xfrm>
              <a:off x="180850" y="168450"/>
              <a:ext cx="8781900" cy="97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rot="5400000">
              <a:off x="904149" y="1053500"/>
              <a:ext cx="442800" cy="380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328185" y="341583"/>
              <a:ext cx="8487000" cy="62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9"/>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SzPts val="2400"/>
              <a:buNone/>
              <a:defRPr/>
            </a:lvl2pPr>
            <a:lvl3pPr lvl="2" algn="l" rtl="0">
              <a:spcBef>
                <a:spcPts val="0"/>
              </a:spcBef>
              <a:spcAft>
                <a:spcPts val="0"/>
              </a:spcAft>
              <a:buSzPts val="2400"/>
              <a:buNone/>
              <a:defRPr/>
            </a:lvl3pPr>
            <a:lvl4pPr lvl="3" algn="l" rtl="0">
              <a:spcBef>
                <a:spcPts val="0"/>
              </a:spcBef>
              <a:spcAft>
                <a:spcPts val="0"/>
              </a:spcAft>
              <a:buSzPts val="2400"/>
              <a:buNone/>
              <a:defRPr/>
            </a:lvl4pPr>
            <a:lvl5pPr lvl="4" algn="l" rtl="0">
              <a:spcBef>
                <a:spcPts val="0"/>
              </a:spcBef>
              <a:spcAft>
                <a:spcPts val="0"/>
              </a:spcAft>
              <a:buSzPts val="2400"/>
              <a:buNone/>
              <a:defRPr/>
            </a:lvl5pPr>
            <a:lvl6pPr lvl="5" algn="l" rtl="0">
              <a:spcBef>
                <a:spcPts val="0"/>
              </a:spcBef>
              <a:spcAft>
                <a:spcPts val="0"/>
              </a:spcAft>
              <a:buSzPts val="2400"/>
              <a:buNone/>
              <a:defRPr/>
            </a:lvl6pPr>
            <a:lvl7pPr lvl="6" algn="l" rtl="0">
              <a:spcBef>
                <a:spcPts val="0"/>
              </a:spcBef>
              <a:spcAft>
                <a:spcPts val="0"/>
              </a:spcAft>
              <a:buSzPts val="2400"/>
              <a:buNone/>
              <a:defRPr/>
            </a:lvl7pPr>
            <a:lvl8pPr lvl="7" algn="l" rtl="0">
              <a:spcBef>
                <a:spcPts val="0"/>
              </a:spcBef>
              <a:spcAft>
                <a:spcPts val="0"/>
              </a:spcAft>
              <a:buSzPts val="2400"/>
              <a:buNone/>
              <a:defRPr/>
            </a:lvl8pPr>
            <a:lvl9pPr lvl="8" algn="l" rtl="0">
              <a:spcBef>
                <a:spcPts val="0"/>
              </a:spcBef>
              <a:spcAft>
                <a:spcPts val="0"/>
              </a:spcAft>
              <a:buSzPts val="2400"/>
              <a:buNone/>
              <a:defRPr/>
            </a:lvl9pPr>
          </a:lstStyle>
          <a:p>
            <a:endParaRPr/>
          </a:p>
        </p:txBody>
      </p:sp>
      <p:sp>
        <p:nvSpPr>
          <p:cNvPr id="66" name="Google Shape;66;p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67"/>
        <p:cNvGrpSpPr/>
        <p:nvPr/>
      </p:nvGrpSpPr>
      <p:grpSpPr>
        <a:xfrm>
          <a:off x="0" y="0"/>
          <a:ext cx="0" cy="0"/>
          <a:chOff x="0" y="0"/>
          <a:chExt cx="0" cy="0"/>
        </a:xfrm>
      </p:grpSpPr>
      <p:sp>
        <p:nvSpPr>
          <p:cNvPr id="68" name="Google Shape;68;p10"/>
          <p:cNvSpPr txBox="1">
            <a:spLocks noGrp="1"/>
          </p:cNvSpPr>
          <p:nvPr>
            <p:ph type="body" idx="1"/>
          </p:nvPr>
        </p:nvSpPr>
        <p:spPr>
          <a:xfrm>
            <a:off x="370050" y="4384575"/>
            <a:ext cx="8403900" cy="3888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SzPts val="1400"/>
              <a:buNone/>
              <a:defRPr sz="1400" b="1"/>
            </a:lvl1pPr>
          </a:lstStyle>
          <a:p>
            <a:endParaRPr/>
          </a:p>
        </p:txBody>
      </p:sp>
      <p:sp>
        <p:nvSpPr>
          <p:cNvPr id="69" name="Google Shape;69;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70" name="Google Shape;70;p10"/>
          <p:cNvSpPr/>
          <p:nvPr/>
        </p:nvSpPr>
        <p:spPr>
          <a:xfrm>
            <a:off x="-8250" y="0"/>
            <a:ext cx="9152400" cy="5143500"/>
          </a:xfrm>
          <a:prstGeom prst="frame">
            <a:avLst>
              <a:gd name="adj1" fmla="val 241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0050" y="205988"/>
            <a:ext cx="7383900" cy="85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1pPr>
            <a:lvl2pPr lvl="1"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2pPr>
            <a:lvl3pPr lvl="2"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3pPr>
            <a:lvl4pPr lvl="3"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4pPr>
            <a:lvl5pPr lvl="4"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5pPr>
            <a:lvl6pPr lvl="5"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6pPr>
            <a:lvl7pPr lvl="6"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7pPr>
            <a:lvl8pPr lvl="7"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8pPr>
            <a:lvl9pPr lvl="8"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9pPr>
          </a:lstStyle>
          <a:p>
            <a:endParaRPr/>
          </a:p>
        </p:txBody>
      </p:sp>
      <p:sp>
        <p:nvSpPr>
          <p:cNvPr id="7" name="Google Shape;7;p1"/>
          <p:cNvSpPr txBox="1">
            <a:spLocks noGrp="1"/>
          </p:cNvSpPr>
          <p:nvPr>
            <p:ph type="body" idx="1"/>
          </p:nvPr>
        </p:nvSpPr>
        <p:spPr>
          <a:xfrm>
            <a:off x="880050" y="1200157"/>
            <a:ext cx="73839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4pPr>
            <a:lvl5pPr marL="2286000" lvl="4"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5pPr>
            <a:lvl6pPr marL="2743200" lvl="5"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6pPr>
            <a:lvl7pPr marL="3200400" lvl="6"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7pPr>
            <a:lvl8pPr marL="3657600" lvl="7"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8pPr>
            <a:lvl9pPr marL="4114800" lvl="8"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t" anchorCtr="0">
            <a:noAutofit/>
          </a:bodyPr>
          <a:lstStyle>
            <a:lvl1pPr lvl="0" algn="ctr">
              <a:buNone/>
              <a:defRPr sz="1100">
                <a:solidFill>
                  <a:schemeClr val="dk1"/>
                </a:solidFill>
                <a:latin typeface="Source Sans Pro"/>
                <a:ea typeface="Source Sans Pro"/>
                <a:cs typeface="Source Sans Pro"/>
                <a:sym typeface="Source Sans Pro"/>
              </a:defRPr>
            </a:lvl1pPr>
            <a:lvl2pPr lvl="1" algn="ctr">
              <a:buNone/>
              <a:defRPr sz="1100">
                <a:solidFill>
                  <a:schemeClr val="dk1"/>
                </a:solidFill>
                <a:latin typeface="Source Sans Pro"/>
                <a:ea typeface="Source Sans Pro"/>
                <a:cs typeface="Source Sans Pro"/>
                <a:sym typeface="Source Sans Pro"/>
              </a:defRPr>
            </a:lvl2pPr>
            <a:lvl3pPr lvl="2" algn="ctr">
              <a:buNone/>
              <a:defRPr sz="1100">
                <a:solidFill>
                  <a:schemeClr val="dk1"/>
                </a:solidFill>
                <a:latin typeface="Source Sans Pro"/>
                <a:ea typeface="Source Sans Pro"/>
                <a:cs typeface="Source Sans Pro"/>
                <a:sym typeface="Source Sans Pro"/>
              </a:defRPr>
            </a:lvl3pPr>
            <a:lvl4pPr lvl="3" algn="ctr">
              <a:buNone/>
              <a:defRPr sz="1100">
                <a:solidFill>
                  <a:schemeClr val="dk1"/>
                </a:solidFill>
                <a:latin typeface="Source Sans Pro"/>
                <a:ea typeface="Source Sans Pro"/>
                <a:cs typeface="Source Sans Pro"/>
                <a:sym typeface="Source Sans Pro"/>
              </a:defRPr>
            </a:lvl4pPr>
            <a:lvl5pPr lvl="4" algn="ctr">
              <a:buNone/>
              <a:defRPr sz="1100">
                <a:solidFill>
                  <a:schemeClr val="dk1"/>
                </a:solidFill>
                <a:latin typeface="Source Sans Pro"/>
                <a:ea typeface="Source Sans Pro"/>
                <a:cs typeface="Source Sans Pro"/>
                <a:sym typeface="Source Sans Pro"/>
              </a:defRPr>
            </a:lvl5pPr>
            <a:lvl6pPr lvl="5" algn="ctr">
              <a:buNone/>
              <a:defRPr sz="1100">
                <a:solidFill>
                  <a:schemeClr val="dk1"/>
                </a:solidFill>
                <a:latin typeface="Source Sans Pro"/>
                <a:ea typeface="Source Sans Pro"/>
                <a:cs typeface="Source Sans Pro"/>
                <a:sym typeface="Source Sans Pro"/>
              </a:defRPr>
            </a:lvl6pPr>
            <a:lvl7pPr lvl="6" algn="ctr">
              <a:buNone/>
              <a:defRPr sz="1100">
                <a:solidFill>
                  <a:schemeClr val="dk1"/>
                </a:solidFill>
                <a:latin typeface="Source Sans Pro"/>
                <a:ea typeface="Source Sans Pro"/>
                <a:cs typeface="Source Sans Pro"/>
                <a:sym typeface="Source Sans Pro"/>
              </a:defRPr>
            </a:lvl7pPr>
            <a:lvl8pPr lvl="7" algn="ctr">
              <a:buNone/>
              <a:defRPr sz="1100">
                <a:solidFill>
                  <a:schemeClr val="dk1"/>
                </a:solidFill>
                <a:latin typeface="Source Sans Pro"/>
                <a:ea typeface="Source Sans Pro"/>
                <a:cs typeface="Source Sans Pro"/>
                <a:sym typeface="Source Sans Pro"/>
              </a:defRPr>
            </a:lvl8pPr>
            <a:lvl9pPr lvl="8" algn="ctr">
              <a:buNone/>
              <a:defRPr sz="1100">
                <a:solidFill>
                  <a:schemeClr val="dk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15"/>
          <p:cNvSpPr txBox="1">
            <a:spLocks noGrp="1"/>
          </p:cNvSpPr>
          <p:nvPr>
            <p:ph type="ctrTitle"/>
          </p:nvPr>
        </p:nvSpPr>
        <p:spPr>
          <a:xfrm>
            <a:off x="1054325" y="2449025"/>
            <a:ext cx="70353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EVENT EMITTERS IN NODE.JS</a:t>
            </a:r>
            <a:endParaRPr/>
          </a:p>
        </p:txBody>
      </p:sp>
      <p:sp>
        <p:nvSpPr>
          <p:cNvPr id="88" name="Google Shape;88;p15"/>
          <p:cNvSpPr txBox="1"/>
          <p:nvPr/>
        </p:nvSpPr>
        <p:spPr>
          <a:xfrm>
            <a:off x="428625" y="4225025"/>
            <a:ext cx="3571800" cy="4002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Done By: Aakar Mutha , Jaeson Karter Joseph</a:t>
            </a:r>
            <a:endParaRPr>
              <a:latin typeface="Source Sans Pro"/>
              <a:ea typeface="Source Sans Pro"/>
              <a:cs typeface="Source Sans Pro"/>
              <a:sym typeface="Source Sans Pro"/>
            </a:endParaRPr>
          </a:p>
        </p:txBody>
      </p:sp>
      <p:pic>
        <p:nvPicPr>
          <p:cNvPr id="89" name="Google Shape;89;p15"/>
          <p:cNvPicPr preferRelativeResize="0"/>
          <p:nvPr/>
        </p:nvPicPr>
        <p:blipFill>
          <a:blip r:embed="rId3">
            <a:alphaModFix/>
          </a:blip>
          <a:stretch>
            <a:fillRect/>
          </a:stretch>
        </p:blipFill>
        <p:spPr>
          <a:xfrm>
            <a:off x="428625" y="560600"/>
            <a:ext cx="2733675" cy="1666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Continuation….</a:t>
            </a:r>
            <a:endParaRPr/>
          </a:p>
        </p:txBody>
      </p:sp>
      <p:sp>
        <p:nvSpPr>
          <p:cNvPr id="158" name="Google Shape;158;p2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pic>
        <p:nvPicPr>
          <p:cNvPr id="159" name="Google Shape;159;p24"/>
          <p:cNvPicPr preferRelativeResize="0"/>
          <p:nvPr/>
        </p:nvPicPr>
        <p:blipFill>
          <a:blip r:embed="rId3">
            <a:alphaModFix/>
          </a:blip>
          <a:stretch>
            <a:fillRect/>
          </a:stretch>
        </p:blipFill>
        <p:spPr>
          <a:xfrm>
            <a:off x="1890300" y="1202838"/>
            <a:ext cx="5363398" cy="35123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665225" y="1513525"/>
            <a:ext cx="58803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2F3848"/>
                </a:solidFill>
              </a:rPr>
              <a:t>3.</a:t>
            </a:r>
            <a:endParaRPr>
              <a:solidFill>
                <a:srgbClr val="2F3848"/>
              </a:solidFill>
            </a:endParaRPr>
          </a:p>
          <a:p>
            <a:pPr marL="0" lvl="0" indent="0" algn="l" rtl="0">
              <a:spcBef>
                <a:spcPts val="0"/>
              </a:spcBef>
              <a:spcAft>
                <a:spcPts val="0"/>
              </a:spcAft>
              <a:buNone/>
            </a:pPr>
            <a:r>
              <a:rPr lang="en"/>
              <a:t>Methods of an Event Emitter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832475" y="126338"/>
            <a:ext cx="7951800" cy="730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Event Emitter</a:t>
            </a:r>
            <a:endParaRPr/>
          </a:p>
        </p:txBody>
      </p:sp>
      <p:sp>
        <p:nvSpPr>
          <p:cNvPr id="184" name="Google Shape;184;p2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pic>
        <p:nvPicPr>
          <p:cNvPr id="185" name="Google Shape;185;p28"/>
          <p:cNvPicPr preferRelativeResize="0"/>
          <p:nvPr/>
        </p:nvPicPr>
        <p:blipFill>
          <a:blip r:embed="rId3">
            <a:alphaModFix/>
          </a:blip>
          <a:stretch>
            <a:fillRect/>
          </a:stretch>
        </p:blipFill>
        <p:spPr>
          <a:xfrm>
            <a:off x="935938" y="1284463"/>
            <a:ext cx="7272122" cy="35123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832475" y="126338"/>
            <a:ext cx="7951800" cy="730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One-Time Event Listeners</a:t>
            </a:r>
            <a:endParaRPr/>
          </a:p>
        </p:txBody>
      </p:sp>
      <p:sp>
        <p:nvSpPr>
          <p:cNvPr id="191" name="Google Shape;191;p2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pic>
        <p:nvPicPr>
          <p:cNvPr id="192" name="Google Shape;192;p29"/>
          <p:cNvPicPr preferRelativeResize="0"/>
          <p:nvPr/>
        </p:nvPicPr>
        <p:blipFill>
          <a:blip r:embed="rId3">
            <a:alphaModFix/>
          </a:blip>
          <a:stretch>
            <a:fillRect/>
          </a:stretch>
        </p:blipFill>
        <p:spPr>
          <a:xfrm>
            <a:off x="4486625" y="2219400"/>
            <a:ext cx="4198151" cy="2556974"/>
          </a:xfrm>
          <a:prstGeom prst="rect">
            <a:avLst/>
          </a:prstGeom>
          <a:noFill/>
          <a:ln>
            <a:noFill/>
          </a:ln>
        </p:spPr>
      </p:pic>
      <p:sp>
        <p:nvSpPr>
          <p:cNvPr id="193" name="Google Shape;193;p29"/>
          <p:cNvSpPr txBox="1"/>
          <p:nvPr/>
        </p:nvSpPr>
        <p:spPr>
          <a:xfrm>
            <a:off x="234725" y="1183825"/>
            <a:ext cx="7031400" cy="1569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700"/>
              </a:spcBef>
              <a:spcAft>
                <a:spcPts val="0"/>
              </a:spcAft>
              <a:buNone/>
            </a:pPr>
            <a:r>
              <a:rPr lang="en" sz="3000"/>
              <a:t>Sometimes you may be interested in reacting to an event only the first time it occurs.</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Inspecting Event Listeners</a:t>
            </a:r>
            <a:endParaRPr/>
          </a:p>
        </p:txBody>
      </p:sp>
      <p:sp>
        <p:nvSpPr>
          <p:cNvPr id="199" name="Google Shape;199;p3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pic>
        <p:nvPicPr>
          <p:cNvPr id="200" name="Google Shape;200;p30"/>
          <p:cNvPicPr preferRelativeResize="0"/>
          <p:nvPr/>
        </p:nvPicPr>
        <p:blipFill>
          <a:blip r:embed="rId3">
            <a:alphaModFix/>
          </a:blip>
          <a:stretch>
            <a:fillRect/>
          </a:stretch>
        </p:blipFill>
        <p:spPr>
          <a:xfrm>
            <a:off x="1172200" y="1510400"/>
            <a:ext cx="7272349" cy="2970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newListener Event</a:t>
            </a:r>
            <a:endParaRPr/>
          </a:p>
        </p:txBody>
      </p:sp>
      <p:sp>
        <p:nvSpPr>
          <p:cNvPr id="206" name="Google Shape;206;p31"/>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pic>
        <p:nvPicPr>
          <p:cNvPr id="207" name="Google Shape;207;p31"/>
          <p:cNvPicPr preferRelativeResize="0"/>
          <p:nvPr/>
        </p:nvPicPr>
        <p:blipFill>
          <a:blip r:embed="rId3">
            <a:alphaModFix/>
          </a:blip>
          <a:stretch>
            <a:fillRect/>
          </a:stretch>
        </p:blipFill>
        <p:spPr>
          <a:xfrm>
            <a:off x="1861124" y="2166325"/>
            <a:ext cx="5894501" cy="2691701"/>
          </a:xfrm>
          <a:prstGeom prst="rect">
            <a:avLst/>
          </a:prstGeom>
          <a:noFill/>
          <a:ln>
            <a:noFill/>
          </a:ln>
        </p:spPr>
      </p:pic>
      <p:sp>
        <p:nvSpPr>
          <p:cNvPr id="208" name="Google Shape;208;p31"/>
          <p:cNvSpPr txBox="1">
            <a:spLocks noGrp="1"/>
          </p:cNvSpPr>
          <p:nvPr>
            <p:ph type="body" idx="1"/>
          </p:nvPr>
        </p:nvSpPr>
        <p:spPr>
          <a:xfrm>
            <a:off x="263300" y="1102525"/>
            <a:ext cx="7319400" cy="520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Each time a new event handler is registered, the event emitter emits a newListener event.</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Removing Event Listeners</a:t>
            </a:r>
            <a:endParaRPr/>
          </a:p>
        </p:txBody>
      </p:sp>
      <p:sp>
        <p:nvSpPr>
          <p:cNvPr id="214" name="Google Shape;214;p32"/>
          <p:cNvSpPr txBox="1">
            <a:spLocks noGrp="1"/>
          </p:cNvSpPr>
          <p:nvPr>
            <p:ph type="body" idx="1"/>
          </p:nvPr>
        </p:nvSpPr>
        <p:spPr>
          <a:xfrm>
            <a:off x="753150" y="1200150"/>
            <a:ext cx="7788600" cy="1169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t>An event listener can be removed after it’s been attached to an event emitter.</a:t>
            </a:r>
            <a:endParaRPr sz="1600"/>
          </a:p>
          <a:p>
            <a:pPr marL="0" lvl="0" indent="0" algn="l" rtl="0">
              <a:spcBef>
                <a:spcPts val="600"/>
              </a:spcBef>
              <a:spcAft>
                <a:spcPts val="0"/>
              </a:spcAft>
              <a:buNone/>
            </a:pPr>
            <a:r>
              <a:rPr lang="en" sz="1600"/>
              <a:t>emitter.removeAllListeners([eventName])</a:t>
            </a:r>
            <a:endParaRPr sz="1600"/>
          </a:p>
          <a:p>
            <a:pPr marL="0" lvl="0" indent="0" algn="l" rtl="0">
              <a:spcBef>
                <a:spcPts val="600"/>
              </a:spcBef>
              <a:spcAft>
                <a:spcPts val="0"/>
              </a:spcAft>
              <a:buNone/>
            </a:pPr>
            <a:r>
              <a:rPr lang="en" sz="1600"/>
              <a:t>emitter.removeListener([eventName],[handler])</a:t>
            </a:r>
            <a:endParaRPr sz="1600"/>
          </a:p>
          <a:p>
            <a:pPr marL="0" lvl="0" indent="0" algn="l" rtl="0">
              <a:spcBef>
                <a:spcPts val="600"/>
              </a:spcBef>
              <a:spcAft>
                <a:spcPts val="0"/>
              </a:spcAft>
              <a:buNone/>
            </a:pPr>
            <a:endParaRPr sz="1600"/>
          </a:p>
          <a:p>
            <a:pPr marL="0" lvl="0" indent="0" algn="l" rtl="0">
              <a:spcBef>
                <a:spcPts val="600"/>
              </a:spcBef>
              <a:spcAft>
                <a:spcPts val="0"/>
              </a:spcAft>
              <a:buNone/>
            </a:pPr>
            <a:endParaRPr sz="1600"/>
          </a:p>
        </p:txBody>
      </p:sp>
      <p:sp>
        <p:nvSpPr>
          <p:cNvPr id="215" name="Google Shape;215;p32"/>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pic>
        <p:nvPicPr>
          <p:cNvPr id="216" name="Google Shape;216;p32"/>
          <p:cNvPicPr preferRelativeResize="0"/>
          <p:nvPr/>
        </p:nvPicPr>
        <p:blipFill>
          <a:blip r:embed="rId3">
            <a:alphaModFix/>
          </a:blip>
          <a:stretch>
            <a:fillRect/>
          </a:stretch>
        </p:blipFill>
        <p:spPr>
          <a:xfrm>
            <a:off x="376900" y="2369250"/>
            <a:ext cx="3019205" cy="2469450"/>
          </a:xfrm>
          <a:prstGeom prst="rect">
            <a:avLst/>
          </a:prstGeom>
          <a:noFill/>
          <a:ln>
            <a:noFill/>
          </a:ln>
        </p:spPr>
      </p:pic>
      <p:pic>
        <p:nvPicPr>
          <p:cNvPr id="217" name="Google Shape;217;p32"/>
          <p:cNvPicPr preferRelativeResize="0"/>
          <p:nvPr/>
        </p:nvPicPr>
        <p:blipFill>
          <a:blip r:embed="rId4">
            <a:alphaModFix/>
          </a:blip>
          <a:stretch>
            <a:fillRect/>
          </a:stretch>
        </p:blipFill>
        <p:spPr>
          <a:xfrm>
            <a:off x="3816150" y="3104475"/>
            <a:ext cx="5031925" cy="618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Inheriting from Event Emitters</a:t>
            </a:r>
            <a:endParaRPr/>
          </a:p>
        </p:txBody>
      </p:sp>
      <p:sp>
        <p:nvSpPr>
          <p:cNvPr id="223" name="Google Shape;223;p33"/>
          <p:cNvSpPr txBox="1">
            <a:spLocks noGrp="1"/>
          </p:cNvSpPr>
          <p:nvPr>
            <p:ph type="body" idx="1"/>
          </p:nvPr>
        </p:nvSpPr>
        <p:spPr>
          <a:xfrm>
            <a:off x="753150" y="1200150"/>
            <a:ext cx="4033200" cy="112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700"/>
              <a:t>You can create custom objects that inherit from EventEmitter and include additional application-specific logic.</a:t>
            </a:r>
            <a:endParaRPr sz="1700"/>
          </a:p>
          <a:p>
            <a:pPr marL="0" lvl="0" indent="0" algn="l" rtl="0">
              <a:spcBef>
                <a:spcPts val="600"/>
              </a:spcBef>
              <a:spcAft>
                <a:spcPts val="0"/>
              </a:spcAft>
              <a:buNone/>
            </a:pPr>
            <a:endParaRPr sz="1700"/>
          </a:p>
          <a:p>
            <a:pPr marL="0" lvl="0" indent="0" algn="l" rtl="0">
              <a:spcBef>
                <a:spcPts val="600"/>
              </a:spcBef>
              <a:spcAft>
                <a:spcPts val="0"/>
              </a:spcAft>
              <a:buNone/>
            </a:pPr>
            <a:endParaRPr sz="1700"/>
          </a:p>
        </p:txBody>
      </p:sp>
      <p:sp>
        <p:nvSpPr>
          <p:cNvPr id="224" name="Google Shape;224;p33"/>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pic>
        <p:nvPicPr>
          <p:cNvPr id="225" name="Google Shape;225;p33"/>
          <p:cNvPicPr preferRelativeResize="0"/>
          <p:nvPr/>
        </p:nvPicPr>
        <p:blipFill>
          <a:blip r:embed="rId3">
            <a:alphaModFix/>
          </a:blip>
          <a:stretch>
            <a:fillRect/>
          </a:stretch>
        </p:blipFill>
        <p:spPr>
          <a:xfrm>
            <a:off x="3816100" y="2040475"/>
            <a:ext cx="5068702" cy="2286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Full Solution Inheritance </a:t>
            </a:r>
            <a:endParaRPr/>
          </a:p>
        </p:txBody>
      </p:sp>
      <p:sp>
        <p:nvSpPr>
          <p:cNvPr id="231" name="Google Shape;231;p3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pic>
        <p:nvPicPr>
          <p:cNvPr id="232" name="Google Shape;232;p34"/>
          <p:cNvPicPr preferRelativeResize="0"/>
          <p:nvPr/>
        </p:nvPicPr>
        <p:blipFill>
          <a:blip r:embed="rId3">
            <a:alphaModFix/>
          </a:blip>
          <a:stretch>
            <a:fillRect/>
          </a:stretch>
        </p:blipFill>
        <p:spPr>
          <a:xfrm>
            <a:off x="1738638" y="1149225"/>
            <a:ext cx="5666726" cy="36778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5"/>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Using a Custom Event Emitter</a:t>
            </a:r>
            <a:endParaRPr/>
          </a:p>
        </p:txBody>
      </p:sp>
      <p:sp>
        <p:nvSpPr>
          <p:cNvPr id="238" name="Google Shape;238;p3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pic>
        <p:nvPicPr>
          <p:cNvPr id="239" name="Google Shape;239;p35"/>
          <p:cNvPicPr preferRelativeResize="0"/>
          <p:nvPr/>
        </p:nvPicPr>
        <p:blipFill>
          <a:blip r:embed="rId3">
            <a:alphaModFix/>
          </a:blip>
          <a:stretch>
            <a:fillRect/>
          </a:stretch>
        </p:blipFill>
        <p:spPr>
          <a:xfrm>
            <a:off x="946900" y="1428750"/>
            <a:ext cx="7722949" cy="297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ctrTitle"/>
          </p:nvPr>
        </p:nvSpPr>
        <p:spPr>
          <a:xfrm>
            <a:off x="665225" y="1513525"/>
            <a:ext cx="58803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2F3848"/>
                </a:solidFill>
              </a:rPr>
              <a:t>1.</a:t>
            </a:r>
            <a:endParaRPr>
              <a:solidFill>
                <a:srgbClr val="2F3848"/>
              </a:solidFill>
            </a:endParaRPr>
          </a:p>
          <a:p>
            <a:pPr marL="0" lvl="0" indent="0" algn="l" rtl="0">
              <a:spcBef>
                <a:spcPts val="0"/>
              </a:spcBef>
              <a:spcAft>
                <a:spcPts val="0"/>
              </a:spcAft>
              <a:buNone/>
            </a:pPr>
            <a:r>
              <a:rPr lang="en"/>
              <a:t>Introduction To Event Emitters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6"/>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Using Events to Avoid Callback Hell</a:t>
            </a:r>
            <a:endParaRPr/>
          </a:p>
        </p:txBody>
      </p:sp>
      <p:sp>
        <p:nvSpPr>
          <p:cNvPr id="245" name="Google Shape;245;p3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pic>
        <p:nvPicPr>
          <p:cNvPr id="246" name="Google Shape;246;p36"/>
          <p:cNvPicPr preferRelativeResize="0"/>
          <p:nvPr/>
        </p:nvPicPr>
        <p:blipFill>
          <a:blip r:embed="rId3">
            <a:alphaModFix/>
          </a:blip>
          <a:stretch>
            <a:fillRect/>
          </a:stretch>
        </p:blipFill>
        <p:spPr>
          <a:xfrm>
            <a:off x="2063725" y="1202838"/>
            <a:ext cx="5016554" cy="35123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Continuation</a:t>
            </a:r>
            <a:endParaRPr/>
          </a:p>
        </p:txBody>
      </p:sp>
      <p:sp>
        <p:nvSpPr>
          <p:cNvPr id="252" name="Google Shape;252;p3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pic>
        <p:nvPicPr>
          <p:cNvPr id="253" name="Google Shape;253;p37"/>
          <p:cNvPicPr preferRelativeResize="0"/>
          <p:nvPr/>
        </p:nvPicPr>
        <p:blipFill>
          <a:blip r:embed="rId3">
            <a:alphaModFix/>
          </a:blip>
          <a:stretch>
            <a:fillRect/>
          </a:stretch>
        </p:blipFill>
        <p:spPr>
          <a:xfrm>
            <a:off x="2220450" y="1161338"/>
            <a:ext cx="5175849" cy="35123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a:spLocks noGrp="1"/>
          </p:cNvSpPr>
          <p:nvPr>
            <p:ph type="ctrTitle" idx="4294967295"/>
          </p:nvPr>
        </p:nvSpPr>
        <p:spPr>
          <a:xfrm>
            <a:off x="223250" y="409275"/>
            <a:ext cx="8104200" cy="7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How does it work?</a:t>
            </a:r>
            <a:endParaRPr sz="6000"/>
          </a:p>
        </p:txBody>
      </p:sp>
      <p:sp>
        <p:nvSpPr>
          <p:cNvPr id="259" name="Google Shape;259;p38"/>
          <p:cNvSpPr txBox="1">
            <a:spLocks noGrp="1"/>
          </p:cNvSpPr>
          <p:nvPr>
            <p:ph type="body" idx="4294967295"/>
          </p:nvPr>
        </p:nvSpPr>
        <p:spPr>
          <a:xfrm>
            <a:off x="336800" y="1426725"/>
            <a:ext cx="6062100" cy="8736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sz="1400"/>
              <a:t>Event Emitter emits the data in an event called message</a:t>
            </a:r>
            <a:endParaRPr sz="1400"/>
          </a:p>
          <a:p>
            <a:pPr marL="457200" lvl="0" indent="-317500" algn="l" rtl="0">
              <a:spcBef>
                <a:spcPts val="0"/>
              </a:spcBef>
              <a:spcAft>
                <a:spcPts val="0"/>
              </a:spcAft>
              <a:buSzPts val="1400"/>
              <a:buChar char="▪"/>
            </a:pPr>
            <a:r>
              <a:rPr lang="en" sz="1400"/>
              <a:t>A Listened is registered on the event message</a:t>
            </a:r>
            <a:endParaRPr sz="1400"/>
          </a:p>
          <a:p>
            <a:pPr marL="457200" lvl="0" indent="-317500" algn="l" rtl="0">
              <a:spcBef>
                <a:spcPts val="0"/>
              </a:spcBef>
              <a:spcAft>
                <a:spcPts val="0"/>
              </a:spcAft>
              <a:buSzPts val="1400"/>
              <a:buChar char="▪"/>
            </a:pPr>
            <a:r>
              <a:rPr lang="en" sz="1400"/>
              <a:t>when the message event emits some data, the listener will get the data.</a:t>
            </a:r>
            <a:endParaRPr sz="1400"/>
          </a:p>
          <a:p>
            <a:pPr marL="457200" lvl="0" indent="0" algn="l" rtl="0">
              <a:spcBef>
                <a:spcPts val="600"/>
              </a:spcBef>
              <a:spcAft>
                <a:spcPts val="0"/>
              </a:spcAft>
              <a:buNone/>
            </a:pPr>
            <a:endParaRPr sz="1400"/>
          </a:p>
        </p:txBody>
      </p:sp>
      <p:sp>
        <p:nvSpPr>
          <p:cNvPr id="260" name="Google Shape;260;p3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pic>
        <p:nvPicPr>
          <p:cNvPr id="261" name="Google Shape;261;p38"/>
          <p:cNvPicPr preferRelativeResize="0"/>
          <p:nvPr/>
        </p:nvPicPr>
        <p:blipFill>
          <a:blip r:embed="rId3">
            <a:alphaModFix/>
          </a:blip>
          <a:stretch>
            <a:fillRect/>
          </a:stretch>
        </p:blipFill>
        <p:spPr>
          <a:xfrm>
            <a:off x="591225" y="2360875"/>
            <a:ext cx="2943705" cy="2538375"/>
          </a:xfrm>
          <a:prstGeom prst="rect">
            <a:avLst/>
          </a:prstGeom>
          <a:noFill/>
          <a:ln>
            <a:noFill/>
          </a:ln>
        </p:spPr>
      </p:pic>
      <p:sp>
        <p:nvSpPr>
          <p:cNvPr id="262" name="Google Shape;262;p38"/>
          <p:cNvSpPr txBox="1">
            <a:spLocks noGrp="1"/>
          </p:cNvSpPr>
          <p:nvPr>
            <p:ph type="body" idx="4294967295"/>
          </p:nvPr>
        </p:nvSpPr>
        <p:spPr>
          <a:xfrm>
            <a:off x="3408475" y="2621792"/>
            <a:ext cx="6062100" cy="2052000"/>
          </a:xfrm>
          <a:prstGeom prst="rect">
            <a:avLst/>
          </a:prstGeom>
        </p:spPr>
        <p:txBody>
          <a:bodyPr spcFirstLastPara="1" wrap="square" lIns="91425" tIns="91425" rIns="91425" bIns="91425" anchor="t" anchorCtr="0">
            <a:noAutofit/>
          </a:bodyPr>
          <a:lstStyle/>
          <a:p>
            <a:pPr marL="457200" lvl="0" indent="0" algn="l" rtl="0">
              <a:spcBef>
                <a:spcPts val="600"/>
              </a:spcBef>
              <a:spcAft>
                <a:spcPts val="0"/>
              </a:spcAft>
              <a:buNone/>
            </a:pPr>
            <a:r>
              <a:rPr lang="en" sz="1400" b="1"/>
              <a:t>Building Blocks:</a:t>
            </a:r>
            <a:endParaRPr sz="1400" b="1"/>
          </a:p>
          <a:p>
            <a:pPr marL="457200" lvl="0" indent="0" algn="l" rtl="0">
              <a:spcBef>
                <a:spcPts val="600"/>
              </a:spcBef>
              <a:spcAft>
                <a:spcPts val="0"/>
              </a:spcAft>
              <a:buNone/>
            </a:pPr>
            <a:r>
              <a:rPr lang="en" sz="1400"/>
              <a:t>.emit() - this method in event emitter is to emit an event in module</a:t>
            </a:r>
            <a:endParaRPr sz="1400"/>
          </a:p>
          <a:p>
            <a:pPr marL="457200" lvl="0" indent="0" algn="l" rtl="0">
              <a:spcBef>
                <a:spcPts val="600"/>
              </a:spcBef>
              <a:spcAft>
                <a:spcPts val="0"/>
              </a:spcAft>
              <a:buNone/>
            </a:pPr>
            <a:r>
              <a:rPr lang="en" sz="1400"/>
              <a:t>.on() - this method is to listen to data on a registered event in node.js</a:t>
            </a:r>
            <a:endParaRPr sz="1400"/>
          </a:p>
          <a:p>
            <a:pPr marL="457200" lvl="0" indent="0" algn="l" rtl="0">
              <a:spcBef>
                <a:spcPts val="600"/>
              </a:spcBef>
              <a:spcAft>
                <a:spcPts val="0"/>
              </a:spcAft>
              <a:buNone/>
            </a:pPr>
            <a:r>
              <a:rPr lang="en" sz="1400"/>
              <a:t>.once() - it listen to data on a registered event only once.</a:t>
            </a:r>
            <a:endParaRPr sz="1400"/>
          </a:p>
          <a:p>
            <a:pPr marL="457200" lvl="0" indent="0" algn="l" rtl="0">
              <a:spcBef>
                <a:spcPts val="600"/>
              </a:spcBef>
              <a:spcAft>
                <a:spcPts val="0"/>
              </a:spcAft>
              <a:buNone/>
            </a:pPr>
            <a:r>
              <a:rPr lang="en" sz="1400"/>
              <a:t>.addListener() - it checks if the listener is registered for an event.</a:t>
            </a:r>
            <a:endParaRPr sz="1400"/>
          </a:p>
          <a:p>
            <a:pPr marL="457200" lvl="0" indent="0" algn="l" rtl="0">
              <a:spcBef>
                <a:spcPts val="600"/>
              </a:spcBef>
              <a:spcAft>
                <a:spcPts val="0"/>
              </a:spcAft>
              <a:buNone/>
            </a:pPr>
            <a:r>
              <a:rPr lang="en" sz="1400"/>
              <a:t>.removeListener() - it removes the listener for an event.</a:t>
            </a:r>
            <a:endParaRPr sz="1400"/>
          </a:p>
          <a:p>
            <a:pPr marL="457200" lvl="0" indent="0" algn="l" rtl="0">
              <a:spcBef>
                <a:spcPts val="600"/>
              </a:spcBef>
              <a:spcAft>
                <a:spcPts val="0"/>
              </a:spcAft>
              <a:buNone/>
            </a:pP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Methods &amp; Description</a:t>
            </a:r>
            <a:endParaRPr/>
          </a:p>
        </p:txBody>
      </p:sp>
      <p:sp>
        <p:nvSpPr>
          <p:cNvPr id="268" name="Google Shape;268;p3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pic>
        <p:nvPicPr>
          <p:cNvPr id="269" name="Google Shape;269;p39"/>
          <p:cNvPicPr preferRelativeResize="0"/>
          <p:nvPr/>
        </p:nvPicPr>
        <p:blipFill>
          <a:blip r:embed="rId3">
            <a:alphaModFix/>
          </a:blip>
          <a:stretch>
            <a:fillRect/>
          </a:stretch>
        </p:blipFill>
        <p:spPr>
          <a:xfrm>
            <a:off x="2101088" y="1223238"/>
            <a:ext cx="5414567" cy="35123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Methods &amp; Description</a:t>
            </a:r>
            <a:endParaRPr/>
          </a:p>
        </p:txBody>
      </p:sp>
      <p:sp>
        <p:nvSpPr>
          <p:cNvPr id="275" name="Google Shape;275;p4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pic>
        <p:nvPicPr>
          <p:cNvPr id="276" name="Google Shape;276;p40"/>
          <p:cNvPicPr preferRelativeResize="0"/>
          <p:nvPr/>
        </p:nvPicPr>
        <p:blipFill>
          <a:blip r:embed="rId3">
            <a:alphaModFix/>
          </a:blip>
          <a:stretch>
            <a:fillRect/>
          </a:stretch>
        </p:blipFill>
        <p:spPr>
          <a:xfrm>
            <a:off x="2170375" y="1255750"/>
            <a:ext cx="4905218" cy="3417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Methods &amp; Description</a:t>
            </a:r>
            <a:endParaRPr/>
          </a:p>
        </p:txBody>
      </p:sp>
      <p:sp>
        <p:nvSpPr>
          <p:cNvPr id="282" name="Google Shape;282;p41"/>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pic>
        <p:nvPicPr>
          <p:cNvPr id="283" name="Google Shape;283;p41"/>
          <p:cNvPicPr preferRelativeResize="0"/>
          <p:nvPr/>
        </p:nvPicPr>
        <p:blipFill>
          <a:blip r:embed="rId3">
            <a:alphaModFix/>
          </a:blip>
          <a:stretch>
            <a:fillRect/>
          </a:stretch>
        </p:blipFill>
        <p:spPr>
          <a:xfrm>
            <a:off x="948763" y="1837275"/>
            <a:ext cx="7246476" cy="2004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832475" y="126338"/>
            <a:ext cx="7951800" cy="730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What are Event Emitters?</a:t>
            </a:r>
            <a:endParaRPr/>
          </a:p>
        </p:txBody>
      </p:sp>
      <p:sp>
        <p:nvSpPr>
          <p:cNvPr id="100" name="Google Shape;100;p17"/>
          <p:cNvSpPr txBox="1"/>
          <p:nvPr/>
        </p:nvSpPr>
        <p:spPr>
          <a:xfrm>
            <a:off x="457200" y="1289081"/>
            <a:ext cx="3776700" cy="2369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chemeClr val="accent3"/>
                </a:solidFill>
                <a:latin typeface="Source Sans Pro"/>
                <a:ea typeface="Source Sans Pro"/>
                <a:cs typeface="Source Sans Pro"/>
                <a:sym typeface="Source Sans Pro"/>
              </a:rPr>
              <a:t>In Node.js an event can be described simply as a string with a corresponding callback. An event can be "emitted" (or in other words, the corresponding callback be called) multiple times or you can choose to only listen for the first time it is emitted. </a:t>
            </a:r>
            <a:endParaRPr>
              <a:solidFill>
                <a:schemeClr val="dk1"/>
              </a:solidFill>
              <a:latin typeface="Source Sans Pro"/>
              <a:ea typeface="Source Sans Pro"/>
              <a:cs typeface="Source Sans Pro"/>
              <a:sym typeface="Source Sans Pro"/>
            </a:endParaRPr>
          </a:p>
        </p:txBody>
      </p:sp>
      <p:sp>
        <p:nvSpPr>
          <p:cNvPr id="101" name="Google Shape;101;p17"/>
          <p:cNvSpPr txBox="1"/>
          <p:nvPr/>
        </p:nvSpPr>
        <p:spPr>
          <a:xfrm>
            <a:off x="457200" y="3577159"/>
            <a:ext cx="8229600" cy="14901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r>
              <a:rPr lang="en" b="1">
                <a:solidFill>
                  <a:schemeClr val="accent1"/>
                </a:solidFill>
                <a:latin typeface="Source Sans Pro"/>
                <a:ea typeface="Source Sans Pro"/>
                <a:cs typeface="Source Sans Pro"/>
                <a:sym typeface="Source Sans Pro"/>
              </a:rPr>
              <a:t>Event emitters are objects in Node.js that trigger an event by sending a message to signal that an action was completed. JavaScript developers can write code that listens to events from an event emitter, allowing them to execute functions every time those events are triggered. In this context, events are composed of an identifying string and any data that needs to be passed to the listeners</a:t>
            </a:r>
            <a:endParaRPr>
              <a:solidFill>
                <a:schemeClr val="accent1"/>
              </a:solidFill>
              <a:latin typeface="Source Sans Pro"/>
              <a:ea typeface="Source Sans Pro"/>
              <a:cs typeface="Source Sans Pro"/>
              <a:sym typeface="Source Sans Pro"/>
            </a:endParaRPr>
          </a:p>
        </p:txBody>
      </p:sp>
      <p:sp>
        <p:nvSpPr>
          <p:cNvPr id="102" name="Google Shape;102;p1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pic>
        <p:nvPicPr>
          <p:cNvPr id="103" name="Google Shape;103;p17"/>
          <p:cNvPicPr preferRelativeResize="0"/>
          <p:nvPr/>
        </p:nvPicPr>
        <p:blipFill>
          <a:blip r:embed="rId3">
            <a:alphaModFix/>
          </a:blip>
          <a:stretch>
            <a:fillRect/>
          </a:stretch>
        </p:blipFill>
        <p:spPr>
          <a:xfrm>
            <a:off x="4762525" y="1248079"/>
            <a:ext cx="3776700" cy="21007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an Event?</a:t>
            </a:r>
            <a:endParaRPr/>
          </a:p>
        </p:txBody>
      </p:sp>
      <p:sp>
        <p:nvSpPr>
          <p:cNvPr id="109" name="Google Shape;109;p18"/>
          <p:cNvSpPr txBox="1">
            <a:spLocks noGrp="1"/>
          </p:cNvSpPr>
          <p:nvPr>
            <p:ph type="body" idx="1"/>
          </p:nvPr>
        </p:nvSpPr>
        <p:spPr>
          <a:xfrm>
            <a:off x="457200" y="1200150"/>
            <a:ext cx="3994500" cy="351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300"/>
              <a:t>A whole software paradigm revolves around events and their usage. Event-driven architecture is relatively common nowadays and event-driven applications produce, detect, and react to different kinds of events.</a:t>
            </a:r>
            <a:endParaRPr sz="1300"/>
          </a:p>
          <a:p>
            <a:pPr marL="0" lvl="0" indent="0" algn="l" rtl="0">
              <a:spcBef>
                <a:spcPts val="600"/>
              </a:spcBef>
              <a:spcAft>
                <a:spcPts val="0"/>
              </a:spcAft>
              <a:buNone/>
            </a:pPr>
            <a:endParaRPr sz="1300"/>
          </a:p>
          <a:p>
            <a:pPr marL="0" lvl="0" indent="0" algn="l" rtl="0">
              <a:spcBef>
                <a:spcPts val="600"/>
              </a:spcBef>
              <a:spcAft>
                <a:spcPts val="0"/>
              </a:spcAft>
              <a:buNone/>
            </a:pPr>
            <a:r>
              <a:rPr lang="en" sz="1300"/>
              <a:t>In event-driven programming, an event is the result of a single or multiple actions. This can be a user action or a periodic output from a sensor, for example.</a:t>
            </a:r>
            <a:endParaRPr sz="1300"/>
          </a:p>
          <a:p>
            <a:pPr marL="0" lvl="0" indent="0" algn="l" rtl="0">
              <a:spcBef>
                <a:spcPts val="600"/>
              </a:spcBef>
              <a:spcAft>
                <a:spcPts val="0"/>
              </a:spcAft>
              <a:buNone/>
            </a:pPr>
            <a:endParaRPr sz="1300"/>
          </a:p>
          <a:p>
            <a:pPr marL="0" lvl="0" indent="0" algn="l" rtl="0">
              <a:spcBef>
                <a:spcPts val="600"/>
              </a:spcBef>
              <a:spcAft>
                <a:spcPts val="0"/>
              </a:spcAft>
              <a:buNone/>
            </a:pPr>
            <a:r>
              <a:rPr lang="en" sz="1300"/>
              <a:t>You can view event-driven programs as publish-subscribe models where a publisher triggers events and subscribers listen to them and act accordingly.</a:t>
            </a:r>
            <a:endParaRPr sz="1300"/>
          </a:p>
          <a:p>
            <a:pPr marL="0" lvl="0" indent="0" algn="l" rtl="0">
              <a:spcBef>
                <a:spcPts val="600"/>
              </a:spcBef>
              <a:spcAft>
                <a:spcPts val="0"/>
              </a:spcAft>
              <a:buNone/>
            </a:pPr>
            <a:endParaRPr sz="1300"/>
          </a:p>
        </p:txBody>
      </p:sp>
      <p:sp>
        <p:nvSpPr>
          <p:cNvPr id="110" name="Google Shape;110;p18"/>
          <p:cNvSpPr txBox="1">
            <a:spLocks noGrp="1"/>
          </p:cNvSpPr>
          <p:nvPr>
            <p:ph type="body" idx="2"/>
          </p:nvPr>
        </p:nvSpPr>
        <p:spPr>
          <a:xfrm>
            <a:off x="4722899" y="1158550"/>
            <a:ext cx="3994500" cy="351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300"/>
              <a:t>For example, let's assume that we have an image server where users can upload images. In event-driven programming, an action such as uploading the image would emit an event. To make use of it, there would also be 1..n subscribers to that event.</a:t>
            </a:r>
            <a:endParaRPr sz="1300"/>
          </a:p>
          <a:p>
            <a:pPr marL="0" lvl="0" indent="0" algn="l" rtl="0">
              <a:spcBef>
                <a:spcPts val="600"/>
              </a:spcBef>
              <a:spcAft>
                <a:spcPts val="0"/>
              </a:spcAft>
              <a:buNone/>
            </a:pPr>
            <a:endParaRPr sz="1300"/>
          </a:p>
          <a:p>
            <a:pPr marL="0" lvl="0" indent="0" algn="l" rtl="0">
              <a:spcBef>
                <a:spcPts val="600"/>
              </a:spcBef>
              <a:spcAft>
                <a:spcPts val="0"/>
              </a:spcAft>
              <a:buNone/>
            </a:pPr>
            <a:r>
              <a:rPr lang="en" sz="1300"/>
              <a:t>Once the upload event is fired, a subscriber can react to it by sending an email to the administrator of the website, letting them know that a user has uploaded a photo. Another subscriber might collect information about the action and persist them in the database.</a:t>
            </a:r>
            <a:endParaRPr sz="1300"/>
          </a:p>
          <a:p>
            <a:pPr marL="0" lvl="0" indent="0" algn="l" rtl="0">
              <a:spcBef>
                <a:spcPts val="600"/>
              </a:spcBef>
              <a:spcAft>
                <a:spcPts val="0"/>
              </a:spcAft>
              <a:buNone/>
            </a:pPr>
            <a:endParaRPr sz="1300"/>
          </a:p>
          <a:p>
            <a:pPr marL="0" lvl="0" indent="0" algn="l" rtl="0">
              <a:spcBef>
                <a:spcPts val="600"/>
              </a:spcBef>
              <a:spcAft>
                <a:spcPts val="0"/>
              </a:spcAft>
              <a:buNone/>
            </a:pPr>
            <a:r>
              <a:rPr lang="en" sz="1300"/>
              <a:t>These events are typically independent of each other, though they could also be dependent.</a:t>
            </a:r>
            <a:endParaRPr sz="1300"/>
          </a:p>
          <a:p>
            <a:pPr marL="0" lvl="0" indent="0" algn="l" rtl="0">
              <a:spcBef>
                <a:spcPts val="600"/>
              </a:spcBef>
              <a:spcAft>
                <a:spcPts val="0"/>
              </a:spcAft>
              <a:buNone/>
            </a:pPr>
            <a:endParaRPr sz="1300"/>
          </a:p>
        </p:txBody>
      </p:sp>
      <p:sp>
        <p:nvSpPr>
          <p:cNvPr id="111" name="Google Shape;111;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ctrTitle"/>
          </p:nvPr>
        </p:nvSpPr>
        <p:spPr>
          <a:xfrm>
            <a:off x="716250" y="2258500"/>
            <a:ext cx="58803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2F3848"/>
                </a:solidFill>
              </a:rPr>
              <a:t>2.</a:t>
            </a:r>
            <a:endParaRPr>
              <a:solidFill>
                <a:srgbClr val="2F3848"/>
              </a:solidFill>
            </a:endParaRPr>
          </a:p>
          <a:p>
            <a:pPr marL="0" lvl="0" indent="0" algn="l" rtl="0">
              <a:spcBef>
                <a:spcPts val="0"/>
              </a:spcBef>
              <a:spcAft>
                <a:spcPts val="0"/>
              </a:spcAft>
              <a:buNone/>
            </a:pPr>
            <a:r>
              <a:rPr lang="en"/>
              <a:t>Steps Involved in Making Event Emitters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 Emitting Events</a:t>
            </a:r>
            <a:endParaRPr/>
          </a:p>
        </p:txBody>
      </p:sp>
      <p:sp>
        <p:nvSpPr>
          <p:cNvPr id="122" name="Google Shape;122;p20"/>
          <p:cNvSpPr txBox="1">
            <a:spLocks noGrp="1"/>
          </p:cNvSpPr>
          <p:nvPr>
            <p:ph type="body" idx="1"/>
          </p:nvPr>
        </p:nvSpPr>
        <p:spPr>
          <a:xfrm>
            <a:off x="222475" y="1296425"/>
            <a:ext cx="3165600" cy="308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this step, we’ll explore the two most common ways to create an event emitter in Node.js. The first is to use an event emitter object directly, and the second is to create an object that extends the event emitter object.</a:t>
            </a:r>
            <a:endParaRPr/>
          </a:p>
        </p:txBody>
      </p:sp>
      <p:sp>
        <p:nvSpPr>
          <p:cNvPr id="123" name="Google Shape;123;p2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124" name="Google Shape;124;p20"/>
          <p:cNvSpPr txBox="1"/>
          <p:nvPr/>
        </p:nvSpPr>
        <p:spPr>
          <a:xfrm>
            <a:off x="4133175" y="1466375"/>
            <a:ext cx="3000000" cy="2742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rgbClr val="0000FF"/>
                </a:solidFill>
                <a:highlight>
                  <a:srgbClr val="FFFFFF"/>
                </a:highlight>
              </a:rPr>
              <a:t>var</a:t>
            </a:r>
            <a:r>
              <a:rPr lang="en" sz="1100">
                <a:highlight>
                  <a:srgbClr val="FFFFFF"/>
                </a:highlight>
              </a:rPr>
              <a:t> events   = </a:t>
            </a:r>
            <a:r>
              <a:rPr lang="en" sz="1100">
                <a:solidFill>
                  <a:srgbClr val="0000FF"/>
                </a:solidFill>
                <a:highlight>
                  <a:srgbClr val="FFFFFF"/>
                </a:highlight>
              </a:rPr>
              <a:t>require</a:t>
            </a:r>
            <a:r>
              <a:rPr lang="en" sz="1100">
                <a:highlight>
                  <a:srgbClr val="FFFFFF"/>
                </a:highlight>
              </a:rPr>
              <a:t>(</a:t>
            </a:r>
            <a:r>
              <a:rPr lang="en" sz="1100">
                <a:solidFill>
                  <a:srgbClr val="A31515"/>
                </a:solidFill>
                <a:highlight>
                  <a:srgbClr val="FFFFFF"/>
                </a:highlight>
              </a:rPr>
              <a:t>"events"</a:t>
            </a:r>
            <a:r>
              <a:rPr lang="en" sz="1100">
                <a:highlight>
                  <a:srgbClr val="FFFFFF"/>
                </a:highlight>
              </a:rPr>
              <a:t>),</a:t>
            </a:r>
            <a:endParaRPr sz="1100">
              <a:highlight>
                <a:srgbClr val="FFFFFF"/>
              </a:highlight>
            </a:endParaRPr>
          </a:p>
          <a:p>
            <a:pPr marL="0" lvl="0" indent="0" algn="l" rtl="0">
              <a:lnSpc>
                <a:spcPct val="115000"/>
              </a:lnSpc>
              <a:spcBef>
                <a:spcPts val="0"/>
              </a:spcBef>
              <a:spcAft>
                <a:spcPts val="0"/>
              </a:spcAft>
              <a:buNone/>
            </a:pPr>
            <a:r>
              <a:rPr lang="en" sz="1100">
                <a:highlight>
                  <a:srgbClr val="FFFFFF"/>
                </a:highlight>
              </a:rPr>
              <a:t>	emitter  = </a:t>
            </a:r>
            <a:r>
              <a:rPr lang="en" sz="1100">
                <a:solidFill>
                  <a:srgbClr val="0000FF"/>
                </a:solidFill>
                <a:highlight>
                  <a:srgbClr val="FFFFFF"/>
                </a:highlight>
              </a:rPr>
              <a:t>new</a:t>
            </a:r>
            <a:r>
              <a:rPr lang="en" sz="1100">
                <a:highlight>
                  <a:srgbClr val="FFFFFF"/>
                </a:highlight>
              </a:rPr>
              <a:t> events.EventEmitter(),</a:t>
            </a:r>
            <a:endParaRPr sz="1100">
              <a:highlight>
                <a:srgbClr val="FFFFFF"/>
              </a:highlight>
            </a:endParaRPr>
          </a:p>
          <a:p>
            <a:pPr marL="0" lvl="0" indent="0" algn="l" rtl="0">
              <a:lnSpc>
                <a:spcPct val="115000"/>
              </a:lnSpc>
              <a:spcBef>
                <a:spcPts val="0"/>
              </a:spcBef>
              <a:spcAft>
                <a:spcPts val="0"/>
              </a:spcAft>
              <a:buNone/>
            </a:pPr>
            <a:r>
              <a:rPr lang="en" sz="1100">
                <a:solidFill>
                  <a:srgbClr val="0000FF"/>
                </a:solidFill>
                <a:highlight>
                  <a:srgbClr val="FFFFFF"/>
                </a:highlight>
              </a:rPr>
              <a:t>   </a:t>
            </a:r>
            <a:r>
              <a:rPr lang="en" sz="1100">
                <a:highlight>
                  <a:srgbClr val="FFFFFF"/>
                </a:highlight>
              </a:rPr>
              <a:t> username = </a:t>
            </a:r>
            <a:r>
              <a:rPr lang="en" sz="1100">
                <a:solidFill>
                  <a:srgbClr val="A31515"/>
                </a:solidFill>
                <a:highlight>
                  <a:srgbClr val="FFFFFF"/>
                </a:highlight>
              </a:rPr>
              <a:t>"admin"</a:t>
            </a:r>
            <a:r>
              <a:rPr lang="en" sz="1100">
                <a:highlight>
                  <a:srgbClr val="FFFFFF"/>
                </a:highlight>
              </a:rPr>
              <a:t>,</a:t>
            </a:r>
            <a:endParaRPr sz="1100">
              <a:highlight>
                <a:srgbClr val="FFFFFF"/>
              </a:highlight>
            </a:endParaRPr>
          </a:p>
          <a:p>
            <a:pPr marL="0" lvl="0" indent="0" algn="l" rtl="0">
              <a:lnSpc>
                <a:spcPct val="115000"/>
              </a:lnSpc>
              <a:spcBef>
                <a:spcPts val="0"/>
              </a:spcBef>
              <a:spcAft>
                <a:spcPts val="0"/>
              </a:spcAft>
              <a:buNone/>
            </a:pPr>
            <a:r>
              <a:rPr lang="en" sz="1100">
                <a:highlight>
                  <a:srgbClr val="FFFFFF"/>
                </a:highlight>
              </a:rPr>
              <a:t>	password = </a:t>
            </a:r>
            <a:r>
              <a:rPr lang="en" sz="1100">
                <a:solidFill>
                  <a:srgbClr val="A31515"/>
                </a:solidFill>
                <a:highlight>
                  <a:srgbClr val="FFFFFF"/>
                </a:highlight>
              </a:rPr>
              <a:t>"admin"</a:t>
            </a:r>
            <a:r>
              <a:rPr lang="en" sz="1100">
                <a:highlight>
                  <a:srgbClr val="FFFFFF"/>
                </a:highlight>
              </a:rPr>
              <a:t>;</a:t>
            </a:r>
            <a:endParaRPr sz="1100">
              <a:highlight>
                <a:srgbClr val="FFFFFF"/>
              </a:highlight>
            </a:endParaRPr>
          </a:p>
          <a:p>
            <a:pPr marL="0" lvl="0" indent="0" algn="l" rtl="0">
              <a:lnSpc>
                <a:spcPct val="115000"/>
              </a:lnSpc>
              <a:spcBef>
                <a:spcPts val="0"/>
              </a:spcBef>
              <a:spcAft>
                <a:spcPts val="0"/>
              </a:spcAft>
              <a:buNone/>
            </a:pPr>
            <a:r>
              <a:rPr lang="en" sz="1100">
                <a:solidFill>
                  <a:srgbClr val="008000"/>
                </a:solidFill>
                <a:highlight>
                  <a:srgbClr val="FFFFFF"/>
                </a:highlight>
              </a:rPr>
              <a:t>// an event listener</a:t>
            </a:r>
            <a:endParaRPr sz="1100">
              <a:solidFill>
                <a:srgbClr val="008000"/>
              </a:solidFill>
              <a:highlight>
                <a:srgbClr val="FFFFFF"/>
              </a:highlight>
            </a:endParaRPr>
          </a:p>
          <a:p>
            <a:pPr marL="0" lvl="0" indent="0" algn="l" rtl="0">
              <a:lnSpc>
                <a:spcPct val="115000"/>
              </a:lnSpc>
              <a:spcBef>
                <a:spcPts val="0"/>
              </a:spcBef>
              <a:spcAft>
                <a:spcPts val="0"/>
              </a:spcAft>
              <a:buNone/>
            </a:pPr>
            <a:r>
              <a:rPr lang="en" sz="1100">
                <a:highlight>
                  <a:srgbClr val="FFFFFF"/>
                </a:highlight>
              </a:rPr>
              <a:t>emitter.</a:t>
            </a:r>
            <a:r>
              <a:rPr lang="en" sz="1100" b="1">
                <a:highlight>
                  <a:srgbClr val="FFFFFF"/>
                </a:highlight>
              </a:rPr>
              <a:t>on</a:t>
            </a:r>
            <a:r>
              <a:rPr lang="en" sz="1100">
                <a:highlight>
                  <a:srgbClr val="FFFFFF"/>
                </a:highlight>
              </a:rPr>
              <a:t>(</a:t>
            </a:r>
            <a:r>
              <a:rPr lang="en" sz="1100">
                <a:solidFill>
                  <a:srgbClr val="A31515"/>
                </a:solidFill>
                <a:highlight>
                  <a:srgbClr val="FFFFFF"/>
                </a:highlight>
              </a:rPr>
              <a:t>"userAdded"</a:t>
            </a:r>
            <a:r>
              <a:rPr lang="en" sz="1100">
                <a:highlight>
                  <a:srgbClr val="FFFFFF"/>
                </a:highlight>
              </a:rPr>
              <a:t>, </a:t>
            </a:r>
            <a:r>
              <a:rPr lang="en" sz="1100">
                <a:solidFill>
                  <a:srgbClr val="0000FF"/>
                </a:solidFill>
                <a:highlight>
                  <a:srgbClr val="FFFFFF"/>
                </a:highlight>
              </a:rPr>
              <a:t>function</a:t>
            </a:r>
            <a:r>
              <a:rPr lang="en" sz="1100">
                <a:highlight>
                  <a:srgbClr val="FFFFFF"/>
                </a:highlight>
              </a:rPr>
              <a:t> (username, password) {</a:t>
            </a:r>
            <a:endParaRPr sz="1100">
              <a:highlight>
                <a:srgbClr val="FFFFFF"/>
              </a:highlight>
            </a:endParaRPr>
          </a:p>
          <a:p>
            <a:pPr marL="0" lvl="0" indent="0" algn="l" rtl="0">
              <a:lnSpc>
                <a:spcPct val="115000"/>
              </a:lnSpc>
              <a:spcBef>
                <a:spcPts val="0"/>
              </a:spcBef>
              <a:spcAft>
                <a:spcPts val="0"/>
              </a:spcAft>
              <a:buNone/>
            </a:pPr>
            <a:r>
              <a:rPr lang="en" sz="1100">
                <a:highlight>
                  <a:srgbClr val="FFFFFF"/>
                </a:highlight>
              </a:rPr>
              <a:t>	console.log(</a:t>
            </a:r>
            <a:r>
              <a:rPr lang="en" sz="1100">
                <a:solidFill>
                  <a:srgbClr val="A31515"/>
                </a:solidFill>
                <a:highlight>
                  <a:srgbClr val="FFFFFF"/>
                </a:highlight>
              </a:rPr>
              <a:t>"Added user "</a:t>
            </a:r>
            <a:r>
              <a:rPr lang="en" sz="1100">
                <a:highlight>
                  <a:srgbClr val="FFFFFF"/>
                </a:highlight>
              </a:rPr>
              <a:t> + username);</a:t>
            </a:r>
            <a:endParaRPr sz="1100">
              <a:highlight>
                <a:srgbClr val="FFFFFF"/>
              </a:highlight>
            </a:endParaRPr>
          </a:p>
          <a:p>
            <a:pPr marL="0" lvl="0" indent="0" algn="l" rtl="0">
              <a:lnSpc>
                <a:spcPct val="115000"/>
              </a:lnSpc>
              <a:spcBef>
                <a:spcPts val="0"/>
              </a:spcBef>
              <a:spcAft>
                <a:spcPts val="0"/>
              </a:spcAft>
              <a:buNone/>
            </a:pPr>
            <a:r>
              <a:rPr lang="en" sz="1100">
                <a:highlight>
                  <a:srgbClr val="FFFFFF"/>
                </a:highlight>
              </a:rPr>
              <a:t>});</a:t>
            </a:r>
            <a:endParaRPr sz="1100">
              <a:highlight>
                <a:srgbClr val="FFFFFF"/>
              </a:highlight>
            </a:endParaRPr>
          </a:p>
          <a:p>
            <a:pPr marL="0" lvl="0" indent="0" algn="l" rtl="0">
              <a:lnSpc>
                <a:spcPct val="115000"/>
              </a:lnSpc>
              <a:spcBef>
                <a:spcPts val="0"/>
              </a:spcBef>
              <a:spcAft>
                <a:spcPts val="0"/>
              </a:spcAft>
              <a:buNone/>
            </a:pPr>
            <a:r>
              <a:rPr lang="en" sz="1100">
                <a:solidFill>
                  <a:srgbClr val="008000"/>
                </a:solidFill>
                <a:highlight>
                  <a:srgbClr val="FFFFFF"/>
                </a:highlight>
              </a:rPr>
              <a:t>// Emit an event</a:t>
            </a:r>
            <a:endParaRPr sz="1100">
              <a:solidFill>
                <a:srgbClr val="008000"/>
              </a:solidFill>
              <a:highlight>
                <a:srgbClr val="FFFFFF"/>
              </a:highlight>
            </a:endParaRPr>
          </a:p>
          <a:p>
            <a:pPr marL="0" lvl="0" indent="0" algn="l" rtl="0">
              <a:spcBef>
                <a:spcPts val="600"/>
              </a:spcBef>
              <a:spcAft>
                <a:spcPts val="0"/>
              </a:spcAft>
              <a:buNone/>
            </a:pPr>
            <a:r>
              <a:rPr lang="en" sz="1100">
                <a:highlight>
                  <a:srgbClr val="FFFFFF"/>
                </a:highlight>
              </a:rPr>
              <a:t>emitter.</a:t>
            </a:r>
            <a:r>
              <a:rPr lang="en" sz="1100" b="1">
                <a:highlight>
                  <a:srgbClr val="FFFFFF"/>
                </a:highlight>
              </a:rPr>
              <a:t>emit</a:t>
            </a:r>
            <a:r>
              <a:rPr lang="en" sz="1100">
                <a:highlight>
                  <a:srgbClr val="FFFFFF"/>
                </a:highlight>
              </a:rPr>
              <a:t>(</a:t>
            </a:r>
            <a:r>
              <a:rPr lang="en" sz="1100">
                <a:solidFill>
                  <a:srgbClr val="A31515"/>
                </a:solidFill>
                <a:highlight>
                  <a:srgbClr val="FFFFFF"/>
                </a:highlight>
              </a:rPr>
              <a:t>"userAdded"</a:t>
            </a:r>
            <a:r>
              <a:rPr lang="en" sz="1100">
                <a:highlight>
                  <a:srgbClr val="FFFFFF"/>
                </a:highlight>
              </a:rPr>
              <a:t>, username, password);</a:t>
            </a:r>
            <a:endParaRPr sz="700" b="1">
              <a:solidFill>
                <a:schemeClr val="accent3"/>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body" idx="1"/>
          </p:nvPr>
        </p:nvSpPr>
        <p:spPr>
          <a:xfrm>
            <a:off x="457200" y="1200150"/>
            <a:ext cx="3994500" cy="351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t>Node.js allows us to add a listener for an event with the on() function of an event emitter object. This listens for a particular event name and fires a callback when the event is triggered. Adding a listener typically looks like this:</a:t>
            </a:r>
            <a:endParaRPr sz="1600"/>
          </a:p>
          <a:p>
            <a:pPr marL="0" lvl="0" indent="0" algn="l" rtl="0">
              <a:spcBef>
                <a:spcPts val="600"/>
              </a:spcBef>
              <a:spcAft>
                <a:spcPts val="0"/>
              </a:spcAft>
              <a:buNone/>
            </a:pPr>
            <a:endParaRPr sz="1600"/>
          </a:p>
          <a:p>
            <a:pPr marL="0" lvl="0" indent="0" algn="l" rtl="0">
              <a:spcBef>
                <a:spcPts val="600"/>
              </a:spcBef>
              <a:spcAft>
                <a:spcPts val="0"/>
              </a:spcAft>
              <a:buNone/>
            </a:pPr>
            <a:endParaRPr sz="1600"/>
          </a:p>
        </p:txBody>
      </p:sp>
      <p:sp>
        <p:nvSpPr>
          <p:cNvPr id="130" name="Google Shape;130;p21"/>
          <p:cNvSpPr txBox="1">
            <a:spLocks noGrp="1"/>
          </p:cNvSpPr>
          <p:nvPr>
            <p:ph type="body" idx="2"/>
          </p:nvPr>
        </p:nvSpPr>
        <p:spPr>
          <a:xfrm>
            <a:off x="4967824" y="1200150"/>
            <a:ext cx="3994500" cy="3515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rgbClr val="0000FF"/>
                </a:solidFill>
                <a:highlight>
                  <a:srgbClr val="FFFFFF"/>
                </a:highlight>
                <a:latin typeface="Arial"/>
                <a:ea typeface="Arial"/>
                <a:cs typeface="Arial"/>
                <a:sym typeface="Arial"/>
              </a:rPr>
              <a:t>var</a:t>
            </a:r>
            <a:r>
              <a:rPr lang="en" sz="1100">
                <a:solidFill>
                  <a:srgbClr val="000000"/>
                </a:solidFill>
                <a:highlight>
                  <a:srgbClr val="FFFFFF"/>
                </a:highlight>
                <a:latin typeface="Arial"/>
                <a:ea typeface="Arial"/>
                <a:cs typeface="Arial"/>
                <a:sym typeface="Arial"/>
              </a:rPr>
              <a:t> events   = </a:t>
            </a:r>
            <a:r>
              <a:rPr lang="en" sz="1100">
                <a:solidFill>
                  <a:srgbClr val="0000FF"/>
                </a:solidFill>
                <a:highlight>
                  <a:srgbClr val="FFFFFF"/>
                </a:highlight>
                <a:latin typeface="Arial"/>
                <a:ea typeface="Arial"/>
                <a:cs typeface="Arial"/>
                <a:sym typeface="Arial"/>
              </a:rPr>
              <a:t>require</a:t>
            </a:r>
            <a:r>
              <a:rPr lang="en" sz="1100">
                <a:solidFill>
                  <a:srgbClr val="000000"/>
                </a:solidFill>
                <a:highlight>
                  <a:srgbClr val="FFFFFF"/>
                </a:highlight>
                <a:latin typeface="Arial"/>
                <a:ea typeface="Arial"/>
                <a:cs typeface="Arial"/>
                <a:sym typeface="Arial"/>
              </a:rPr>
              <a:t>(</a:t>
            </a:r>
            <a:r>
              <a:rPr lang="en" sz="1100">
                <a:solidFill>
                  <a:srgbClr val="A31515"/>
                </a:solidFill>
                <a:highlight>
                  <a:srgbClr val="FFFFFF"/>
                </a:highlight>
                <a:latin typeface="Arial"/>
                <a:ea typeface="Arial"/>
                <a:cs typeface="Arial"/>
                <a:sym typeface="Arial"/>
              </a:rPr>
              <a:t>"events"</a:t>
            </a:r>
            <a:r>
              <a:rPr lang="en" sz="1100">
                <a:solidFill>
                  <a:srgbClr val="000000"/>
                </a:solidFill>
                <a:highlight>
                  <a:srgbClr val="FFFFFF"/>
                </a:highlight>
                <a:latin typeface="Arial"/>
                <a:ea typeface="Arial"/>
                <a:cs typeface="Arial"/>
                <a:sym typeface="Arial"/>
              </a:rPr>
              <a:t>),</a:t>
            </a:r>
            <a:endParaRPr sz="11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	emitter  = </a:t>
            </a:r>
            <a:r>
              <a:rPr lang="en" sz="1100">
                <a:solidFill>
                  <a:srgbClr val="0000FF"/>
                </a:solidFill>
                <a:highlight>
                  <a:srgbClr val="FFFFFF"/>
                </a:highlight>
                <a:latin typeface="Arial"/>
                <a:ea typeface="Arial"/>
                <a:cs typeface="Arial"/>
                <a:sym typeface="Arial"/>
              </a:rPr>
              <a:t>new</a:t>
            </a:r>
            <a:r>
              <a:rPr lang="en" sz="1100">
                <a:solidFill>
                  <a:srgbClr val="000000"/>
                </a:solidFill>
                <a:highlight>
                  <a:srgbClr val="FFFFFF"/>
                </a:highlight>
                <a:latin typeface="Arial"/>
                <a:ea typeface="Arial"/>
                <a:cs typeface="Arial"/>
                <a:sym typeface="Arial"/>
              </a:rPr>
              <a:t> events.EventEmitter(),</a:t>
            </a:r>
            <a:endParaRPr sz="11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FF"/>
                </a:solidFill>
                <a:highlight>
                  <a:srgbClr val="FFFFFF"/>
                </a:highlight>
                <a:latin typeface="Arial"/>
                <a:ea typeface="Arial"/>
                <a:cs typeface="Arial"/>
                <a:sym typeface="Arial"/>
              </a:rPr>
              <a:t>   </a:t>
            </a:r>
            <a:r>
              <a:rPr lang="en" sz="1100">
                <a:solidFill>
                  <a:srgbClr val="000000"/>
                </a:solidFill>
                <a:highlight>
                  <a:srgbClr val="FFFFFF"/>
                </a:highlight>
                <a:latin typeface="Arial"/>
                <a:ea typeface="Arial"/>
                <a:cs typeface="Arial"/>
                <a:sym typeface="Arial"/>
              </a:rPr>
              <a:t> username = </a:t>
            </a:r>
            <a:r>
              <a:rPr lang="en" sz="1100">
                <a:solidFill>
                  <a:srgbClr val="A31515"/>
                </a:solidFill>
                <a:highlight>
                  <a:srgbClr val="FFFFFF"/>
                </a:highlight>
                <a:latin typeface="Arial"/>
                <a:ea typeface="Arial"/>
                <a:cs typeface="Arial"/>
                <a:sym typeface="Arial"/>
              </a:rPr>
              <a:t>"admin"</a:t>
            </a:r>
            <a:r>
              <a:rPr lang="en" sz="1100">
                <a:solidFill>
                  <a:srgbClr val="000000"/>
                </a:solidFill>
                <a:highlight>
                  <a:srgbClr val="FFFFFF"/>
                </a:highlight>
                <a:latin typeface="Arial"/>
                <a:ea typeface="Arial"/>
                <a:cs typeface="Arial"/>
                <a:sym typeface="Arial"/>
              </a:rPr>
              <a:t>,</a:t>
            </a:r>
            <a:endParaRPr sz="11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	password = </a:t>
            </a:r>
            <a:r>
              <a:rPr lang="en" sz="1100">
                <a:solidFill>
                  <a:srgbClr val="A31515"/>
                </a:solidFill>
                <a:highlight>
                  <a:srgbClr val="FFFFFF"/>
                </a:highlight>
                <a:latin typeface="Arial"/>
                <a:ea typeface="Arial"/>
                <a:cs typeface="Arial"/>
                <a:sym typeface="Arial"/>
              </a:rPr>
              <a:t>"admin"</a:t>
            </a:r>
            <a:r>
              <a:rPr lang="en" sz="1100">
                <a:solidFill>
                  <a:srgbClr val="000000"/>
                </a:solidFill>
                <a:highlight>
                  <a:srgbClr val="FFFFFF"/>
                </a:highlight>
                <a:latin typeface="Arial"/>
                <a:ea typeface="Arial"/>
                <a:cs typeface="Arial"/>
                <a:sym typeface="Arial"/>
              </a:rPr>
              <a:t>;</a:t>
            </a:r>
            <a:endParaRPr sz="11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8000"/>
                </a:solidFill>
                <a:highlight>
                  <a:srgbClr val="FFFFFF"/>
                </a:highlight>
                <a:latin typeface="Arial"/>
                <a:ea typeface="Arial"/>
                <a:cs typeface="Arial"/>
                <a:sym typeface="Arial"/>
              </a:rPr>
              <a:t>// an event listener</a:t>
            </a:r>
            <a:endParaRPr sz="1100">
              <a:solidFill>
                <a:srgbClr val="008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emitter.</a:t>
            </a:r>
            <a:r>
              <a:rPr lang="en" sz="1100" b="1">
                <a:solidFill>
                  <a:srgbClr val="000000"/>
                </a:solidFill>
                <a:highlight>
                  <a:srgbClr val="FFFFFF"/>
                </a:highlight>
                <a:latin typeface="Arial"/>
                <a:ea typeface="Arial"/>
                <a:cs typeface="Arial"/>
                <a:sym typeface="Arial"/>
              </a:rPr>
              <a:t>on</a:t>
            </a:r>
            <a:r>
              <a:rPr lang="en" sz="1100">
                <a:solidFill>
                  <a:srgbClr val="000000"/>
                </a:solidFill>
                <a:highlight>
                  <a:srgbClr val="FFFFFF"/>
                </a:highlight>
                <a:latin typeface="Arial"/>
                <a:ea typeface="Arial"/>
                <a:cs typeface="Arial"/>
                <a:sym typeface="Arial"/>
              </a:rPr>
              <a:t>(</a:t>
            </a:r>
            <a:r>
              <a:rPr lang="en" sz="1100">
                <a:solidFill>
                  <a:srgbClr val="A31515"/>
                </a:solidFill>
                <a:highlight>
                  <a:srgbClr val="FFFFFF"/>
                </a:highlight>
                <a:latin typeface="Arial"/>
                <a:ea typeface="Arial"/>
                <a:cs typeface="Arial"/>
                <a:sym typeface="Arial"/>
              </a:rPr>
              <a:t>"userAdded"</a:t>
            </a:r>
            <a:r>
              <a:rPr lang="en" sz="1100">
                <a:solidFill>
                  <a:srgbClr val="000000"/>
                </a:solidFill>
                <a:highlight>
                  <a:srgbClr val="FFFFFF"/>
                </a:highlight>
                <a:latin typeface="Arial"/>
                <a:ea typeface="Arial"/>
                <a:cs typeface="Arial"/>
                <a:sym typeface="Arial"/>
              </a:rPr>
              <a:t>, </a:t>
            </a:r>
            <a:r>
              <a:rPr lang="en" sz="1100">
                <a:solidFill>
                  <a:srgbClr val="0000FF"/>
                </a:solidFill>
                <a:highlight>
                  <a:srgbClr val="FFFFFF"/>
                </a:highlight>
                <a:latin typeface="Arial"/>
                <a:ea typeface="Arial"/>
                <a:cs typeface="Arial"/>
                <a:sym typeface="Arial"/>
              </a:rPr>
              <a:t>function</a:t>
            </a:r>
            <a:r>
              <a:rPr lang="en" sz="1100">
                <a:solidFill>
                  <a:srgbClr val="000000"/>
                </a:solidFill>
                <a:highlight>
                  <a:srgbClr val="FFFFFF"/>
                </a:highlight>
                <a:latin typeface="Arial"/>
                <a:ea typeface="Arial"/>
                <a:cs typeface="Arial"/>
                <a:sym typeface="Arial"/>
              </a:rPr>
              <a:t> (username, password) {</a:t>
            </a:r>
            <a:endParaRPr sz="11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	console.log(</a:t>
            </a:r>
            <a:r>
              <a:rPr lang="en" sz="1100">
                <a:solidFill>
                  <a:srgbClr val="A31515"/>
                </a:solidFill>
                <a:highlight>
                  <a:srgbClr val="FFFFFF"/>
                </a:highlight>
                <a:latin typeface="Arial"/>
                <a:ea typeface="Arial"/>
                <a:cs typeface="Arial"/>
                <a:sym typeface="Arial"/>
              </a:rPr>
              <a:t>"Added user "</a:t>
            </a:r>
            <a:r>
              <a:rPr lang="en" sz="1100">
                <a:solidFill>
                  <a:srgbClr val="000000"/>
                </a:solidFill>
                <a:highlight>
                  <a:srgbClr val="FFFFFF"/>
                </a:highlight>
                <a:latin typeface="Arial"/>
                <a:ea typeface="Arial"/>
                <a:cs typeface="Arial"/>
                <a:sym typeface="Arial"/>
              </a:rPr>
              <a:t> + username);</a:t>
            </a:r>
            <a:endParaRPr sz="11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a:t>
            </a:r>
            <a:endParaRPr sz="11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8000"/>
                </a:solidFill>
                <a:highlight>
                  <a:srgbClr val="FFFFFF"/>
                </a:highlight>
                <a:latin typeface="Arial"/>
                <a:ea typeface="Arial"/>
                <a:cs typeface="Arial"/>
                <a:sym typeface="Arial"/>
              </a:rPr>
              <a:t>// Emit an event</a:t>
            </a:r>
            <a:endParaRPr sz="1100">
              <a:solidFill>
                <a:srgbClr val="008000"/>
              </a:solidFill>
              <a:highlight>
                <a:srgbClr val="FFFFFF"/>
              </a:highlight>
              <a:latin typeface="Arial"/>
              <a:ea typeface="Arial"/>
              <a:cs typeface="Arial"/>
              <a:sym typeface="Arial"/>
            </a:endParaRPr>
          </a:p>
          <a:p>
            <a:pPr marL="0" lvl="0" indent="0" algn="l" rtl="0">
              <a:spcBef>
                <a:spcPts val="600"/>
              </a:spcBef>
              <a:spcAft>
                <a:spcPts val="0"/>
              </a:spcAft>
              <a:buNone/>
            </a:pPr>
            <a:r>
              <a:rPr lang="en" sz="1100">
                <a:solidFill>
                  <a:srgbClr val="000000"/>
                </a:solidFill>
                <a:highlight>
                  <a:srgbClr val="FFFFFF"/>
                </a:highlight>
                <a:latin typeface="Arial"/>
                <a:ea typeface="Arial"/>
                <a:cs typeface="Arial"/>
                <a:sym typeface="Arial"/>
              </a:rPr>
              <a:t>emitter.</a:t>
            </a:r>
            <a:r>
              <a:rPr lang="en" sz="1100" b="1">
                <a:solidFill>
                  <a:srgbClr val="000000"/>
                </a:solidFill>
                <a:highlight>
                  <a:srgbClr val="FFFFFF"/>
                </a:highlight>
                <a:latin typeface="Arial"/>
                <a:ea typeface="Arial"/>
                <a:cs typeface="Arial"/>
                <a:sym typeface="Arial"/>
              </a:rPr>
              <a:t>emit</a:t>
            </a:r>
            <a:r>
              <a:rPr lang="en" sz="1100">
                <a:solidFill>
                  <a:srgbClr val="000000"/>
                </a:solidFill>
                <a:highlight>
                  <a:srgbClr val="FFFFFF"/>
                </a:highlight>
                <a:latin typeface="Arial"/>
                <a:ea typeface="Arial"/>
                <a:cs typeface="Arial"/>
                <a:sym typeface="Arial"/>
              </a:rPr>
              <a:t>(</a:t>
            </a:r>
            <a:r>
              <a:rPr lang="en" sz="1100">
                <a:solidFill>
                  <a:srgbClr val="A31515"/>
                </a:solidFill>
                <a:highlight>
                  <a:srgbClr val="FFFFFF"/>
                </a:highlight>
                <a:latin typeface="Arial"/>
                <a:ea typeface="Arial"/>
                <a:cs typeface="Arial"/>
                <a:sym typeface="Arial"/>
              </a:rPr>
              <a:t>"userAdded"</a:t>
            </a:r>
            <a:r>
              <a:rPr lang="en" sz="1100">
                <a:solidFill>
                  <a:srgbClr val="000000"/>
                </a:solidFill>
                <a:highlight>
                  <a:srgbClr val="FFFFFF"/>
                </a:highlight>
                <a:latin typeface="Arial"/>
                <a:ea typeface="Arial"/>
                <a:cs typeface="Arial"/>
                <a:sym typeface="Arial"/>
              </a:rPr>
              <a:t>, username, password);</a:t>
            </a:r>
            <a:endParaRPr sz="700" b="1">
              <a:solidFill>
                <a:schemeClr val="accent3"/>
              </a:solidFill>
            </a:endParaRPr>
          </a:p>
          <a:p>
            <a:pPr marL="0" lvl="0" indent="0" algn="l" rtl="0">
              <a:spcBef>
                <a:spcPts val="600"/>
              </a:spcBef>
              <a:spcAft>
                <a:spcPts val="0"/>
              </a:spcAft>
              <a:buNone/>
            </a:pPr>
            <a:endParaRPr/>
          </a:p>
        </p:txBody>
      </p:sp>
      <p:sp>
        <p:nvSpPr>
          <p:cNvPr id="131" name="Google Shape;131;p21"/>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132" name="Google Shape;132;p21"/>
          <p:cNvSpPr txBox="1">
            <a:spLocks noGrp="1"/>
          </p:cNvSpPr>
          <p:nvPr>
            <p:ph type="title"/>
          </p:nvPr>
        </p:nvSpPr>
        <p:spPr>
          <a:xfrm>
            <a:off x="832475" y="126338"/>
            <a:ext cx="7951800" cy="730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Step 2 — Listening for Events</a:t>
            </a:r>
            <a:endParaRPr/>
          </a:p>
        </p:txBody>
      </p:sp>
      <p:pic>
        <p:nvPicPr>
          <p:cNvPr id="133" name="Google Shape;133;p21"/>
          <p:cNvPicPr preferRelativeResize="0"/>
          <p:nvPr/>
        </p:nvPicPr>
        <p:blipFill>
          <a:blip r:embed="rId3">
            <a:alphaModFix/>
          </a:blip>
          <a:stretch>
            <a:fillRect/>
          </a:stretch>
        </p:blipFill>
        <p:spPr>
          <a:xfrm>
            <a:off x="307313" y="3173850"/>
            <a:ext cx="4294275" cy="9530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832475" y="126338"/>
            <a:ext cx="7951800" cy="730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Step 3 — Capturing Event Data</a:t>
            </a:r>
            <a:endParaRPr/>
          </a:p>
        </p:txBody>
      </p:sp>
      <p:sp>
        <p:nvSpPr>
          <p:cNvPr id="139" name="Google Shape;139;p22"/>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140" name="Google Shape;140;p22"/>
          <p:cNvSpPr txBox="1">
            <a:spLocks noGrp="1"/>
          </p:cNvSpPr>
          <p:nvPr>
            <p:ph type="body" idx="1"/>
          </p:nvPr>
        </p:nvSpPr>
        <p:spPr>
          <a:xfrm>
            <a:off x="222475" y="1296425"/>
            <a:ext cx="3165600" cy="308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 data is also passed along via the emitted events. Let's look at how we can record the data that comes with an event.</a:t>
            </a:r>
            <a:endParaRPr/>
          </a:p>
        </p:txBody>
      </p:sp>
      <p:pic>
        <p:nvPicPr>
          <p:cNvPr id="141" name="Google Shape;141;p22"/>
          <p:cNvPicPr preferRelativeResize="0"/>
          <p:nvPr/>
        </p:nvPicPr>
        <p:blipFill>
          <a:blip r:embed="rId3">
            <a:alphaModFix/>
          </a:blip>
          <a:stretch>
            <a:fillRect/>
          </a:stretch>
        </p:blipFill>
        <p:spPr>
          <a:xfrm>
            <a:off x="3388075" y="1561438"/>
            <a:ext cx="2551449" cy="1027462"/>
          </a:xfrm>
          <a:prstGeom prst="rect">
            <a:avLst/>
          </a:prstGeom>
          <a:noFill/>
          <a:ln>
            <a:noFill/>
          </a:ln>
        </p:spPr>
      </p:pic>
      <p:pic>
        <p:nvPicPr>
          <p:cNvPr id="142" name="Google Shape;142;p22"/>
          <p:cNvPicPr preferRelativeResize="0"/>
          <p:nvPr/>
        </p:nvPicPr>
        <p:blipFill>
          <a:blip r:embed="rId4">
            <a:alphaModFix/>
          </a:blip>
          <a:stretch>
            <a:fillRect/>
          </a:stretch>
        </p:blipFill>
        <p:spPr>
          <a:xfrm>
            <a:off x="6232825" y="1561450"/>
            <a:ext cx="2551450" cy="1027450"/>
          </a:xfrm>
          <a:prstGeom prst="rect">
            <a:avLst/>
          </a:prstGeom>
          <a:noFill/>
          <a:ln>
            <a:noFill/>
          </a:ln>
        </p:spPr>
      </p:pic>
      <p:pic>
        <p:nvPicPr>
          <p:cNvPr id="143" name="Google Shape;143;p22"/>
          <p:cNvPicPr preferRelativeResize="0"/>
          <p:nvPr/>
        </p:nvPicPr>
        <p:blipFill>
          <a:blip r:embed="rId5">
            <a:alphaModFix/>
          </a:blip>
          <a:stretch>
            <a:fillRect/>
          </a:stretch>
        </p:blipFill>
        <p:spPr>
          <a:xfrm>
            <a:off x="3388075" y="2984440"/>
            <a:ext cx="5396201" cy="17658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832475" y="126338"/>
            <a:ext cx="7951800" cy="730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Step 4 — Handling Error Events</a:t>
            </a:r>
            <a:endParaRPr/>
          </a:p>
        </p:txBody>
      </p:sp>
      <p:sp>
        <p:nvSpPr>
          <p:cNvPr id="149" name="Google Shape;149;p23"/>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
        <p:nvSpPr>
          <p:cNvPr id="150" name="Google Shape;150;p23"/>
          <p:cNvSpPr txBox="1">
            <a:spLocks noGrp="1"/>
          </p:cNvSpPr>
          <p:nvPr>
            <p:ph type="body" idx="1"/>
          </p:nvPr>
        </p:nvSpPr>
        <p:spPr>
          <a:xfrm>
            <a:off x="222475" y="1296425"/>
            <a:ext cx="3165600" cy="308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If an event emitter is unable to complete its task, it should generate an event to indicate that the task was unsuccessful. An error event is the typical mechanism for an event emitter in Node.js to report failure.</a:t>
            </a:r>
            <a:endParaRPr/>
          </a:p>
        </p:txBody>
      </p:sp>
      <p:pic>
        <p:nvPicPr>
          <p:cNvPr id="151" name="Google Shape;151;p23"/>
          <p:cNvPicPr preferRelativeResize="0"/>
          <p:nvPr/>
        </p:nvPicPr>
        <p:blipFill>
          <a:blip r:embed="rId3">
            <a:alphaModFix/>
          </a:blip>
          <a:stretch>
            <a:fillRect/>
          </a:stretch>
        </p:blipFill>
        <p:spPr>
          <a:xfrm>
            <a:off x="3622925" y="1231025"/>
            <a:ext cx="4308371" cy="1923987"/>
          </a:xfrm>
          <a:prstGeom prst="rect">
            <a:avLst/>
          </a:prstGeom>
          <a:noFill/>
          <a:ln>
            <a:noFill/>
          </a:ln>
        </p:spPr>
      </p:pic>
      <p:pic>
        <p:nvPicPr>
          <p:cNvPr id="152" name="Google Shape;152;p23"/>
          <p:cNvPicPr preferRelativeResize="0"/>
          <p:nvPr/>
        </p:nvPicPr>
        <p:blipFill>
          <a:blip r:embed="rId4">
            <a:alphaModFix/>
          </a:blip>
          <a:stretch>
            <a:fillRect/>
          </a:stretch>
        </p:blipFill>
        <p:spPr>
          <a:xfrm>
            <a:off x="3598325" y="3520850"/>
            <a:ext cx="4332975" cy="1199582"/>
          </a:xfrm>
          <a:prstGeom prst="rect">
            <a:avLst/>
          </a:prstGeom>
          <a:noFill/>
          <a:ln>
            <a:noFill/>
          </a:ln>
        </p:spPr>
      </p:pic>
    </p:spTree>
  </p:cSld>
  <p:clrMapOvr>
    <a:masterClrMapping/>
  </p:clrMapOvr>
</p:sld>
</file>

<file path=ppt/theme/theme1.xml><?xml version="1.0" encoding="utf-8"?>
<a:theme xmlns:a="http://schemas.openxmlformats.org/drawingml/2006/main" name="Benedick template">
  <a:themeElements>
    <a:clrScheme name="Custom 347">
      <a:dk1>
        <a:srgbClr val="2F3848"/>
      </a:dk1>
      <a:lt1>
        <a:srgbClr val="FFFFFF"/>
      </a:lt1>
      <a:dk2>
        <a:srgbClr val="6A717C"/>
      </a:dk2>
      <a:lt2>
        <a:srgbClr val="EFEFEF"/>
      </a:lt2>
      <a:accent1>
        <a:srgbClr val="00C5B9"/>
      </a:accent1>
      <a:accent2>
        <a:srgbClr val="6CF3CE"/>
      </a:accent2>
      <a:accent3>
        <a:srgbClr val="F05768"/>
      </a:accent3>
      <a:accent4>
        <a:srgbClr val="FD8E80"/>
      </a:accent4>
      <a:accent5>
        <a:srgbClr val="2F3848"/>
      </a:accent5>
      <a:accent6>
        <a:srgbClr val="6A717C"/>
      </a:accent6>
      <a:hlink>
        <a:srgbClr val="0097A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964</Words>
  <Application>Microsoft Office PowerPoint</Application>
  <PresentationFormat>On-screen Show (16:9)</PresentationFormat>
  <Paragraphs>101</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Source Sans Pro</vt:lpstr>
      <vt:lpstr>Arial</vt:lpstr>
      <vt:lpstr>Benedick template</vt:lpstr>
      <vt:lpstr>EVENT EMITTERS IN NODE.JS</vt:lpstr>
      <vt:lpstr>1. Introduction To Event Emitters</vt:lpstr>
      <vt:lpstr>What are Event Emitters?</vt:lpstr>
      <vt:lpstr>What Is an Event?</vt:lpstr>
      <vt:lpstr>2. Steps Involved in Making Event Emitters</vt:lpstr>
      <vt:lpstr>Step 1 — Emitting Events</vt:lpstr>
      <vt:lpstr>Step 2 — Listening for Events</vt:lpstr>
      <vt:lpstr>Step 3 — Capturing Event Data</vt:lpstr>
      <vt:lpstr>Step 4 — Handling Error Events</vt:lpstr>
      <vt:lpstr>Continuation….</vt:lpstr>
      <vt:lpstr>3. Methods of an Event Emitter</vt:lpstr>
      <vt:lpstr>Event Emitter</vt:lpstr>
      <vt:lpstr>One-Time Event Listeners</vt:lpstr>
      <vt:lpstr>Inspecting Event Listeners</vt:lpstr>
      <vt:lpstr>The newListener Event</vt:lpstr>
      <vt:lpstr>Removing Event Listeners</vt:lpstr>
      <vt:lpstr>Inheriting from Event Emitters</vt:lpstr>
      <vt:lpstr>Full Solution Inheritance </vt:lpstr>
      <vt:lpstr>Using a Custom Event Emitter</vt:lpstr>
      <vt:lpstr>Using Events to Avoid Callback Hell</vt:lpstr>
      <vt:lpstr>Continuation</vt:lpstr>
      <vt:lpstr>How does it work?</vt:lpstr>
      <vt:lpstr>Methods &amp; Description</vt:lpstr>
      <vt:lpstr>Methods &amp; Description</vt:lpstr>
      <vt:lpstr>Methods &amp; Description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EMITTERS IN NODE.JS</dc:title>
  <dc:creator>Jason Carter</dc:creator>
  <cp:lastModifiedBy>Jason</cp:lastModifiedBy>
  <cp:revision>1</cp:revision>
  <dcterms:modified xsi:type="dcterms:W3CDTF">2022-02-02T12:19:40Z</dcterms:modified>
</cp:coreProperties>
</file>