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5b33073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5b33073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5b3307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5b3307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5b3307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5b3307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5b3307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5b3307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EMITTERS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Aakar Mutha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Carter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Event Emitter?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Node.js uses events module to create and handle custom events. The EventEmitter class can be used to create and handle custom events module.</a:t>
            </a:r>
            <a:endParaRPr sz="15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0"/>
          </a:p>
          <a:p>
            <a:pPr indent="-3276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0"/>
              <a:buChar char="●"/>
            </a:pPr>
            <a:r>
              <a:rPr lang="en" sz="1560"/>
              <a:t>All EventEmitters emit the event newListener when new listeners are added and removeListener when existing listeners are removed.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Syntax: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const EventEmitter = require('events');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eventEmitter.addListener(event, listener)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eventEmitter.on(event, listener)</a:t>
            </a:r>
            <a:endParaRPr sz="15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eventEmitter.emit(event, [arg1], [arg2], [...])</a:t>
            </a:r>
            <a:endParaRPr sz="1560"/>
          </a:p>
          <a:p>
            <a:pPr indent="0" lvl="0" marL="190500" marR="190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4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</a:t>
            </a:r>
            <a:r>
              <a:rPr lang="en"/>
              <a:t>Description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50" y="1152424"/>
            <a:ext cx="5530700" cy="35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750" y="456188"/>
            <a:ext cx="6072499" cy="42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381125"/>
            <a:ext cx="8591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