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6EF1A2-A1AD-4438-8786-428A7C780BA4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4BA27-555A-4AC3-907D-BC8A003CE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FF9BE-32B7-4240-886E-A0C8E0ABB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18046-06F9-4217-8791-BE990BD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F7095-3FEA-44AA-966B-0BA5468D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D24F4-BFD8-437A-AABB-B6BB337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5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DCD3-856C-47CA-AB15-7064E91E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BE29A-3C17-408C-90CD-AB4FF41C7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BA934-4545-45C9-B1DC-D135980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70C4-46E0-4B9B-B1CD-7D07C34E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AF074-8B15-4D1B-8526-48AC27F7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7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70F40-8C9D-4665-B33D-195F3DE27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C23D1-1427-4E96-B931-08B0A089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E3535-FA25-4A31-9414-1F2D52CA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EAE67-10E9-4C12-9A72-2D671DC1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55654-D172-4D67-8DEC-1DCE0A06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A0DB7-155C-450F-8A2A-FE718D9B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A2516-DAA6-474F-993A-B11677F7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904C1-3948-48E5-A3BB-76DB13D2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8E33A-0E07-4813-BFE1-EDEF5BE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BBEA1-D745-4464-BDE0-E4B4DF9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4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0E719-EBDA-4166-8313-C74D4A2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8AA57-5E53-446F-91D6-8434A33F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42B22-4A29-4C1A-9BF5-6FF0CD62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056EE-913B-456E-8E86-CBFE1D77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50D19-DAF2-4939-8E8A-5C1D4F79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754E-64D1-4DBD-A60C-2FB167C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3CFEF-AB07-4A97-9ED2-6ACCFC4A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07C9F-A365-417D-B346-04DA0DAD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C577A-FBE2-4F72-ACE0-F70FBDED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C8533-1B10-4CD4-B8A5-15634820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5A1E2-0932-4379-9755-DC770A03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4CAB-E6AF-488E-B0BE-8950D54E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E4908-ED77-49E1-8854-F85A32E9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C3995-EB01-43DA-8D2D-25EC88A8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4808-B64C-4235-BC6A-24C05C89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86BC82-CC9F-46F9-A4AA-DC784C15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F4347-C47F-4786-A78B-00FB473D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C7178-4AEA-4DC1-B167-09DF8606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DE7460-5336-433D-AED8-E45FB328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C3B7-3154-4406-AC06-E102C3D5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649025-703C-465D-A2F2-4CA203B2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670220-C7C7-4BFE-8AE1-CAE0550B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EF66D-915A-48C7-AAFE-D3440F85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D677B-72FE-4703-8BC9-978DD203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BF277-17B7-4A3E-820D-8FBA6011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21B5D-7CB3-4D65-865C-A3C7C95E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8A2B0-0FC6-423C-BBDB-F7AD16B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3D25F-2A56-4A53-A5A3-274C3C75B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9694B-FAD5-4730-90D9-69C52D939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26C78-211C-4C01-8967-F9CD79A9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A8BDD-F4EA-4697-89A8-92348D1D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00752-904D-4E4E-9421-513CDA31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D78A-59A3-44D7-BD66-03C00CDA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838F1-4B11-436D-878E-7EE692D74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74BCC-89BC-4BC5-A6C6-86AD5A2EC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FDBF3-FCA2-4394-BED7-A46E4BAE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B6DC4-E257-4EC2-828D-313C9E3F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2CC0C-0F3F-40DE-ABAE-F760D434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28A78-5E9B-4455-BA60-8A14698C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5C51C-7A54-4D9C-BAA6-7794F42D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8CE1E-162D-4448-8A08-3ED68C41D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9511-8AC6-483E-A5F3-9A7776F8C63D}" type="datetimeFigureOut">
              <a:rPr lang="zh-CN" altLang="en-US" smtClean="0"/>
              <a:t>2018/6/24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EDC20-4EED-4766-A4CB-12E22C9D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E6DEC-F399-478B-A01C-DEAD9C69C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14F0-F146-49E8-8715-029D5C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2C9526-4BDE-4A20-9D1B-58B5EEE2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55" y="0"/>
            <a:ext cx="3844089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73B91-AF2C-42EA-ACFE-1EE87DA95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02" y="408924"/>
            <a:ext cx="2675395" cy="132474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D8DF63-612F-4F72-B041-ED911CF76557}"/>
              </a:ext>
            </a:extLst>
          </p:cNvPr>
          <p:cNvSpPr/>
          <p:nvPr/>
        </p:nvSpPr>
        <p:spPr>
          <a:xfrm>
            <a:off x="4994224" y="1984859"/>
            <a:ext cx="2203555" cy="65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B7F571-38BB-4EFE-8E1C-6290DD9EF134}"/>
              </a:ext>
            </a:extLst>
          </p:cNvPr>
          <p:cNvSpPr/>
          <p:nvPr/>
        </p:nvSpPr>
        <p:spPr>
          <a:xfrm>
            <a:off x="4994222" y="3759041"/>
            <a:ext cx="2203555" cy="65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29CE28-802A-4F2A-9A9F-A9ED6E46F17F}"/>
              </a:ext>
            </a:extLst>
          </p:cNvPr>
          <p:cNvSpPr/>
          <p:nvPr/>
        </p:nvSpPr>
        <p:spPr>
          <a:xfrm>
            <a:off x="4994223" y="4646132"/>
            <a:ext cx="2203555" cy="65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402DCA-AEB9-44F8-A8A0-B3C28EABD6D7}"/>
              </a:ext>
            </a:extLst>
          </p:cNvPr>
          <p:cNvSpPr txBox="1"/>
          <p:nvPr/>
        </p:nvSpPr>
        <p:spPr>
          <a:xfrm>
            <a:off x="5241560" y="2052862"/>
            <a:ext cx="170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09D3C-C656-4827-86E1-254B01758720}"/>
              </a:ext>
            </a:extLst>
          </p:cNvPr>
          <p:cNvSpPr txBox="1"/>
          <p:nvPr/>
        </p:nvSpPr>
        <p:spPr>
          <a:xfrm>
            <a:off x="5441425" y="3827215"/>
            <a:ext cx="130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排行榜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7928D4-9918-472F-95C7-A48A81EEB949}"/>
              </a:ext>
            </a:extLst>
          </p:cNvPr>
          <p:cNvSpPr txBox="1"/>
          <p:nvPr/>
        </p:nvSpPr>
        <p:spPr>
          <a:xfrm>
            <a:off x="5241560" y="4714306"/>
            <a:ext cx="170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游戏指南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08595B4-5AFF-4055-B364-BCB6CFE7FCBC}"/>
              </a:ext>
            </a:extLst>
          </p:cNvPr>
          <p:cNvSpPr/>
          <p:nvPr/>
        </p:nvSpPr>
        <p:spPr>
          <a:xfrm>
            <a:off x="4994222" y="5533223"/>
            <a:ext cx="2203555" cy="65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6AAA95-AEC5-4EEB-800F-0DE644940F9D}"/>
              </a:ext>
            </a:extLst>
          </p:cNvPr>
          <p:cNvSpPr txBox="1"/>
          <p:nvPr/>
        </p:nvSpPr>
        <p:spPr>
          <a:xfrm>
            <a:off x="5241560" y="5601397"/>
            <a:ext cx="170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退出游戏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3561D1-D4EB-455C-96E8-22F4171D3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20" y="6384814"/>
            <a:ext cx="394225" cy="446788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41725A-54FC-4269-9E68-DABB0B7E700D}"/>
              </a:ext>
            </a:extLst>
          </p:cNvPr>
          <p:cNvSpPr/>
          <p:nvPr/>
        </p:nvSpPr>
        <p:spPr>
          <a:xfrm>
            <a:off x="4994224" y="2871950"/>
            <a:ext cx="2203555" cy="659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80E84A-8AC1-4901-803A-82B729E5D080}"/>
              </a:ext>
            </a:extLst>
          </p:cNvPr>
          <p:cNvSpPr txBox="1"/>
          <p:nvPr/>
        </p:nvSpPr>
        <p:spPr>
          <a:xfrm>
            <a:off x="5241563" y="2940124"/>
            <a:ext cx="170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难度设置</a:t>
            </a:r>
          </a:p>
        </p:txBody>
      </p:sp>
    </p:spTree>
    <p:extLst>
      <p:ext uri="{BB962C8B-B14F-4D97-AF65-F5344CB8AC3E}">
        <p14:creationId xmlns:p14="http://schemas.microsoft.com/office/powerpoint/2010/main" val="300128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150643-765B-4D2A-85E8-42541807C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78" y="0"/>
            <a:ext cx="383664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56749B-E48C-42CB-848E-51B1D0FC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46" y="1602191"/>
            <a:ext cx="2860705" cy="36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0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3D56A7-18AF-48FF-90E6-B80861E4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34" y="0"/>
            <a:ext cx="384673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9E5F10-3B28-4B6A-A54B-9810113E0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70" y="5112148"/>
            <a:ext cx="1448003" cy="1745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851925-514B-4693-8B64-511AD469E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29" y="5112148"/>
            <a:ext cx="1354854" cy="17458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48F7E7-D0A2-435A-BE25-C2FD0A9B0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51" y="4256459"/>
            <a:ext cx="714375" cy="76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12EE0C-5BE8-408E-914E-89433255F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96" y="4256459"/>
            <a:ext cx="714375" cy="76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C4DD2C7-468D-480E-8D6B-449ED8324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75" y="71329"/>
            <a:ext cx="1562650" cy="5518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50F8C9-74F9-47BE-8236-402AE1E22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45" y="1192847"/>
            <a:ext cx="943946" cy="8792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FBE1A8A-88D1-4124-90B4-1BE7D95879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90" y="2531916"/>
            <a:ext cx="854511" cy="10602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5C98809-46C0-4BE2-856B-A8B4951A6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88" y="1577213"/>
            <a:ext cx="878977" cy="6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0FBF8E-8D6C-4D5C-824F-41606B45911B}"/>
              </a:ext>
            </a:extLst>
          </p:cNvPr>
          <p:cNvGrpSpPr/>
          <p:nvPr/>
        </p:nvGrpSpPr>
        <p:grpSpPr>
          <a:xfrm>
            <a:off x="4177678" y="0"/>
            <a:ext cx="3836643" cy="6858000"/>
            <a:chOff x="4177678" y="0"/>
            <a:chExt cx="3836643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C95CBD0-BC13-4ACF-9E47-DA2D06C22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678" y="0"/>
              <a:ext cx="3836643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770CFE-A09E-4EFA-862C-A9BC58F0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731" y="1340262"/>
              <a:ext cx="1710529" cy="256044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6DA26A-B231-46F1-B8BC-483998BD0956}"/>
                </a:ext>
              </a:extLst>
            </p:cNvPr>
            <p:cNvSpPr txBox="1"/>
            <p:nvPr/>
          </p:nvSpPr>
          <p:spPr>
            <a:xfrm>
              <a:off x="4568251" y="314792"/>
              <a:ext cx="30554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F0000"/>
                  </a:solidFill>
                </a:rPr>
                <a:t>Game Over</a:t>
              </a:r>
              <a:endParaRPr lang="zh-CN" altLang="en-US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783C0A6-50DF-456B-B6F0-7E7B1821138A}"/>
                </a:ext>
              </a:extLst>
            </p:cNvPr>
            <p:cNvSpPr/>
            <p:nvPr/>
          </p:nvSpPr>
          <p:spPr>
            <a:xfrm>
              <a:off x="4660064" y="4156740"/>
              <a:ext cx="2871865" cy="7694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AA362A0-E2DD-4C2A-9E88-70A20C9B7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64" y="5182210"/>
            <a:ext cx="1050271" cy="6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5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D5CF06-5015-4F02-A361-D8ED6368C210}"/>
              </a:ext>
            </a:extLst>
          </p:cNvPr>
          <p:cNvGrpSpPr/>
          <p:nvPr/>
        </p:nvGrpSpPr>
        <p:grpSpPr>
          <a:xfrm>
            <a:off x="4278711" y="186310"/>
            <a:ext cx="3634578" cy="6485379"/>
            <a:chOff x="4278711" y="186310"/>
            <a:chExt cx="3634578" cy="648537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E3307BA-42E1-4860-8A25-F8430C28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711" y="186310"/>
              <a:ext cx="3634578" cy="648537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04887B5-D21D-4D17-8F5F-A719A8B9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604" y="1479887"/>
              <a:ext cx="777685" cy="57737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0C8D36-5240-4790-AC85-14879B5F0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711" y="5713448"/>
              <a:ext cx="1028700" cy="95824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84DC296-2B33-4AC1-A9B8-57E191F61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623" y="1558212"/>
              <a:ext cx="576433" cy="71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38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A369ED5-8595-4C02-9B71-6352A27F9C98}"/>
              </a:ext>
            </a:extLst>
          </p:cNvPr>
          <p:cNvGrpSpPr/>
          <p:nvPr/>
        </p:nvGrpSpPr>
        <p:grpSpPr>
          <a:xfrm>
            <a:off x="4278711" y="182468"/>
            <a:ext cx="3634578" cy="6493063"/>
            <a:chOff x="4278711" y="182468"/>
            <a:chExt cx="3634578" cy="64930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4AC897-868A-48F4-B9B2-64D43D8E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711" y="182468"/>
              <a:ext cx="3634578" cy="649306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27B438-DA9F-4C5A-BB24-A684E7B35BC2}"/>
                </a:ext>
              </a:extLst>
            </p:cNvPr>
            <p:cNvSpPr txBox="1"/>
            <p:nvPr/>
          </p:nvSpPr>
          <p:spPr>
            <a:xfrm>
              <a:off x="4827035" y="647705"/>
              <a:ext cx="2537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点击空白处返回主菜单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73576B-0D03-46FB-8B5C-308F43A795CB}"/>
                </a:ext>
              </a:extLst>
            </p:cNvPr>
            <p:cNvSpPr txBox="1"/>
            <p:nvPr/>
          </p:nvSpPr>
          <p:spPr>
            <a:xfrm>
              <a:off x="4827036" y="5840963"/>
              <a:ext cx="253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点击帮助图片开始游戏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97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Jason</dc:creator>
  <cp:lastModifiedBy>Chen Jason</cp:lastModifiedBy>
  <cp:revision>10</cp:revision>
  <dcterms:created xsi:type="dcterms:W3CDTF">2018-06-10T05:49:01Z</dcterms:created>
  <dcterms:modified xsi:type="dcterms:W3CDTF">2018-06-24T09:07:45Z</dcterms:modified>
</cp:coreProperties>
</file>