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7" r:id="rId7"/>
    <p:sldId id="283" r:id="rId8"/>
    <p:sldId id="258" r:id="rId9"/>
    <p:sldId id="282" r:id="rId10"/>
    <p:sldId id="260" r:id="rId11"/>
    <p:sldId id="259" r:id="rId12"/>
    <p:sldId id="265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Date%20tracker%20Gantt%20char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A4F0B0A-9E4A-4E01-8196-0DE53F0553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156-4C69-B867-1EE4F22FDE2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5B7C18-3F46-4EC7-B9D9-129BCDB892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156-4C69-B867-1EE4F22FDE2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AF64FF-E8EB-4A4F-BC44-230A60E096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156-4C69-B867-1EE4F22FDE2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6C7125-8B2F-452C-AB3C-3BDF7E4A9E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156-4C69-B867-1EE4F22FDE2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B856C1-2B96-4986-BBBA-B0AEED96C8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156-4C69-B867-1EE4F22FDE2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C3B26A1-BE74-4CB9-AEB0-487A958A91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156-4C69-B867-1EE4F22FDE2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228F931-246B-4E66-9612-8128F141DD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156-4C69-B867-1EE4F22FD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'[Date tracker Gantt chart1]Dynamic Chart Data Hidden'!$D$15:$D$21</c:f>
                <c:numCache>
                  <c:formatCode>General</c:formatCode>
                  <c:ptCount val="7"/>
                  <c:pt idx="0">
                    <c:v>2</c:v>
                  </c:pt>
                  <c:pt idx="1">
                    <c:v>5</c:v>
                  </c:pt>
                  <c:pt idx="2">
                    <c:v>14</c:v>
                  </c:pt>
                  <c:pt idx="3">
                    <c:v>13</c:v>
                  </c:pt>
                  <c:pt idx="4">
                    <c:v>11</c:v>
                  </c:pt>
                  <c:pt idx="5">
                    <c:v>13</c:v>
                  </c:pt>
                  <c:pt idx="6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1016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xVal>
            <c:numRef>
              <c:f>'[Date tracker Gantt chart1]Dynamic Chart Data Hidden'!$C$15:$C$21</c:f>
              <c:numCache>
                <c:formatCode>m/d/yyyy</c:formatCode>
                <c:ptCount val="7"/>
                <c:pt idx="0">
                  <c:v>43703</c:v>
                </c:pt>
                <c:pt idx="1">
                  <c:v>43707</c:v>
                </c:pt>
                <c:pt idx="2">
                  <c:v>43728</c:v>
                </c:pt>
                <c:pt idx="3">
                  <c:v>43733</c:v>
                </c:pt>
                <c:pt idx="4">
                  <c:v>43733</c:v>
                </c:pt>
                <c:pt idx="5">
                  <c:v>43733</c:v>
                </c:pt>
                <c:pt idx="6">
                  <c:v>43703</c:v>
                </c:pt>
              </c:numCache>
            </c:numRef>
          </c:xVal>
          <c:yVal>
            <c:numRef>
              <c:f>'[Date tracker Gantt chart1]Dynamic Chart Data Hidden'!$E$15:$E$21</c:f>
              <c:numCache>
                <c:formatCode>General</c:formatCode>
                <c:ptCount val="7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'[Date tracker Gantt chart1]Dynamic Chart Data Hidden'!$B$15:$B$21</c15:f>
                <c15:dlblRangeCache>
                  <c:ptCount val="7"/>
                  <c:pt idx="0">
                    <c:v>Assembled group</c:v>
                  </c:pt>
                  <c:pt idx="1">
                    <c:v>set up entire stack with basic UI</c:v>
                  </c:pt>
                  <c:pt idx="2">
                    <c:v>Polished UI </c:v>
                  </c:pt>
                  <c:pt idx="3">
                    <c:v>Testing</c:v>
                  </c:pt>
                  <c:pt idx="4">
                    <c:v>Added features </c:v>
                  </c:pt>
                  <c:pt idx="5">
                    <c:v>Fixed Bugs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A156-4C69-B867-1EE4F22FDE2F}"/>
            </c:ext>
          </c:extLst>
        </c:ser>
        <c:ser>
          <c:idx val="1"/>
          <c:order val="1"/>
          <c:tx>
            <c:strRef>
              <c:f>'[Date tracker Gantt chart1]Dynamic Chart Data Hidden'!$B$2</c:f>
              <c:strCache>
                <c:ptCount val="1"/>
                <c:pt idx="0">
                  <c:v>Today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B621D5-DCD0-4736-ABD6-8D53864950C7}" type="CELLRANGE">
                      <a:rPr lang="en-US"/>
                      <a:pPr>
                        <a:defRPr sz="1100"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156-4C69-B867-1EE4F22FDE2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156-4C69-B867-1EE4F22FD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y"/>
            <c:errBarType val="minus"/>
            <c:errValType val="percentage"/>
            <c:noEndCap val="0"/>
            <c:val val="100"/>
            <c:spPr>
              <a:noFill/>
              <a:ln w="254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c:spPr>
          </c:errBars>
          <c:xVal>
            <c:numRef>
              <c:f>'[Date tracker Gantt chart1]Dynamic Chart Data Hidden'!$B$4:$B$5</c:f>
              <c:numCache>
                <c:formatCode>m/d/yyyy</c:formatCode>
                <c:ptCount val="2"/>
                <c:pt idx="0">
                  <c:v>43744</c:v>
                </c:pt>
                <c:pt idx="1">
                  <c:v>43744</c:v>
                </c:pt>
              </c:numCache>
            </c:numRef>
          </c:xVal>
          <c:yVal>
            <c:numRef>
              <c:f>'[Date tracker Gantt chart1]Dynamic Chart Data Hidden'!$C$4:$C$5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'[Date tracker Gantt chart1]Dynamic Chart Data Hidden'!$B$2</c15:f>
                <c15:dlblRangeCache>
                  <c:ptCount val="1"/>
                  <c:pt idx="0">
                    <c:v>Today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156-4C69-B867-1EE4F22FDE2F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 cap="rnd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BDB244D-782F-4FA0-9D68-FA866DF7B2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156-4C69-B867-1EE4F22FDE2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8EED24-E06F-4407-A4F9-3BFCB9925B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156-4C69-B867-1EE4F22FDE2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76A9CAB-E1EB-4E7A-8296-71FFE11166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156-4C69-B867-1EE4F22FDE2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B52D196-5C63-4679-9BE2-F24F7D790D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156-4C69-B867-1EE4F22FDE2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42639D-001F-4328-8C20-AC6F765440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156-4C69-B867-1EE4F22FDE2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E33B957-1547-443D-BE2D-C60D4C48E9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156-4C69-B867-1EE4F22FDE2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D5869D4-44EF-40A6-8665-7BD9A33601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156-4C69-B867-1EE4F22FDE2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809C5E-4491-4AD4-AE5A-BD94C2182A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156-4C69-B867-1EE4F22FDE2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C36A553-61BF-4F78-8879-D2C9CC1A51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156-4C69-B867-1EE4F22FDE2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09EEC2F-95D0-4F49-8FF8-059BA038BA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156-4C69-B867-1EE4F22FDE2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0D68521-A369-447B-9799-E999642A5A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156-4C69-B867-1EE4F22FDE2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82055CC-1DD8-4A45-A868-1C1F647FE1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156-4C69-B867-1EE4F22FDE2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9B686E7-71D1-42BB-9C61-C78CC0E5EA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156-4C69-B867-1EE4F22FDE2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9FFE5D1-98C2-42F8-B9D9-9F4961FABC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156-4C69-B867-1EE4F22FDE2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D85CC38-9CDD-4FB0-8F65-2205BF4844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156-4C69-B867-1EE4F22FDE2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156-4C69-B867-1EE4F22FD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'[Date tracker Gantt chart1]Dynamic Chart Data Hidden'!$H$18:$H$32</c:f>
              <c:numCache>
                <c:formatCode>m/d/yyyy</c:formatCode>
                <c:ptCount val="15"/>
                <c:pt idx="0">
                  <c:v>43718</c:v>
                </c:pt>
                <c:pt idx="1">
                  <c:v>43718</c:v>
                </c:pt>
                <c:pt idx="2">
                  <c:v>43718</c:v>
                </c:pt>
                <c:pt idx="3">
                  <c:v>43718</c:v>
                </c:pt>
                <c:pt idx="4">
                  <c:v>43718</c:v>
                </c:pt>
                <c:pt idx="5">
                  <c:v>43718</c:v>
                </c:pt>
                <c:pt idx="6">
                  <c:v>43718</c:v>
                </c:pt>
                <c:pt idx="7">
                  <c:v>43718</c:v>
                </c:pt>
                <c:pt idx="8">
                  <c:v>43718</c:v>
                </c:pt>
                <c:pt idx="9">
                  <c:v>43718</c:v>
                </c:pt>
                <c:pt idx="10">
                  <c:v>43718</c:v>
                </c:pt>
                <c:pt idx="11">
                  <c:v>43718</c:v>
                </c:pt>
                <c:pt idx="12">
                  <c:v>43718</c:v>
                </c:pt>
                <c:pt idx="13">
                  <c:v>43718</c:v>
                </c:pt>
                <c:pt idx="14">
                  <c:v>43718</c:v>
                </c:pt>
              </c:numCache>
            </c:numRef>
          </c:xVal>
          <c:yVal>
            <c:numRef>
              <c:f>'[Date tracker Gantt chart1]Dynamic Chart Data Hidden'!$I$18:$I$33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'[Date tracker Gantt chart1]Dynamic Chart Data Hidden'!$G$18:$G$33</c15:f>
                <c15:dlblRangeCache>
                  <c:ptCount val="16"/>
                </c15:dlblRangeCache>
              </c15:datalabelsRange>
            </c:ext>
            <c:ext xmlns:c16="http://schemas.microsoft.com/office/drawing/2014/chart" uri="{C3380CC4-5D6E-409C-BE32-E72D297353CC}">
              <c16:uniqueId val="{0000001B-A156-4C69-B867-1EE4F22FDE2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04342632"/>
        <c:axId val="604342960"/>
      </c:scatterChart>
      <c:valAx>
        <c:axId val="604342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101600" cap="flat" cmpd="sng" algn="ctr">
            <a:solidFill>
              <a:schemeClr val="accent6"/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342960"/>
        <c:crosses val="autoZero"/>
        <c:crossBetween val="midCat"/>
        <c:majorUnit val="5"/>
      </c:valAx>
      <c:valAx>
        <c:axId val="604342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604342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ions.net.in/mern-stack-development-compan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cfcop4331.herokuapp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</p:spPr>
        <p:txBody>
          <a:bodyPr/>
          <a:lstStyle/>
          <a:p>
            <a:r>
              <a:rPr lang="en-US" dirty="0"/>
              <a:t>Contact Manager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GROUP 18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Jason Dhillon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Brady Hill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Navneet </a:t>
            </a:r>
          </a:p>
          <a:p>
            <a:r>
              <a:rPr lang="en-US" dirty="0"/>
              <a:t>Murali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Alejandro Zamora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  <p:pic>
        <p:nvPicPr>
          <p:cNvPr id="20" name="Picture Placeholder 20" descr="Atom icon">
            <a:extLst>
              <a:ext uri="{FF2B5EF4-FFF2-40B4-BE49-F238E27FC236}">
                <a16:creationId xmlns:a16="http://schemas.microsoft.com/office/drawing/2014/main" id="{E4A9193F-2953-4518-9665-EF1CD0F24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329" r="1329"/>
          <a:stretch>
            <a:fillRect/>
          </a:stretch>
        </p:blipFill>
        <p:spPr>
          <a:xfrm>
            <a:off x="2090460" y="4396985"/>
            <a:ext cx="640080" cy="670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0A5864-7D6B-446A-8497-42A460C53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07" y="3332922"/>
            <a:ext cx="640135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FBFDEB77-9962-4414-BBF3-0132D9D3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/>
              <a:t>Meet the stack</a:t>
            </a:r>
          </a:p>
        </p:txBody>
      </p:sp>
      <p:sp>
        <p:nvSpPr>
          <p:cNvPr id="60" name="Footer Placeholder 3">
            <a:extLst>
              <a:ext uri="{FF2B5EF4-FFF2-40B4-BE49-F238E27FC236}">
                <a16:creationId xmlns:a16="http://schemas.microsoft.com/office/drawing/2014/main" id="{0158A2E9-A5C8-4B4E-AD6D-3031128B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GROUP 18</a:t>
            </a:r>
          </a:p>
        </p:txBody>
      </p:sp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D976811F-5369-4720-B0C8-94C56501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12" name="Picture Placeholder 11" descr="A picture containing device&#10;&#10;Description automatically generated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/>
        </p:blipFill>
        <p:spPr>
          <a:xfrm>
            <a:off x="838200" y="1585412"/>
            <a:ext cx="5181600" cy="3691889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D11B5A-7CA4-4AB9-881F-AF86B4DC71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Why?</a:t>
            </a:r>
          </a:p>
          <a:p>
            <a:r>
              <a:rPr lang="en-US" b="1" dirty="0">
                <a:latin typeface="+mj-lt"/>
              </a:rPr>
              <a:t>NoSQL database</a:t>
            </a:r>
          </a:p>
          <a:p>
            <a:r>
              <a:rPr lang="en-US" b="1" dirty="0">
                <a:latin typeface="+mj-lt"/>
              </a:rPr>
              <a:t>One team member had experience with this stack </a:t>
            </a:r>
            <a:r>
              <a:rPr lang="en-US" sz="800" b="1" dirty="0">
                <a:latin typeface="+mj-lt"/>
              </a:rPr>
              <a:t>(Brady)</a:t>
            </a:r>
          </a:p>
          <a:p>
            <a:r>
              <a:rPr lang="en-US" b="1" dirty="0">
                <a:latin typeface="+mj-lt"/>
              </a:rPr>
              <a:t>We all watched the same tutorial on Youtube</a:t>
            </a:r>
          </a:p>
          <a:p>
            <a:r>
              <a:rPr lang="en-US" b="1" dirty="0">
                <a:latin typeface="+mj-lt"/>
              </a:rPr>
              <a:t>React is used by Facebook and Instagram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ABED-F479-4C07-9D56-8A475EF2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Gantt chart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6439C-7074-41BF-8EE2-2C5096B2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36754-2091-452F-9600-74B54B04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16" name="Content Placeholder 15" descr="A Gantt Chart graphing 8 tasks and milestones at a time, with a highlighted marker tracking the current date. A scrollbar above the chart allows paginating through all of the tasks and milestones in the Chart Data worksheet.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158875"/>
          <a:ext cx="11026775" cy="454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7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61449">
            <a:off x="7136292" y="4092489"/>
            <a:ext cx="426757" cy="25605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43466">
            <a:off x="7157006" y="4009425"/>
            <a:ext cx="429641" cy="75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5021940" cy="804338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GROUP 18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179" y="3441469"/>
            <a:ext cx="3415514" cy="1803862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  <a:ln w="38100"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89956" y="3973484"/>
            <a:ext cx="3395737" cy="16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 flipH="1" flipV="1">
            <a:off x="2377440" y="3990109"/>
            <a:ext cx="496" cy="1255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27163" y="3168163"/>
            <a:ext cx="3271070" cy="30087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527162" y="3873731"/>
            <a:ext cx="3271071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</p:cNvCxnSpPr>
          <p:nvPr/>
        </p:nvCxnSpPr>
        <p:spPr>
          <a:xfrm flipV="1">
            <a:off x="9162698" y="3873731"/>
            <a:ext cx="9456" cy="230323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85693" y="4131425"/>
            <a:ext cx="288918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3276" y="3574473"/>
            <a:ext cx="308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8643" y="4148051"/>
            <a:ext cx="153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Username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Password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0444" y="417298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PK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2771" y="338980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27162" y="3965635"/>
            <a:ext cx="170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User_id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First Name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Last Name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Address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Phone Number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55549" y="3980783"/>
            <a:ext cx="9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FK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89565" y="4015047"/>
            <a:ext cx="0" cy="23275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24977" y="4015047"/>
            <a:ext cx="1" cy="23275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nut 55"/>
          <p:cNvSpPr/>
          <p:nvPr/>
        </p:nvSpPr>
        <p:spPr>
          <a:xfrm>
            <a:off x="6894147" y="3989341"/>
            <a:ext cx="298762" cy="282169"/>
          </a:xfrm>
          <a:prstGeom prst="don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56" idx="6"/>
          </p:cNvCxnSpPr>
          <p:nvPr/>
        </p:nvCxnSpPr>
        <p:spPr>
          <a:xfrm flipV="1">
            <a:off x="7192909" y="4130193"/>
            <a:ext cx="314755" cy="23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47915" y="4127564"/>
            <a:ext cx="314755" cy="23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CEF53C-65BA-4097-B031-885FF806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5B6DD31-08B8-4300-AD82-F6A708E65F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1779" y="1243824"/>
            <a:ext cx="6286729" cy="537407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TextBox 1"/>
          <p:cNvSpPr txBox="1"/>
          <p:nvPr/>
        </p:nvSpPr>
        <p:spPr>
          <a:xfrm>
            <a:off x="2886593" y="3167149"/>
            <a:ext cx="771006" cy="2000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User</a:t>
            </a:r>
            <a:endParaRPr lang="en-US" sz="700" dirty="0">
              <a:solidFill>
                <a:schemeClr val="bg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Dorian (Hurricane)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Jason MVP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Trello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Going last 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Watching others fail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0836" y="330789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411" y="1472184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didn't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DC90A1-91FE-4826-A038-C45932A438C7}"/>
              </a:ext>
            </a:extLst>
          </p:cNvPr>
          <p:cNvSpPr txBox="1">
            <a:spLocks/>
          </p:cNvSpPr>
          <p:nvPr/>
        </p:nvSpPr>
        <p:spPr>
          <a:xfrm>
            <a:off x="6894591" y="2323913"/>
            <a:ext cx="5009495" cy="22101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MERN has a learning curve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Hard to meet up 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Project was left alone until people started presenting</a:t>
            </a:r>
          </a:p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Alejandro hates web development 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3677" y="1681793"/>
            <a:ext cx="4831894" cy="312712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19D282-2E98-4583-983C-2A025961AC80}"/>
              </a:ext>
            </a:extLst>
          </p:cNvPr>
          <p:cNvSpPr/>
          <p:nvPr/>
        </p:nvSpPr>
        <p:spPr>
          <a:xfrm>
            <a:off x="6343677" y="2782669"/>
            <a:ext cx="5010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+mj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CONTACT MANAGER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allproject.potx" id="{E2F9C634-0367-446E-8F15-58A12FF4BA43}" vid="{C828EA67-6988-44F5-B54E-A5BB6A4B16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purl.org/dc/dcmitype/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smallproject</Template>
  <TotalTime>0</TotalTime>
  <Words>145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Verdana</vt:lpstr>
      <vt:lpstr>Office Theme</vt:lpstr>
      <vt:lpstr>Contact Manager</vt:lpstr>
      <vt:lpstr>Meet the team</vt:lpstr>
      <vt:lpstr>Meet the stack</vt:lpstr>
      <vt:lpstr>Meet the Gantt chart </vt:lpstr>
      <vt:lpstr>ERD</vt:lpstr>
      <vt:lpstr>UML</vt:lpstr>
      <vt:lpstr>Things that went well</vt:lpstr>
      <vt:lpstr>Things that didn't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2019-10-07T20:27:10Z</dcterms:created>
  <dcterms:modified xsi:type="dcterms:W3CDTF">2019-10-07T21:16:42Z</dcterms:modified>
</cp:coreProperties>
</file>