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C7FBDC0-D252-4D2A-BF7C-2A0BD4E3EFE5}">
  <a:tblStyle styleId="{4C7FBDC0-D252-4D2A-BF7C-2A0BD4E3EFE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5.xml"/><Relationship Id="rId22" Type="http://schemas.openxmlformats.org/officeDocument/2006/relationships/font" Target="fonts/Roboto-boldItalic.fntdata"/><Relationship Id="rId10" Type="http://schemas.openxmlformats.org/officeDocument/2006/relationships/slide" Target="slides/slide4.xml"/><Relationship Id="rId21"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c5eb5976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c5eb5976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c5eb5976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c5eb5976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c5eb5976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c5eb5976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c5eb5976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c5eb5976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c5eb5976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c5eb5976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c5eb5976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c5eb5976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c5eb5976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c5eb5976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c5eb5976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c5eb5976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c5eb59769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c5eb59769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c5eb5976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c5eb5976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c5eb5976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c5eb5976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ucfdollarmenu.herokuapp.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app.swaggerhub.com/apis/cop4331/dollar-store/1.0.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UCF Dollar Value Menu</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Dollar Store of Fast Food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144" name="Google Shape;144;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u="sng">
                <a:solidFill>
                  <a:schemeClr val="hlink"/>
                </a:solidFill>
                <a:latin typeface="Arial"/>
                <a:ea typeface="Arial"/>
                <a:cs typeface="Arial"/>
                <a:sym typeface="Arial"/>
                <a:hlinkClick r:id="rId3"/>
              </a:rPr>
              <a:t>https://ucfdollarmenu.herokuapp.com/#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Swagger</a:t>
            </a:r>
            <a:endParaRPr/>
          </a:p>
        </p:txBody>
      </p:sp>
      <p:sp>
        <p:nvSpPr>
          <p:cNvPr id="150" name="Google Shape;150;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u="sng">
                <a:solidFill>
                  <a:schemeClr val="hlink"/>
                </a:solidFill>
                <a:latin typeface="Arial"/>
                <a:ea typeface="Arial"/>
                <a:cs typeface="Arial"/>
                <a:sym typeface="Arial"/>
                <a:hlinkClick r:id="rId3"/>
              </a:rPr>
              <a:t>https://app.swaggerhub.com/apis/cop4331/dollar-store/1.0.0#/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team</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Brady - Mobile App + Backend + Swagger</a:t>
            </a:r>
            <a:endParaRPr/>
          </a:p>
          <a:p>
            <a:pPr indent="0" lvl="0" marL="0" rtl="0" algn="l">
              <a:spcBef>
                <a:spcPts val="1600"/>
              </a:spcBef>
              <a:spcAft>
                <a:spcPts val="0"/>
              </a:spcAft>
              <a:buNone/>
            </a:pPr>
            <a:r>
              <a:rPr lang="en"/>
              <a:t>Alejandro Zamora - Frontend</a:t>
            </a:r>
            <a:endParaRPr/>
          </a:p>
          <a:p>
            <a:pPr indent="0" lvl="0" marL="0" rtl="0" algn="l">
              <a:spcBef>
                <a:spcPts val="1600"/>
              </a:spcBef>
              <a:spcAft>
                <a:spcPts val="0"/>
              </a:spcAft>
              <a:buNone/>
            </a:pPr>
            <a:r>
              <a:rPr lang="en"/>
              <a:t>Nav - Frontend</a:t>
            </a:r>
            <a:endParaRPr/>
          </a:p>
          <a:p>
            <a:pPr indent="0" lvl="0" marL="0" rtl="0" algn="l">
              <a:spcBef>
                <a:spcPts val="1600"/>
              </a:spcBef>
              <a:spcAft>
                <a:spcPts val="0"/>
              </a:spcAft>
              <a:buNone/>
            </a:pPr>
            <a:r>
              <a:rPr lang="en"/>
              <a:t>Jason - Backend + Swagger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MERN</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Went well last time</a:t>
            </a:r>
            <a:endParaRPr/>
          </a:p>
          <a:p>
            <a:pPr indent="-342900" lvl="0" marL="457200" rtl="0" algn="l">
              <a:spcBef>
                <a:spcPts val="0"/>
              </a:spcBef>
              <a:spcAft>
                <a:spcPts val="0"/>
              </a:spcAft>
              <a:buSzPts val="1800"/>
              <a:buChar char="-"/>
            </a:pPr>
            <a:r>
              <a:rPr lang="en"/>
              <a:t>Mlab</a:t>
            </a:r>
            <a:endParaRPr/>
          </a:p>
          <a:p>
            <a:pPr indent="-342900" lvl="0" marL="457200" rtl="0" algn="l">
              <a:spcBef>
                <a:spcPts val="0"/>
              </a:spcBef>
              <a:spcAft>
                <a:spcPts val="0"/>
              </a:spcAft>
              <a:buSzPts val="1800"/>
              <a:buChar char="-"/>
            </a:pPr>
            <a:r>
              <a:rPr lang="en"/>
              <a:t>Heroku</a:t>
            </a:r>
            <a:endParaRPr/>
          </a:p>
          <a:p>
            <a:pPr indent="-342900" lvl="0" marL="457200" rtl="0" algn="l">
              <a:spcBef>
                <a:spcPts val="0"/>
              </a:spcBef>
              <a:spcAft>
                <a:spcPts val="0"/>
              </a:spcAft>
              <a:buSzPts val="1800"/>
              <a:buChar char="-"/>
            </a:pPr>
            <a:r>
              <a:rPr lang="en"/>
              <a:t>React Native + Expo</a:t>
            </a:r>
            <a:endParaRPr/>
          </a:p>
        </p:txBody>
      </p:sp>
      <p:pic>
        <p:nvPicPr>
          <p:cNvPr id="99" name="Google Shape;99;p15"/>
          <p:cNvPicPr preferRelativeResize="0"/>
          <p:nvPr/>
        </p:nvPicPr>
        <p:blipFill>
          <a:blip r:embed="rId3">
            <a:alphaModFix/>
          </a:blip>
          <a:stretch>
            <a:fillRect/>
          </a:stretch>
        </p:blipFill>
        <p:spPr>
          <a:xfrm>
            <a:off x="4239624" y="864775"/>
            <a:ext cx="3779900" cy="2128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Functionality</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Our service will display a menu from restaurants in the UCF area, being a 3 mile radius, that will show all the dollar menu items from these restaurants. Students, professors, and anyone in the UCF area can find items that are cheap, fast, varied and very close.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ERD</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17"/>
          <p:cNvPicPr preferRelativeResize="0"/>
          <p:nvPr/>
        </p:nvPicPr>
        <p:blipFill>
          <a:blip r:embed="rId3">
            <a:alphaModFix/>
          </a:blip>
          <a:stretch>
            <a:fillRect/>
          </a:stretch>
        </p:blipFill>
        <p:spPr>
          <a:xfrm>
            <a:off x="391825" y="1483988"/>
            <a:ext cx="8143873" cy="2634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a:t>
            </a:r>
            <a:endParaRPr/>
          </a:p>
        </p:txBody>
      </p:sp>
      <p:pic>
        <p:nvPicPr>
          <p:cNvPr id="118" name="Google Shape;118;p18"/>
          <p:cNvPicPr preferRelativeResize="0"/>
          <p:nvPr/>
        </p:nvPicPr>
        <p:blipFill>
          <a:blip r:embed="rId3">
            <a:alphaModFix/>
          </a:blip>
          <a:stretch>
            <a:fillRect/>
          </a:stretch>
        </p:blipFill>
        <p:spPr>
          <a:xfrm>
            <a:off x="980775" y="941275"/>
            <a:ext cx="6413876" cy="390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173925" y="-2143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25" name="Google Shape;125;p19"/>
          <p:cNvGraphicFramePr/>
          <p:nvPr/>
        </p:nvGraphicFramePr>
        <p:xfrm>
          <a:off x="814725" y="465938"/>
          <a:ext cx="3000000" cy="3000000"/>
        </p:xfrm>
        <a:graphic>
          <a:graphicData uri="http://schemas.openxmlformats.org/drawingml/2006/table">
            <a:tbl>
              <a:tblPr>
                <a:noFill/>
                <a:tableStyleId>{4C7FBDC0-D252-4D2A-BF7C-2A0BD4E3EFE5}</a:tableStyleId>
              </a:tblPr>
              <a:tblGrid>
                <a:gridCol w="1809750"/>
                <a:gridCol w="1809750"/>
                <a:gridCol w="1809750"/>
                <a:gridCol w="1809750"/>
              </a:tblGrid>
              <a:tr h="432475">
                <a:tc>
                  <a:txBody>
                    <a:bodyPr/>
                    <a:lstStyle/>
                    <a:p>
                      <a:pPr indent="0" lvl="0" marL="0" rtl="0" algn="l">
                        <a:spcBef>
                          <a:spcPts val="0"/>
                        </a:spcBef>
                        <a:spcAft>
                          <a:spcPts val="0"/>
                        </a:spcAft>
                        <a:buNone/>
                      </a:pPr>
                      <a:r>
                        <a:rPr lang="en"/>
                        <a:t>Endpoint</a:t>
                      </a:r>
                      <a:endParaRPr/>
                    </a:p>
                  </a:txBody>
                  <a:tcPr marT="91425" marB="91425" marR="91425" marL="91425"/>
                </a:tc>
                <a:tc>
                  <a:txBody>
                    <a:bodyPr/>
                    <a:lstStyle/>
                    <a:p>
                      <a:pPr indent="0" lvl="0" marL="0" rtl="0" algn="l">
                        <a:spcBef>
                          <a:spcPts val="0"/>
                        </a:spcBef>
                        <a:spcAft>
                          <a:spcPts val="0"/>
                        </a:spcAft>
                        <a:buNone/>
                      </a:pPr>
                      <a:r>
                        <a:rPr lang="en"/>
                        <a:t>Description</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894400">
                <a:tc>
                  <a:txBody>
                    <a:bodyPr/>
                    <a:lstStyle/>
                    <a:p>
                      <a:pPr indent="0" lvl="0" marL="0" rtl="0" algn="l">
                        <a:spcBef>
                          <a:spcPts val="0"/>
                        </a:spcBef>
                        <a:spcAft>
                          <a:spcPts val="0"/>
                        </a:spcAft>
                        <a:buNone/>
                      </a:pPr>
                      <a:r>
                        <a:rPr lang="en"/>
                        <a:t>POST /menu </a:t>
                      </a:r>
                      <a:endParaRPr/>
                    </a:p>
                  </a:txBody>
                  <a:tcPr marT="91425" marB="91425" marR="91425" marL="91425"/>
                </a:tc>
                <a:tc>
                  <a:txBody>
                    <a:bodyPr/>
                    <a:lstStyle/>
                    <a:p>
                      <a:pPr indent="0" lvl="0" marL="0" rtl="0" algn="l">
                        <a:spcBef>
                          <a:spcPts val="0"/>
                        </a:spcBef>
                        <a:spcAft>
                          <a:spcPts val="0"/>
                        </a:spcAft>
                        <a:buNone/>
                      </a:pPr>
                      <a:r>
                        <a:rPr lang="en"/>
                        <a:t>Submit a new menu item</a:t>
                      </a:r>
                      <a:endParaRPr/>
                    </a:p>
                  </a:txBody>
                  <a:tcPr marT="91425" marB="91425" marR="91425" marL="91425"/>
                </a:tc>
                <a:tc>
                  <a:txBody>
                    <a:bodyPr/>
                    <a:lstStyle/>
                    <a:p>
                      <a:pPr indent="0" lvl="0" marL="0" rtl="0" algn="l">
                        <a:spcBef>
                          <a:spcPts val="0"/>
                        </a:spcBef>
                        <a:spcAft>
                          <a:spcPts val="0"/>
                        </a:spcAft>
                        <a:buNone/>
                      </a:pPr>
                      <a:r>
                        <a:rPr lang="en"/>
                        <a:t>Menu item populated under new restaurant</a:t>
                      </a:r>
                      <a:endParaRPr/>
                    </a:p>
                  </a:txBody>
                  <a:tcPr marT="91425" marB="91425" marR="91425" marL="91425"/>
                </a:tc>
                <a:tc>
                  <a:txBody>
                    <a:bodyPr/>
                    <a:lstStyle/>
                    <a:p>
                      <a:pPr indent="0" lvl="0" marL="0" rtl="0" algn="l">
                        <a:spcBef>
                          <a:spcPts val="0"/>
                        </a:spcBef>
                        <a:spcAft>
                          <a:spcPts val="0"/>
                        </a:spcAft>
                        <a:buNone/>
                      </a:pPr>
                      <a:r>
                        <a:rPr lang="en"/>
                        <a:t>PASS</a:t>
                      </a:r>
                      <a:endParaRPr/>
                    </a:p>
                  </a:txBody>
                  <a:tcPr marT="91425" marB="91425" marR="91425" marL="91425"/>
                </a:tc>
              </a:tr>
              <a:tr h="663450">
                <a:tc>
                  <a:txBody>
                    <a:bodyPr/>
                    <a:lstStyle/>
                    <a:p>
                      <a:pPr indent="0" lvl="0" marL="0" rtl="0" algn="l">
                        <a:spcBef>
                          <a:spcPts val="0"/>
                        </a:spcBef>
                        <a:spcAft>
                          <a:spcPts val="0"/>
                        </a:spcAft>
                        <a:buNone/>
                      </a:pPr>
                      <a:r>
                        <a:rPr lang="en"/>
                        <a:t>GET /menu</a:t>
                      </a:r>
                      <a:endParaRPr/>
                    </a:p>
                  </a:txBody>
                  <a:tcPr marT="91425" marB="91425" marR="91425" marL="91425"/>
                </a:tc>
                <a:tc>
                  <a:txBody>
                    <a:bodyPr/>
                    <a:lstStyle/>
                    <a:p>
                      <a:pPr indent="0" lvl="0" marL="0" rtl="0" algn="l">
                        <a:spcBef>
                          <a:spcPts val="0"/>
                        </a:spcBef>
                        <a:spcAft>
                          <a:spcPts val="0"/>
                        </a:spcAft>
                        <a:buNone/>
                      </a:pPr>
                      <a:r>
                        <a:rPr lang="en"/>
                        <a:t>List menu items</a:t>
                      </a:r>
                      <a:endParaRPr/>
                    </a:p>
                  </a:txBody>
                  <a:tcPr marT="91425" marB="91425" marR="91425" marL="91425"/>
                </a:tc>
                <a:tc>
                  <a:txBody>
                    <a:bodyPr/>
                    <a:lstStyle/>
                    <a:p>
                      <a:pPr indent="0" lvl="0" marL="0" rtl="0" algn="l">
                        <a:spcBef>
                          <a:spcPts val="0"/>
                        </a:spcBef>
                        <a:spcAft>
                          <a:spcPts val="0"/>
                        </a:spcAft>
                        <a:buNone/>
                      </a:pPr>
                      <a:r>
                        <a:rPr lang="en"/>
                        <a:t>No menu items missing</a:t>
                      </a:r>
                      <a:endParaRPr/>
                    </a:p>
                  </a:txBody>
                  <a:tcPr marT="91425" marB="91425" marR="91425" marL="91425"/>
                </a:tc>
                <a:tc>
                  <a:txBody>
                    <a:bodyPr/>
                    <a:lstStyle/>
                    <a:p>
                      <a:pPr indent="0" lvl="0" marL="0" rtl="0" algn="l">
                        <a:spcBef>
                          <a:spcPts val="0"/>
                        </a:spcBef>
                        <a:spcAft>
                          <a:spcPts val="0"/>
                        </a:spcAft>
                        <a:buNone/>
                      </a:pPr>
                      <a:r>
                        <a:rPr lang="en"/>
                        <a:t>PASS</a:t>
                      </a:r>
                      <a:endParaRPr/>
                    </a:p>
                  </a:txBody>
                  <a:tcPr marT="91425" marB="91425" marR="91425" marL="91425"/>
                </a:tc>
              </a:tr>
              <a:tr h="663450">
                <a:tc>
                  <a:txBody>
                    <a:bodyPr/>
                    <a:lstStyle/>
                    <a:p>
                      <a:pPr indent="0" lvl="0" marL="0" rtl="0" algn="l">
                        <a:spcBef>
                          <a:spcPts val="0"/>
                        </a:spcBef>
                        <a:spcAft>
                          <a:spcPts val="0"/>
                        </a:spcAft>
                        <a:buNone/>
                      </a:pPr>
                      <a:r>
                        <a:rPr lang="en"/>
                        <a:t>POST /restaurant</a:t>
                      </a:r>
                      <a:endParaRPr/>
                    </a:p>
                  </a:txBody>
                  <a:tcPr marT="91425" marB="91425" marR="91425" marL="91425"/>
                </a:tc>
                <a:tc>
                  <a:txBody>
                    <a:bodyPr/>
                    <a:lstStyle/>
                    <a:p>
                      <a:pPr indent="0" lvl="0" marL="0" rtl="0" algn="l">
                        <a:spcBef>
                          <a:spcPts val="0"/>
                        </a:spcBef>
                        <a:spcAft>
                          <a:spcPts val="0"/>
                        </a:spcAft>
                        <a:buNone/>
                      </a:pPr>
                      <a:r>
                        <a:rPr lang="en"/>
                        <a:t>Submit new restaurant</a:t>
                      </a:r>
                      <a:endParaRPr/>
                    </a:p>
                  </a:txBody>
                  <a:tcPr marT="91425" marB="91425" marR="91425" marL="91425"/>
                </a:tc>
                <a:tc>
                  <a:txBody>
                    <a:bodyPr/>
                    <a:lstStyle/>
                    <a:p>
                      <a:pPr indent="0" lvl="0" marL="0" rtl="0" algn="l">
                        <a:spcBef>
                          <a:spcPts val="0"/>
                        </a:spcBef>
                        <a:spcAft>
                          <a:spcPts val="0"/>
                        </a:spcAft>
                        <a:buNone/>
                      </a:pPr>
                      <a:r>
                        <a:rPr lang="en"/>
                        <a:t>Restaurant is populated on map</a:t>
                      </a:r>
                      <a:endParaRPr/>
                    </a:p>
                  </a:txBody>
                  <a:tcPr marT="91425" marB="91425" marR="91425" marL="91425"/>
                </a:tc>
                <a:tc>
                  <a:txBody>
                    <a:bodyPr/>
                    <a:lstStyle/>
                    <a:p>
                      <a:pPr indent="0" lvl="0" marL="0" rtl="0" algn="l">
                        <a:spcBef>
                          <a:spcPts val="0"/>
                        </a:spcBef>
                        <a:spcAft>
                          <a:spcPts val="0"/>
                        </a:spcAft>
                        <a:buNone/>
                      </a:pPr>
                      <a:r>
                        <a:rPr lang="en"/>
                        <a:t>PASS</a:t>
                      </a:r>
                      <a:endParaRPr/>
                    </a:p>
                  </a:txBody>
                  <a:tcPr marT="91425" marB="91425" marR="91425" marL="91425"/>
                </a:tc>
              </a:tr>
              <a:tr h="663450">
                <a:tc>
                  <a:txBody>
                    <a:bodyPr/>
                    <a:lstStyle/>
                    <a:p>
                      <a:pPr indent="0" lvl="0" marL="0" rtl="0" algn="l">
                        <a:spcBef>
                          <a:spcPts val="0"/>
                        </a:spcBef>
                        <a:spcAft>
                          <a:spcPts val="0"/>
                        </a:spcAft>
                        <a:buNone/>
                      </a:pPr>
                      <a:r>
                        <a:rPr lang="en"/>
                        <a:t>GET /restaurant</a:t>
                      </a:r>
                      <a:endParaRPr/>
                    </a:p>
                  </a:txBody>
                  <a:tcPr marT="91425" marB="91425" marR="91425" marL="91425"/>
                </a:tc>
                <a:tc>
                  <a:txBody>
                    <a:bodyPr/>
                    <a:lstStyle/>
                    <a:p>
                      <a:pPr indent="0" lvl="0" marL="0" rtl="0" algn="l">
                        <a:spcBef>
                          <a:spcPts val="0"/>
                        </a:spcBef>
                        <a:spcAft>
                          <a:spcPts val="0"/>
                        </a:spcAft>
                        <a:buNone/>
                      </a:pPr>
                      <a:r>
                        <a:rPr lang="en"/>
                        <a:t>List restaurants</a:t>
                      </a:r>
                      <a:endParaRPr/>
                    </a:p>
                  </a:txBody>
                  <a:tcPr marT="91425" marB="91425" marR="91425" marL="91425"/>
                </a:tc>
                <a:tc>
                  <a:txBody>
                    <a:bodyPr/>
                    <a:lstStyle/>
                    <a:p>
                      <a:pPr indent="0" lvl="0" marL="0" rtl="0" algn="l">
                        <a:spcBef>
                          <a:spcPts val="0"/>
                        </a:spcBef>
                        <a:spcAft>
                          <a:spcPts val="0"/>
                        </a:spcAft>
                        <a:buNone/>
                      </a:pPr>
                      <a:r>
                        <a:rPr lang="en"/>
                        <a:t>No missing restaurants on map</a:t>
                      </a:r>
                      <a:endParaRPr/>
                    </a:p>
                  </a:txBody>
                  <a:tcPr marT="91425" marB="91425" marR="91425" marL="91425"/>
                </a:tc>
                <a:tc>
                  <a:txBody>
                    <a:bodyPr/>
                    <a:lstStyle/>
                    <a:p>
                      <a:pPr indent="0" lvl="0" marL="0" rtl="0" algn="l">
                        <a:spcBef>
                          <a:spcPts val="0"/>
                        </a:spcBef>
                        <a:spcAft>
                          <a:spcPts val="0"/>
                        </a:spcAft>
                        <a:buNone/>
                      </a:pPr>
                      <a:r>
                        <a:rPr lang="en"/>
                        <a:t>PASS</a:t>
                      </a:r>
                      <a:endParaRPr/>
                    </a:p>
                  </a:txBody>
                  <a:tcPr marT="91425" marB="91425" marR="91425" marL="91425"/>
                </a:tc>
              </a:tr>
              <a:tr h="894400">
                <a:tc>
                  <a:txBody>
                    <a:bodyPr/>
                    <a:lstStyle/>
                    <a:p>
                      <a:pPr indent="0" lvl="0" marL="0" rtl="0" algn="l">
                        <a:spcBef>
                          <a:spcPts val="0"/>
                        </a:spcBef>
                        <a:spcAft>
                          <a:spcPts val="0"/>
                        </a:spcAft>
                        <a:buNone/>
                      </a:pPr>
                      <a:r>
                        <a:rPr lang="en"/>
                        <a:t>POST /getMenu</a:t>
                      </a:r>
                      <a:endParaRPr/>
                    </a:p>
                  </a:txBody>
                  <a:tcPr marT="91425" marB="91425" marR="91425" marL="91425"/>
                </a:tc>
                <a:tc>
                  <a:txBody>
                    <a:bodyPr/>
                    <a:lstStyle/>
                    <a:p>
                      <a:pPr indent="0" lvl="0" marL="0" rtl="0" algn="l">
                        <a:spcBef>
                          <a:spcPts val="0"/>
                        </a:spcBef>
                        <a:spcAft>
                          <a:spcPts val="0"/>
                        </a:spcAft>
                        <a:buNone/>
                      </a:pPr>
                      <a:r>
                        <a:rPr lang="en"/>
                        <a:t>Get entire menu from restaurant</a:t>
                      </a:r>
                      <a:endParaRPr/>
                    </a:p>
                  </a:txBody>
                  <a:tcPr marT="91425" marB="91425" marR="91425" marL="91425"/>
                </a:tc>
                <a:tc>
                  <a:txBody>
                    <a:bodyPr/>
                    <a:lstStyle/>
                    <a:p>
                      <a:pPr indent="0" lvl="0" marL="0" rtl="0" algn="l">
                        <a:spcBef>
                          <a:spcPts val="0"/>
                        </a:spcBef>
                        <a:spcAft>
                          <a:spcPts val="0"/>
                        </a:spcAft>
                        <a:buNone/>
                      </a:pPr>
                      <a:r>
                        <a:rPr lang="en"/>
                        <a:t>Menu displayed upon clicking restaurant on map</a:t>
                      </a:r>
                      <a:endParaRPr/>
                    </a:p>
                  </a:txBody>
                  <a:tcPr marT="91425" marB="91425" marR="91425" marL="91425"/>
                </a:tc>
                <a:tc>
                  <a:txBody>
                    <a:bodyPr/>
                    <a:lstStyle/>
                    <a:p>
                      <a:pPr indent="0" lvl="0" marL="0" rtl="0" algn="l">
                        <a:spcBef>
                          <a:spcPts val="0"/>
                        </a:spcBef>
                        <a:spcAft>
                          <a:spcPts val="0"/>
                        </a:spcAft>
                        <a:buNone/>
                      </a:pPr>
                      <a:r>
                        <a:rPr lang="en"/>
                        <a:t>PASS</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Gantt Chart</a:t>
            </a:r>
            <a:endParaRPr/>
          </a:p>
        </p:txBody>
      </p:sp>
      <p:sp>
        <p:nvSpPr>
          <p:cNvPr id="131" name="Google Shape;131;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2" name="Google Shape;132;p20"/>
          <p:cNvPicPr preferRelativeResize="0"/>
          <p:nvPr/>
        </p:nvPicPr>
        <p:blipFill rotWithShape="1">
          <a:blip r:embed="rId3">
            <a:alphaModFix/>
          </a:blip>
          <a:srcRect b="16399" l="0" r="0" t="30835"/>
          <a:stretch/>
        </p:blipFill>
        <p:spPr>
          <a:xfrm>
            <a:off x="0" y="981025"/>
            <a:ext cx="9144000" cy="2713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things went overall</a:t>
            </a:r>
            <a:endParaRPr/>
          </a:p>
        </p:txBody>
      </p:sp>
      <p:sp>
        <p:nvSpPr>
          <p:cNvPr id="138" name="Google Shape;138;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Had a lot of time because of presenting last</a:t>
            </a:r>
            <a:endParaRPr/>
          </a:p>
          <a:p>
            <a:pPr indent="-342900" lvl="0" marL="457200" rtl="0" algn="l">
              <a:spcBef>
                <a:spcPts val="0"/>
              </a:spcBef>
              <a:spcAft>
                <a:spcPts val="0"/>
              </a:spcAft>
              <a:buSzPts val="1800"/>
              <a:buChar char="●"/>
            </a:pPr>
            <a:r>
              <a:rPr lang="en"/>
              <a:t>Same stack so was easier than before</a:t>
            </a:r>
            <a:endParaRPr/>
          </a:p>
          <a:p>
            <a:pPr indent="-342900" lvl="0" marL="457200" rtl="0" algn="l">
              <a:spcBef>
                <a:spcPts val="0"/>
              </a:spcBef>
              <a:spcAft>
                <a:spcPts val="0"/>
              </a:spcAft>
              <a:buSzPts val="1800"/>
              <a:buChar char="●"/>
            </a:pPr>
            <a:r>
              <a:rPr lang="en"/>
              <a:t>Split the </a:t>
            </a:r>
            <a:r>
              <a:rPr lang="en"/>
              <a:t>workload</a:t>
            </a:r>
            <a:r>
              <a:rPr lang="en"/>
              <a:t> of web app and mobile app to organize development</a:t>
            </a:r>
            <a:endParaRPr/>
          </a:p>
          <a:p>
            <a:pPr indent="-342900" lvl="0" marL="457200" rtl="0" algn="l">
              <a:spcBef>
                <a:spcPts val="0"/>
              </a:spcBef>
              <a:spcAft>
                <a:spcPts val="0"/>
              </a:spcAft>
              <a:buSzPts val="1800"/>
              <a:buChar char="●"/>
            </a:pPr>
            <a:r>
              <a:rPr lang="en"/>
              <a:t>Used</a:t>
            </a:r>
            <a:r>
              <a:rPr lang="en"/>
              <a:t> To do list to keep track of pending task within the project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