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f7a9b0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f7a9b0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f7a9b0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f7a9b0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f7a9b0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f7a9b0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f7a9b0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f7a9b0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f7a9b0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f7a9b0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f7a9b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f7a9b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f7a9b0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f7a9b0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f7a9b0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f7a9b0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f7a9b0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f7a9b0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f7a9b0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f7a9b0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f7a9b0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f7a9b0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f7a9b0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f7a9b0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f7a9b0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f7a9b0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reviews are too biased!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8111" l="22970" r="23659" t="26452"/>
          <a:stretch/>
        </p:blipFill>
        <p:spPr>
          <a:xfrm>
            <a:off x="2896600" y="1266875"/>
            <a:ext cx="3350800" cy="16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NN model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slightly lower accuracy performance with the current parameters but more granular data as the output gives us </a:t>
            </a:r>
            <a:r>
              <a:rPr lang="en"/>
              <a:t>probability</a:t>
            </a:r>
            <a:r>
              <a:rPr lang="en"/>
              <a:t> towards 0 / 1 target.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6125"/>
            <a:ext cx="4197970" cy="21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75" y="2396125"/>
            <a:ext cx="4198026" cy="21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created Star rating distribution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83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less biased to 5 star ratings and gives a more intuitive grading scale.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time this algorithm can be tweaked as the model improves.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375" y="1369712"/>
            <a:ext cx="4235725" cy="29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Steps, improving model performance.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Deeper feature engineering, can get more creative with designing informative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Tuning the parameters - play with parameters in both models or even try other model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NLP techniques.  Can try Word2Vec, or creating bigrams and trigrams to improve sentiment understanding in the review docs.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Steps, To Production and Beyond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model is showing stronger results, build functions to transform new data and give alternate reviews as people make reviews.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feature could even suggest a star score based on what was written before the review is posted.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features that can bring new data points to the site that will improve model performance.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grade_star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star value based on predicted probability of how much a business was liked. 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.998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.989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.94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.5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.25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.08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&gt;=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.02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more...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Yelp Reviews have a lot of moments where you find a star review not quite aligning to the text. 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25" y="1974775"/>
            <a:ext cx="5697749" cy="2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 of </a:t>
            </a:r>
            <a:r>
              <a:rPr lang="en"/>
              <a:t>incongruous</a:t>
            </a:r>
            <a:r>
              <a:rPr lang="en"/>
              <a:t> star allocation on reviews,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50" y="2458100"/>
            <a:ext cx="6834049" cy="21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675" y="1017725"/>
            <a:ext cx="6006624" cy="2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Provided by Yelp for Academic Purposes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8.6 Million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2.2 Million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160 Thousand Businesses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only a fraction of what is on Yelp and I will merge the 3 dataframes and only sample 1% of the data.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move forward with a collection of 86,345 reviews!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Which we will model 10% of after filtering to only food businesses. (6,081 reviews)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Machine Learning Translate Stars Better?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looks at the Larger Yelp data set of millions of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200" y="2012451"/>
            <a:ext cx="3628100" cy="24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87" y="1745212"/>
            <a:ext cx="4002125" cy="27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175" y="1672350"/>
            <a:ext cx="4155824" cy="2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Breakdown by Industry; Food, Beauty, Travel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150" y="2325150"/>
            <a:ext cx="2608993" cy="18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50" y="2325150"/>
            <a:ext cx="2676481" cy="1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700" y="2315999"/>
            <a:ext cx="2609000" cy="18369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40750" y="1326875"/>
            <a:ext cx="77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Reviewers seem most critical of Hotels with low ratings, and give the highest ratings to Beauty businesses.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some Features to better understand the data.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Fan = A binary calculation that gives a 1 if the reviewer rates the business higher than their average star.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Fb_ratio = The amount of feedback given by other users to that review, shows how helpful the review was.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Star_diff = the difference between the current review and the average biz review.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Model - Random Forest Classifier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set a performance baseline to see how well the model can solve for the ‘fan’ feature based on text, biz_star, user_rev_sum, biz_rev_sum, fb_ratio, &amp; star_diff.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 result, need more granularity.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975" y="2290075"/>
            <a:ext cx="3276325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5150"/>
            <a:ext cx="4985025" cy="1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Input, One Output LSTM / Dense Neural Net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92450"/>
            <a:ext cx="44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preprocess the text and the numbers separately and then join them in the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this style of model returns classification probability which will help us assess an alternative star rating.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131" y="1017725"/>
            <a:ext cx="2898369" cy="3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