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F0BB-4BFE-0A3D-3CD7-938C768EA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51CCA-1A53-EBAE-4289-93EE9576C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9021-9D8D-1656-FF59-C0C78A8A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C79F-A680-DC00-279C-13BEABCD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F7C2-95CF-BC14-642D-38EFF111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42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C0D8-76B2-179C-3359-700E8C2C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71823-1528-D297-AF7F-217D2897C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5C81-60AA-10CC-0DE4-C5CCEE8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C567-175E-5CEF-56E2-BA2CF1E6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DF60-1D4F-1273-EB78-9B4524B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0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4F5AB-EB14-87C7-637C-767712C03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37274-9BA9-5022-A66F-D78208A8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4DE7-04BA-BDA5-A7AA-9F87B50A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1C58-867C-1599-80CE-981A1CBB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3CD64-6EEE-4E3F-6D5D-752D96D9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57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1252-B0F5-DAD7-3CE8-7BF106BD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E957-3E06-BB8E-6A33-9FB9F054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5502-1722-ACB7-F3C3-03F659F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2F7F-3552-25CA-016F-98BA5A95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F706-32DE-E856-5461-B8FBD2F3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175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C7B8-FF51-0730-6F65-64379FAA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56B5-B15C-A6B6-6E95-98922C2F9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0908-28DE-E907-500C-1B040864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8C1C-2780-B707-6636-7FE64BF1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2160-5DF1-421A-5F0C-BE1B609F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806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EF88-F727-D852-B66A-C338A2D1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4463-0F83-5F6A-6261-A7560351D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243DB-FD49-A60C-B275-B50124914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2D03C-3F12-3E36-FC17-888577E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8F6F-FD95-C260-DA23-80B48E0D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6D783-F021-CE6A-9A4B-CC39AF07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504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E380-6B5D-46CD-B44F-EF3B9005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739E6-F1A7-0F61-7B9B-7478EC23C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915FA-9517-A576-22C0-DC64557E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9E5B1-1B47-92A0-2C6A-7A1F7B1A8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63A55-8D7E-9B7C-8F91-0D28048A5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E6649-DAE6-0A8A-65B4-1A7FBD12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00B9E-816F-67EF-7855-C11AC36C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DA847-5387-6CA1-6D22-B4F09B3D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0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B343-4038-2661-C653-7E96CD31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C1F00-E97C-DD7E-9314-6FDE93FC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2ADA1-6B5B-1642-2735-3A0BCA0F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93E78-6712-5EDE-768B-6FA9D56B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27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8FDC0-BFA6-13B1-4D61-6A3A5908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44CF5-3E34-6B1B-436B-D3025DAB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B5647-FE8E-D67E-70F3-8EE8436C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83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7CDD-0A1D-2859-5F94-65C44E02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6400-4D80-3922-10F9-3703A854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8EC1B-D681-8628-E181-680303A71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F4636-A68D-F840-19ED-19A84F2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5682E-A839-40D7-B95D-3AF79274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5A85-ADB2-E321-4048-6832094A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863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91CA-1FB2-9832-8E11-86D44C16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F0BD5-B69D-8617-9D92-0B46EADCA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013E7-F3A3-7B5D-6148-494E97D8D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339B0-F485-4A02-8515-19EE5459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AAA6E-3EDA-693D-23DE-8FB33982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71F4E-91AB-165E-E64D-A66E01F8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062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7754B-41A7-9FD8-F215-2643D82E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8A5E-FBB1-2ED8-33C1-28836EA1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A79D-95A0-4ADF-5DCD-F6CC8C54D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944B-35D1-AF43-B84A-E748C37FDEEB}" type="datetimeFigureOut">
              <a:rPr lang="en-NL" smtClean="0"/>
              <a:t>11/12/2023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06BA-37C4-61BC-3404-D5F0A4D75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842C-7107-FD38-6E9A-64C61427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526DE-54CD-A242-B0BF-38F354AAE9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3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E13D-47CE-B79D-A792-3FD375507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4756C-40C9-BDAB-1901-65B7E5296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609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C6B4-2806-C47C-A4A4-AF5849263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53"/>
            <a:ext cx="10515600" cy="4351338"/>
          </a:xfrm>
        </p:spPr>
        <p:txBody>
          <a:bodyPr>
            <a:noAutofit/>
          </a:bodyPr>
          <a:lstStyle/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 auditory conception of this piece is composed of two main distinction sections: the soundscape of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hyperfixated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doomscrolling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and the soundscape of Taiwanese garbage trucks. The first section includes a compositional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piece aptly called hyper, this piece is an imagined soundscape that would accompany this notion of hyper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doomscrolling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An accentuated and more intense form of scrolling which implies a potential future inevitability of how we will engage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with these habits of algorithm consumption. The piece is played at 230 bpm, using elements of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breackcore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taking samples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from across the internet, using j-pop inspired chord progression as its baseline. These are broken up by sudden audio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samples from the content being played on the screens, or by strange digital glitches and hiccups. Using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corecore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as an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inspiration of how to approach this amalgamation of sounds and noises in a digital landscape. The soundscape of the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Taiwanese garbage trucks is spliced together from a collection of found footage. They play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midi-like versions of well-known classic compositions, such as Beethoven's "Für Elise" and Tekla 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Bądarzewska-Baranowska's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"A Maiden's Prayer, turning them from their original compositions into jingles used to warn people that it is time to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take out the trash. Through the repetition of these jingles, the harsh tones develop into a dream like wonder,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becoming the soundtrack to a moment of ‘fresh air’ to move into a position where we are AFK from the online world.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Developing into this concept of ‘sonic respite’, finding silence in noise which would normally be headache inducing,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but by using it to filter other noise, it becomes a feeling of safety and respite.</a:t>
            </a:r>
          </a:p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 time: 10’23”</a:t>
            </a:r>
          </a:p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iPhone, projector, laptop, speakers, speaker stands, steel, glass, silicone, human hair, plastic, waste paper</a:t>
            </a:r>
          </a:p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Event: 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whenifnotnow.cargo.site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Gercama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-Clark"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"_blank"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CTM Vorspiel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www.timelab.art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/symposium"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"_blank"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MANIFEST.IO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nielsgercama.com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weallscreamforicecream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"_blank"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Tech Specifications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0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417579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1E0C-3ECF-1780-9388-9611281C3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32500" lnSpcReduction="20000"/>
          </a:bodyPr>
          <a:lstStyle/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Compositionally, the idea behind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Klanksneden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was to create a dialectical narrative between the electronic sampling and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synth sounds of 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Interior Design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and the acoustic sounds of the choir and the violin, in the context of the reverberation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and resonance from the architecture of the church. The performance introduces the two elements of electronics and acoustic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as harmonious yet separate, toying with subverting the expectations of what classically trained musicians would traditionally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perform in these spaces, and the presence of this ominous electronic moving bass. Throughout the performance there was a blending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and morphing of the electroacoustic, with strong points of harmony between the electronic soundscapes and vocal melodies, and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other descents of a complete loss of tonality and coherence. Where within the context of the church, the sounds accentuate further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 their potence and prominence. Culminating in a return to a particular traditionality through the vocal line, a common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triumphant harmonious climactic return, with a deconstructed club-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esque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rhythm which loses itself in the resonance of the church.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Using this narrative approach within our composition, it allowed for specific movements and overarching sonic landscape to be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created, whilst still allowing for improvisation and musicality to play a central role in and between each movement.</a:t>
            </a: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 performance was recorded on a Zoom H4n and mastered by 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Interior Design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 </a:t>
            </a: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For our setup, we used a Roland TR-8S, a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Korg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MS-20 Mini, a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Beatsep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Pro, and we both used computers using Ableton Live 11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software, all of which were being fed into a Behringer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Xenyx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X1622USB. Each member of the choir had a microphone which was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fed through the mixer into a computer system, which were subsequentially manipulated using custom midi mapping with a Pioneer DDJ-400 on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customised audio plugins.</a:t>
            </a: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Running time: 1:01:10</a:t>
            </a: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6709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6CDA-376D-D309-87A2-A011C75E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"/>
            <a:ext cx="10515600" cy="6068106"/>
          </a:xfrm>
        </p:spPr>
        <p:txBody>
          <a:bodyPr>
            <a:normAutofit fontScale="47500" lnSpcReduction="20000"/>
          </a:bodyPr>
          <a:lstStyle/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 live soundscape composition was performed via an Ableton Live setup and played at the introduction of the event. Mixing pre-recorded samples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and synth layers to reflect the movement of people entering the space, and their subsequent actions. Relaying a contemplative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quietness while also playing with conceptions of fear and life in the presence of fear. Using the sounds of heartbeats,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hospital-like machinery with synth low rumbles to create this interplay between the historical connection of this space as a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bomb shelter, and the feelings of fear, life, and safety that this place would have contained. Where the rumbling of the trams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which would pass above the space could be reframed as a part of the composition due to their vibrations, presence, and activation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of the ceiling, walls, and architecture of the bunker.</a:t>
            </a: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Included below is a section of the live soundscape.</a:t>
            </a: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iframe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"100%"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"200"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scrolling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"no"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frameborder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"no"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allow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autoplay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w.soundcloud.com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/player/?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=https%3A//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api.soundcloud.com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/playlists/1593836314%3Fsecret_token%3Ds-gIBzDjq19g7&amp;color=%2384947c&amp;auto_play=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false&amp;hide_related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false&amp;show_comments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true&amp;show_user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true&amp;show_reposts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false&amp;show_teaser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=true"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iframe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"font-size: 10px;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#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cccccc;line-break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anywhere;word-break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normal;overflow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hidden;white-space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nowrap;text-overflow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ellipsis; font-family: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Interstate,Lucida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Grande,Lucida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Sans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Unicode,Lucida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Sans,Garuda,Verdana,Tahoma,sans-serif;font-weight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100;"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soundcloud.com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freelin_k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freelink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"_blank"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#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cccccc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; text-decoration: none;"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· 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soundcloud.com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freelin_k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/sets/the-squares-have-taken-over/s-gIBzDjq19g7"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"The Squares Have Taken Over"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"_blank"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 #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cccccc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; text-decoration: none;"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GB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5583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1173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Clark</dc:creator>
  <cp:lastModifiedBy>Jason Clark</cp:lastModifiedBy>
  <cp:revision>4</cp:revision>
  <dcterms:created xsi:type="dcterms:W3CDTF">2023-12-11T14:11:17Z</dcterms:created>
  <dcterms:modified xsi:type="dcterms:W3CDTF">2023-12-12T12:09:51Z</dcterms:modified>
</cp:coreProperties>
</file>