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F0BB-4BFE-0A3D-3CD7-938C768E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1CCA-1A53-EBAE-4289-93EE9576C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9021-9D8D-1656-FF59-C0C78A8A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C79F-A680-DC00-279C-13BEABCD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F7C2-95CF-BC14-642D-38EFF111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42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C0D8-76B2-179C-3359-700E8C2C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71823-1528-D297-AF7F-217D2897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5C81-60AA-10CC-0DE4-C5CCEE8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C567-175E-5CEF-56E2-BA2CF1E6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DF60-1D4F-1273-EB78-9B4524B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0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F5AB-EB14-87C7-637C-767712C03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37274-9BA9-5022-A66F-D78208A8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4DE7-04BA-BDA5-A7AA-9F87B50A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1C58-867C-1599-80CE-981A1CBB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CD64-6EEE-4E3F-6D5D-752D96D9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7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1252-B0F5-DAD7-3CE8-7BF106BD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E957-3E06-BB8E-6A33-9FB9F054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5502-1722-ACB7-F3C3-03F659F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2F7F-3552-25CA-016F-98BA5A95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706-32DE-E856-5461-B8FBD2F3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75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B8-FF51-0730-6F65-64379FAA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56B5-B15C-A6B6-6E95-98922C2F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0908-28DE-E907-500C-1B040864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8C1C-2780-B707-6636-7FE64BF1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2160-5DF1-421A-5F0C-BE1B609F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806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EF88-F727-D852-B66A-C338A2D1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4463-0F83-5F6A-6261-A7560351D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43DB-FD49-A60C-B275-B5012491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D03C-3F12-3E36-FC17-888577E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8F6F-FD95-C260-DA23-80B48E0D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6D783-F021-CE6A-9A4B-CC39AF07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50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E380-6B5D-46CD-B44F-EF3B9005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39E6-F1A7-0F61-7B9B-7478EC23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915FA-9517-A576-22C0-DC64557E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9E5B1-1B47-92A0-2C6A-7A1F7B1A8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63A55-8D7E-9B7C-8F91-0D28048A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E6649-DAE6-0A8A-65B4-1A7FBD12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00B9E-816F-67EF-7855-C11AC36C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DA847-5387-6CA1-6D22-B4F09B3D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0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B343-4038-2661-C653-7E96CD31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C1F00-E97C-DD7E-9314-6FDE93FC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2ADA1-6B5B-1642-2735-3A0BCA0F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93E78-6712-5EDE-768B-6FA9D56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2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8FDC0-BFA6-13B1-4D61-6A3A5908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44CF5-3E34-6B1B-436B-D3025DA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B5647-FE8E-D67E-70F3-8EE8436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83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7CDD-0A1D-2859-5F94-65C44E02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6400-4D80-3922-10F9-3703A854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EC1B-D681-8628-E181-680303A7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4636-A68D-F840-19ED-19A84F2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5682E-A839-40D7-B95D-3AF79274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5A85-ADB2-E321-4048-6832094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863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91CA-1FB2-9832-8E11-86D44C16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F0BD5-B69D-8617-9D92-0B46EADC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013E7-F3A3-7B5D-6148-494E97D8D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39B0-F485-4A02-8515-19EE5459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AA6E-3EDA-693D-23DE-8FB33982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1F4E-91AB-165E-E64D-A66E01F8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6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7754B-41A7-9FD8-F215-2643D82E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8A5E-FBB1-2ED8-33C1-28836EA1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A79D-95A0-4ADF-5DCD-F6CC8C54D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06BA-37C4-61BC-3404-D5F0A4D75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842C-7107-FD38-6E9A-64C61427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3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13D-47CE-B79D-A792-3FD37550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756C-40C9-BDAB-1901-65B7E5296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09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C6B4-2806-C47C-A4A4-AF584926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53"/>
            <a:ext cx="10515600" cy="4351338"/>
          </a:xfrm>
        </p:spPr>
        <p:txBody>
          <a:bodyPr>
            <a:noAutofit/>
          </a:bodyPr>
          <a:lstStyle/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 auditory conception of this piece is composed of two main distinction sections: the soundscape of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hyperfixated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doomscrolling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and the soundscape of Taiwanese garbage trucks. The first section includes a compositional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piece aptly called hyper, this piece is an imagined soundscape that would accompany this notion of hyper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doomscrolling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An accentuated and more intense form of scrolling which implies a potential future inevitability of how we will engage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with these habits of algorithm consumption. The piece is played at 230 bpm, using elements of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breackcore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taking samples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 across the internet, using j-pop inspired chord progression as its baseline. These are broken up by sudden audio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samples from the content being played on the screens, or by strange digital glitches and hiccups. Using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corecore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as an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inspiration of how to approach this amalgamation of sounds and noises in a digital landscape. The soundscape of the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Taiwanese garbage trucks is spliced together from a collection of found footage. They play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midi-like versions of well-known classic compositions, such as Beethoven's "Für Elise" and Tekla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Bądarzewska-Baranowska's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"A Maiden's Prayer, turning them from their original compositions into jingles used to warn people that it is time to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take out the trash. Through the repetition of these jingles, the harsh tones develop into a dream like wonder,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becoming the soundtrack to a moment of ‘fresh air’ to move into a position where we are AFK from the online world.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Developing into this concept of ‘sonic respite’, finding silence in noise which would normally be headache inducing,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but by using it to filter other noise, it becomes a feeling of safety and respite.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 time: 10’23”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iPhone, projector, laptop, speakers, speaker stands, steel, glass, silicone, human hair, plastic, waste paper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Event: 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whenifnotnow.cargo.site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Gercama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-Clark"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CTM Vorspiel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www.timelab.art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/symposium"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MANIFEST.IO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nielsgercama.com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weallscreamforicecream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Tech Specifications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41757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707F-0EA6-7978-F548-EBEA8AEC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1E0C-3ECF-1780-9388-9611281C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70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52A2-F146-6715-2FAA-8E944AA8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6CDA-376D-D309-87A2-A011C75E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5583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Clark</dc:creator>
  <cp:lastModifiedBy>Jason Clark</cp:lastModifiedBy>
  <cp:revision>2</cp:revision>
  <dcterms:created xsi:type="dcterms:W3CDTF">2023-12-11T14:11:17Z</dcterms:created>
  <dcterms:modified xsi:type="dcterms:W3CDTF">2023-12-11T14:57:04Z</dcterms:modified>
</cp:coreProperties>
</file>