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61" r:id="rId3"/>
    <p:sldId id="269" r:id="rId4"/>
    <p:sldId id="259" r:id="rId5"/>
    <p:sldId id="258" r:id="rId6"/>
    <p:sldId id="257" r:id="rId7"/>
    <p:sldId id="264" r:id="rId8"/>
    <p:sldId id="265" r:id="rId9"/>
    <p:sldId id="266" r:id="rId10"/>
    <p:sldId id="268" r:id="rId11"/>
    <p:sldId id="262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1F2E-9524-48F2-9868-57BF726F7D20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7BAF1-B751-4CC3-B7C9-98855BDEB6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391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火影忍者中最特別的就是結印，有子丑寅卯辰巳午未申酉戌亥</a:t>
            </a:r>
            <a:r>
              <a:rPr lang="en-US" altLang="zh-TW" dirty="0" smtClean="0"/>
              <a:t>12</a:t>
            </a:r>
            <a:r>
              <a:rPr lang="zh-TW" altLang="en-US" dirty="0" smtClean="0"/>
              <a:t>種，每一種忍術都有不同的結印方式，我們想要做出可以判斷這</a:t>
            </a:r>
            <a:r>
              <a:rPr lang="en-US" altLang="zh-TW" dirty="0" smtClean="0"/>
              <a:t>12</a:t>
            </a:r>
            <a:r>
              <a:rPr lang="zh-TW" altLang="en-US" smtClean="0"/>
              <a:t>種結印的程式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45320-6B9D-4FC5-93A9-04C4895113C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060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9594-F82C-4BAE-B3A1-39C58B2CE19A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1175-2C75-4372-90DD-725830C68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037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9594-F82C-4BAE-B3A1-39C58B2CE19A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1175-2C75-4372-90DD-725830C68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9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9594-F82C-4BAE-B3A1-39C58B2CE19A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1175-2C75-4372-90DD-725830C68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76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9594-F82C-4BAE-B3A1-39C58B2CE19A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1175-2C75-4372-90DD-725830C68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97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9594-F82C-4BAE-B3A1-39C58B2CE19A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1175-2C75-4372-90DD-725830C68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53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9594-F82C-4BAE-B3A1-39C58B2CE19A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1175-2C75-4372-90DD-725830C68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03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9594-F82C-4BAE-B3A1-39C58B2CE19A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1175-2C75-4372-90DD-725830C68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02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9594-F82C-4BAE-B3A1-39C58B2CE19A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1175-2C75-4372-90DD-725830C68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32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9594-F82C-4BAE-B3A1-39C58B2CE19A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1175-2C75-4372-90DD-725830C68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42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9594-F82C-4BAE-B3A1-39C58B2CE19A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1175-2C75-4372-90DD-725830C68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83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9594-F82C-4BAE-B3A1-39C58B2CE19A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1175-2C75-4372-90DD-725830C68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20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89594-F82C-4BAE-B3A1-39C58B2CE19A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91175-2C75-4372-90DD-725830C68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49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opencv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Ccla6k3lXA&amp;fbclid=IwAR2VXcaH91YV0zzq72pcCxYvlu8t9izAgn8uOXOKkidQ-TTJ-94CLB6zJC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ngry-coder-room/naruto-handsigns-predict-dl/tree/master/datas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影像辨識結印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402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即時影像辨識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如圖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透過套件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來進行即時影像辨識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官網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https://opencv.org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/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094" y="1825625"/>
            <a:ext cx="4454493" cy="202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專案排程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2020/04/27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2020/06/17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weeks)</a:t>
            </a: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04/27-05/14(2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weeks)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利用參考資料建立系統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05/14-06/03(2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weeks)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模型調整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06/03-06/17(2 weeks) 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模型應用調整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準備專案發表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因為其實組員不多，希望各位都可以參與到系統及模型的建置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278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應數一  洪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維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應數一  林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均宥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  戴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煜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偉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財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管四  陳韋勳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329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Agenda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組員介紹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動機介紹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主題介紹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實作方法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資料處理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即時影像辨識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專案排程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</a:t>
            </a:r>
          </a:p>
        </p:txBody>
      </p:sp>
    </p:spTree>
    <p:extLst>
      <p:ext uri="{BB962C8B-B14F-4D97-AF65-F5344CB8AC3E}">
        <p14:creationId xmlns:p14="http://schemas.microsoft.com/office/powerpoint/2010/main" val="359463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32B5821-2CB4-42C3-9F30-54184220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 Light"/>
              </a:rPr>
              <a:t>動機介紹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AED71A90-4514-4893-B8A0-0A26106B4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+mn-lt"/>
              </a:rPr>
              <a:t>如果想要成為一名強大的火影，修練S級忍術的結印是一條必經之路，更是我們這組成員的最終目標！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+mn-lt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+mn-lt"/>
              </a:rPr>
              <a:t>然而問題出現了，我們</a:t>
            </a: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+mn-lt"/>
              </a:rPr>
              <a:t>知道了訓練的方法，卻沒有驗證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+mn-lt"/>
              </a:rPr>
              <a:t>結</a:t>
            </a: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+mn-lt"/>
              </a:rPr>
              <a:t>印正確性的工具</a:t>
            </a:r>
            <a:r>
              <a:rPr 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lt"/>
              </a:rPr>
              <a:t>。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  <a:cs typeface="+mn-lt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+mn-lt"/>
            </a:endParaRP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+mn-lt"/>
              </a:rPr>
              <a:t>因此，我們這組希望能夠透過機器學習來判斷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+mn-lt"/>
              </a:rPr>
              <a:t>我們</a:t>
            </a: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+mn-lt"/>
              </a:rPr>
              <a:t>比出的結印的正確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+mn-lt"/>
              </a:rPr>
              <a:t>性</a:t>
            </a:r>
            <a:r>
              <a:rPr 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lt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+mn-lt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+mn-lt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lt"/>
              </a:rPr>
              <a:t>參考資料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lt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lt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https://www.youtube.com/watch?v=mCcla6k3lXA&amp;fbclid=IwAR2VXcaH91YV0zzq72pcCxYvlu8t9izAgn8uOXOKkidQ-TTJ-94CLB6zJCA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4415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07568" y="188641"/>
            <a:ext cx="7772400" cy="1470025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主題介紹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309" y="1658666"/>
            <a:ext cx="5976664" cy="494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實作方法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資料處理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即時影像辨識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168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資料處理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需辨別共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種手勢，如下圖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因為參考資料有提供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github.com/angry-coder-room/naruto-handsigns-predict-dl/tree/master/dataset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275" y="2300077"/>
            <a:ext cx="1963631" cy="162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82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資料處理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資料的問題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作者有放在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，但想徵求作者的授權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-&gt;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已寄信詢問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欲訓練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手勢，但作者每種手勢僅拍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張照片，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其餘是透過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ImageGenerator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產生的大量照片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-&gt;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先使用其資料建立系統，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若作者不同意授權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訓練效果不佳，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會決定自己拍攝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5173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因為主題是手勢的判斷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決定使用擅長圖片辨識的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來做模型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這週會討論是否使用經典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GoogLeNet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CaffeNet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詳細的層數、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Filter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大小及張數、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Activation Function</a:t>
            </a: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透過訓練效果做調整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415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357</Words>
  <Application>Microsoft Office PowerPoint</Application>
  <PresentationFormat>寬螢幕</PresentationFormat>
  <Paragraphs>70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Calibri Light</vt:lpstr>
      <vt:lpstr>Office 佈景主題</vt:lpstr>
      <vt:lpstr>影像辨識結印</vt:lpstr>
      <vt:lpstr>組員</vt:lpstr>
      <vt:lpstr>Agenda</vt:lpstr>
      <vt:lpstr>動機介紹</vt:lpstr>
      <vt:lpstr>主題介紹</vt:lpstr>
      <vt:lpstr>實作方法</vt:lpstr>
      <vt:lpstr>資料處理</vt:lpstr>
      <vt:lpstr>資料處理</vt:lpstr>
      <vt:lpstr>CNN機器學習</vt:lpstr>
      <vt:lpstr>即時影像辨識</vt:lpstr>
      <vt:lpstr>專案排程及分工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韋勳 陳</dc:creator>
  <cp:lastModifiedBy>韋勳 陳</cp:lastModifiedBy>
  <cp:revision>9</cp:revision>
  <dcterms:created xsi:type="dcterms:W3CDTF">2020-04-23T12:40:54Z</dcterms:created>
  <dcterms:modified xsi:type="dcterms:W3CDTF">2020-04-25T06:29:46Z</dcterms:modified>
</cp:coreProperties>
</file>