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0" r:id="rId9"/>
    <p:sldId id="263" r:id="rId10"/>
    <p:sldId id="266" r:id="rId11"/>
    <p:sldId id="267" r:id="rId12"/>
    <p:sldId id="264" r:id="rId13"/>
    <p:sldId id="269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C7E"/>
    <a:srgbClr val="B8A39A"/>
    <a:srgbClr val="57453E"/>
    <a:srgbClr val="F3548A"/>
    <a:srgbClr val="FF9BC1"/>
    <a:srgbClr val="FE9202"/>
    <a:srgbClr val="E20304"/>
    <a:srgbClr val="FC3636"/>
    <a:srgbClr val="550957"/>
    <a:srgbClr val="76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1" y="2041062"/>
            <a:ext cx="3359510" cy="124721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B8A39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364352"/>
            <a:ext cx="3054102" cy="88715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AE8C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96" y="102393"/>
            <a:ext cx="8354605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1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368"/>
            <a:ext cx="6252670" cy="3562895"/>
          </a:xfrm>
        </p:spPr>
        <p:txBody>
          <a:bodyPr/>
          <a:lstStyle>
            <a:lvl1pPr algn="l">
              <a:defRPr sz="2800">
                <a:solidFill>
                  <a:srgbClr val="AE8C7E"/>
                </a:solidFill>
              </a:defRPr>
            </a:lvl1pPr>
            <a:lvl2pPr algn="l">
              <a:defRPr>
                <a:solidFill>
                  <a:srgbClr val="AE8C7E"/>
                </a:solidFill>
              </a:defRPr>
            </a:lvl2pPr>
            <a:lvl3pPr algn="l">
              <a:defRPr>
                <a:solidFill>
                  <a:srgbClr val="AE8C7E"/>
                </a:solidFill>
              </a:defRPr>
            </a:lvl3pPr>
            <a:lvl4pPr algn="l">
              <a:defRPr>
                <a:solidFill>
                  <a:srgbClr val="AE8C7E"/>
                </a:solidFill>
              </a:defRPr>
            </a:lvl4pPr>
            <a:lvl5pPr algn="l">
              <a:defRPr>
                <a:solidFill>
                  <a:srgbClr val="AE8C7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99261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34" y="1350109"/>
            <a:ext cx="3359510" cy="22905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THEME: APPLICATION DE  GESTION DU PERSONNEL D’UNE ENTREPRISEE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338" y="3946095"/>
            <a:ext cx="3054102" cy="887153"/>
          </a:xfrm>
        </p:spPr>
        <p:txBody>
          <a:bodyPr/>
          <a:lstStyle/>
          <a:p>
            <a:r>
              <a:rPr lang="en-US" dirty="0" smtClean="0"/>
              <a:t>GROUPE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1" y="1350110"/>
            <a:ext cx="5196932" cy="29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164590"/>
            <a:ext cx="5760720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09771" y="99261"/>
            <a:ext cx="7216329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OUTILS UTILISES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259" y="1268829"/>
            <a:ext cx="8398775" cy="304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CM" spc="-75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CM" spc="-75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CM" spc="-75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fr-CM" spc="-75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EntityFrameWork</a:t>
            </a:r>
            <a:r>
              <a:rPr lang="fr-CM" spc="-75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M" spc="-75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endParaRPr lang="fr-CM" spc="-75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CM" spc="-7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fr-CM" spc="-75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EntityFrameWork</a:t>
            </a:r>
            <a:r>
              <a:rPr lang="fr-CM" spc="-7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M" spc="-75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0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09771" y="99261"/>
            <a:ext cx="7216329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CAS PRATIQUES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8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09771" y="99261"/>
            <a:ext cx="826879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669" y="1784676"/>
            <a:ext cx="778795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CM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somme, il était question pour nous de vous présenter en quelques lignes notre application à travers les différents axes évoqués, de vous présenter les outils qu’on utilisera pour son bon déroulement.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4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MEMBRES DU GROUPES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SILHA JASON (Chef du </a:t>
            </a:r>
            <a:r>
              <a:rPr lang="en-US" dirty="0" err="1" smtClean="0"/>
              <a:t>groupe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KENGNI JOHAN</a:t>
            </a:r>
            <a:endParaRPr lang="en-US" dirty="0"/>
          </a:p>
          <a:p>
            <a:r>
              <a:rPr lang="en-US" dirty="0" smtClean="0"/>
              <a:t>ZEBAZE RAYAN</a:t>
            </a:r>
            <a:endParaRPr lang="en-US" dirty="0"/>
          </a:p>
          <a:p>
            <a:r>
              <a:rPr lang="en-US" dirty="0" smtClean="0"/>
              <a:t>NJOPMO YVAN</a:t>
            </a:r>
          </a:p>
          <a:p>
            <a:r>
              <a:rPr lang="en-US" dirty="0" smtClean="0"/>
              <a:t>DJOUDA PATRIC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PRESENTATION DU PROJET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OBJECTIFS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FONCTIONALITES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INTERFACE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OUTILS </a:t>
            </a:r>
            <a:r>
              <a:rPr lang="en-US" dirty="0" smtClean="0">
                <a:solidFill>
                  <a:schemeClr val="bg1"/>
                </a:solidFill>
              </a:rPr>
              <a:t>UTILISES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CAS PRATIQUES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9770" y="1197405"/>
            <a:ext cx="7827149" cy="3359509"/>
          </a:xfrm>
        </p:spPr>
        <p:txBody>
          <a:bodyPr/>
          <a:lstStyle/>
          <a:p>
            <a:r>
              <a:rPr lang="fr-CM" dirty="0"/>
              <a:t>Dans le cadre de la bonne assimilation du cours, il nous a été restitué comme thème l’application de gestion du personnel d’une entreprise. Gérer une entreprise est tout sauf facile au vue de ses différents constituants et du boulot à remplir. Il faut gérer les salaires, absences et conges, département, contrats et fonction de chaque employé de façon dynamique.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09771" y="99261"/>
            <a:ext cx="7216329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PRESENTATION DU PROJET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60" y="1197405"/>
            <a:ext cx="8437969" cy="36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CM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 </a:t>
            </a:r>
            <a:r>
              <a:rPr lang="fr-CM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majorité des chefs d’entreprise manager une entreprise n’est pas aussi facile que bon nombre le pense, rien que du fait des nombreux employés, des boulots à effectuer, des contraintes à gérer, des salaires a gérer suivant ses nombres d’heures de travail,… autant de chose. Notre projet essayera bien que mal à remédier à cela ayant une durée de 04 semaines pour sa réalisation.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09772" y="99261"/>
            <a:ext cx="7063624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OBJECTIFS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259" y="1268829"/>
            <a:ext cx="8398775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800"/>
              </a:spcAft>
            </a:pPr>
            <a:r>
              <a:rPr lang="fr-CM" spc="-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cette application de gestion simpliste et efficace, nous avons comme objectif 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CM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Simplifier la gestion du personnelle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CM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Contribuer à un travail rentable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CM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Assurer le suivi </a:t>
            </a:r>
            <a:r>
              <a:rPr lang="fr-CM" spc="-7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fr-CM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personnelle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1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09771" y="99261"/>
            <a:ext cx="826879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FONCTIONALITES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47613"/>
            <a:ext cx="8382306" cy="4275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M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fonctionnalités de notre application on peut avoir: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M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 connecter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M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S’inscrire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M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Ajouter un employé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M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Consulter les détails d'un département (nombre d'employés, masse salariale,   mission et tout le tralala)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M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Ajouter une fonction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M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Consulter la liste des fonctions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M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Ajouter un contrat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CM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Consulter </a:t>
            </a:r>
            <a:r>
              <a:rPr lang="fr-CM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liste des </a:t>
            </a:r>
            <a:r>
              <a:rPr lang="fr-CM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contrats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endParaRPr lang="fr-CM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6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044700"/>
            <a:ext cx="8246070" cy="397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409771" y="99261"/>
            <a:ext cx="826879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MCD DE L’APPLICATION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3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09771" y="99261"/>
            <a:ext cx="826879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QUELQUES INTERFACES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260" y="1197405"/>
            <a:ext cx="8437969" cy="36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6015" y="1350110"/>
            <a:ext cx="4581150" cy="6108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 DE L’APPLICATION</a:t>
            </a:r>
            <a:endParaRPr lang="en-US" dirty="0"/>
          </a:p>
        </p:txBody>
      </p:sp>
      <p:pic>
        <p:nvPicPr>
          <p:cNvPr id="5" name="Picture 1" descr="three-man-worker-with-yellow-swoosh_698903-8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6" y="2113635"/>
            <a:ext cx="2748690" cy="19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8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Affichage à l'écran (16:9)</PresentationFormat>
  <Paragraphs>50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Office Theme</vt:lpstr>
      <vt:lpstr>THEME: APPLICATION DE  GESTION DU PERSONNEL D’UNE ENTREPRISEE</vt:lpstr>
      <vt:lpstr>MEMBRES DU GROUPES</vt:lpstr>
      <vt:lpstr>SOMMAIRE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2022-12-09T12:55:32Z</dcterms:modified>
</cp:coreProperties>
</file>