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5" r:id="rId1"/>
  </p:sldMasterIdLst>
  <p:sldIdLst>
    <p:sldId id="256" r:id="rId2"/>
    <p:sldId id="266" r:id="rId3"/>
    <p:sldId id="257" r:id="rId4"/>
    <p:sldId id="264" r:id="rId5"/>
    <p:sldId id="258" r:id="rId6"/>
    <p:sldId id="260" r:id="rId7"/>
    <p:sldId id="259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099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011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66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453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27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9582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2338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694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84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84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877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814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02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224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265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246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0702F-430F-4D05-817A-6F17A736FF25}" type="datetimeFigureOut">
              <a:rPr lang="en-NZ" smtClean="0"/>
              <a:t>21/10/2019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311F2D-4638-469B-8910-5E8E3B149C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940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luAU3-7G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roid Emulator - Pixel_2_API_NZ:55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248" y="794657"/>
            <a:ext cx="3276629" cy="6063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9112" y="2404531"/>
            <a:ext cx="7766936" cy="1646302"/>
          </a:xfrm>
        </p:spPr>
        <p:txBody>
          <a:bodyPr/>
          <a:lstStyle/>
          <a:p>
            <a:r>
              <a:rPr lang="en-NZ" dirty="0"/>
              <a:t>Weekly Fruit </a:t>
            </a:r>
            <a:r>
              <a:rPr lang="en-NZ" dirty="0" smtClean="0"/>
              <a:t>LIJING </a:t>
            </a:r>
            <a:r>
              <a:rPr lang="en-NZ" dirty="0"/>
              <a:t>APP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/>
              <a:t>Jing Li  Student</a:t>
            </a:r>
            <a:r>
              <a:rPr lang="en-AU" b="1" dirty="0" smtClean="0"/>
              <a:t> </a:t>
            </a:r>
            <a:r>
              <a:rPr lang="en-AU" b="1" dirty="0"/>
              <a:t>ID:21902204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15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SQLite </a:t>
            </a:r>
            <a:r>
              <a:rPr lang="en-NZ" dirty="0" smtClean="0"/>
              <a:t>Database Delete</a:t>
            </a:r>
            <a:endParaRPr lang="en-NZ" dirty="0"/>
          </a:p>
        </p:txBody>
      </p:sp>
      <p:pic>
        <p:nvPicPr>
          <p:cNvPr id="4" name="Content Placeholder 3" descr="Android Emulator - Pixel_2_API_NZ:555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68702"/>
            <a:ext cx="2338009" cy="4326445"/>
          </a:xfrm>
        </p:spPr>
      </p:pic>
      <p:pic>
        <p:nvPicPr>
          <p:cNvPr id="5" name="Picture 4" descr="Android Emulator - Pixel_2_API_NZ:55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43" y="1634549"/>
            <a:ext cx="2410506" cy="446059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939143" y="3450771"/>
            <a:ext cx="533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ight Arrow 6"/>
          <p:cNvSpPr/>
          <p:nvPr/>
        </p:nvSpPr>
        <p:spPr>
          <a:xfrm>
            <a:off x="5747657" y="3690257"/>
            <a:ext cx="740229" cy="446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 descr="Android Emulator - Pixel_2_API_NZ:55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55" y="1634549"/>
            <a:ext cx="2506003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Video </a:t>
            </a:r>
            <a:endParaRPr lang="en-NZ" dirty="0"/>
          </a:p>
        </p:txBody>
      </p:sp>
      <p:pic>
        <p:nvPicPr>
          <p:cNvPr id="6" name="9luAU3-7GnE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85236" y="1472665"/>
            <a:ext cx="6786613" cy="38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App </a:t>
            </a:r>
            <a:r>
              <a:rPr lang="en-NZ" dirty="0" smtClean="0"/>
              <a:t>Objectives</a:t>
            </a:r>
          </a:p>
          <a:p>
            <a:endParaRPr lang="en-NZ" dirty="0"/>
          </a:p>
          <a:p>
            <a:r>
              <a:rPr lang="en-NZ" dirty="0" smtClean="0"/>
              <a:t>Design Framework</a:t>
            </a:r>
          </a:p>
          <a:p>
            <a:endParaRPr lang="en-NZ" dirty="0" smtClean="0"/>
          </a:p>
          <a:p>
            <a:r>
              <a:rPr lang="en-AU" dirty="0"/>
              <a:t>Technical </a:t>
            </a:r>
            <a:r>
              <a:rPr lang="en-AU" dirty="0" smtClean="0"/>
              <a:t>Methodology</a:t>
            </a:r>
          </a:p>
          <a:p>
            <a:endParaRPr lang="en-AU" dirty="0"/>
          </a:p>
          <a:p>
            <a:r>
              <a:rPr lang="en-AU" dirty="0" smtClean="0"/>
              <a:t>Video Demo 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81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App Objectives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25420"/>
            <a:ext cx="8596668" cy="3880773"/>
          </a:xfrm>
        </p:spPr>
        <p:txBody>
          <a:bodyPr/>
          <a:lstStyle/>
          <a:p>
            <a:r>
              <a:rPr lang="en-NZ" dirty="0" smtClean="0">
                <a:latin typeface="+mn-ea"/>
              </a:rPr>
              <a:t>My </a:t>
            </a:r>
            <a:r>
              <a:rPr lang="en-AU" dirty="0">
                <a:latin typeface="+mn-ea"/>
              </a:rPr>
              <a:t>App can help </a:t>
            </a:r>
            <a:r>
              <a:rPr lang="en-AU" dirty="0" smtClean="0">
                <a:latin typeface="+mn-ea"/>
              </a:rPr>
              <a:t>some customers </a:t>
            </a:r>
            <a:r>
              <a:rPr lang="en-AU" dirty="0">
                <a:latin typeface="+mn-ea"/>
              </a:rPr>
              <a:t>to order the  weekly fruit packages from a </a:t>
            </a:r>
            <a:r>
              <a:rPr lang="en-AU" dirty="0" smtClean="0">
                <a:latin typeface="+mn-ea"/>
              </a:rPr>
              <a:t>platform.</a:t>
            </a:r>
          </a:p>
          <a:p>
            <a:endParaRPr lang="en-AU" dirty="0" smtClean="0">
              <a:latin typeface="+mn-ea"/>
            </a:endParaRPr>
          </a:p>
          <a:p>
            <a:r>
              <a:rPr lang="en-AU" b="1" dirty="0" smtClean="0">
                <a:latin typeface="+mn-ea"/>
              </a:rPr>
              <a:t>Real time : </a:t>
            </a:r>
            <a:r>
              <a:rPr lang="en-AU" dirty="0" smtClean="0">
                <a:latin typeface="+mn-ea"/>
              </a:rPr>
              <a:t>It </a:t>
            </a:r>
            <a:r>
              <a:rPr lang="en-AU" dirty="0">
                <a:latin typeface="+mn-ea"/>
              </a:rPr>
              <a:t>solves the problem of </a:t>
            </a:r>
            <a:r>
              <a:rPr lang="en-AU" dirty="0" smtClean="0">
                <a:latin typeface="+mn-ea"/>
              </a:rPr>
              <a:t>older </a:t>
            </a:r>
            <a:r>
              <a:rPr lang="en-AU" dirty="0">
                <a:latin typeface="+mn-ea"/>
              </a:rPr>
              <a:t>system only access by email </a:t>
            </a:r>
            <a:r>
              <a:rPr lang="en-AU" dirty="0" smtClean="0">
                <a:latin typeface="+mn-ea"/>
              </a:rPr>
              <a:t>,it was really inconvenient </a:t>
            </a:r>
            <a:r>
              <a:rPr lang="en-AU" dirty="0">
                <a:latin typeface="+mn-ea"/>
              </a:rPr>
              <a:t>for the </a:t>
            </a:r>
            <a:r>
              <a:rPr lang="en-NZ" altLang="zh-CN" dirty="0" smtClean="0">
                <a:latin typeface="+mn-ea"/>
              </a:rPr>
              <a:t>real time </a:t>
            </a:r>
            <a:r>
              <a:rPr lang="en-AU" dirty="0" smtClean="0">
                <a:latin typeface="+mn-ea"/>
              </a:rPr>
              <a:t>operation.</a:t>
            </a:r>
          </a:p>
          <a:p>
            <a:endParaRPr lang="en-AU" dirty="0" smtClean="0">
              <a:latin typeface="+mn-ea"/>
            </a:endParaRPr>
          </a:p>
          <a:p>
            <a:r>
              <a:rPr lang="en-AU" b="1" dirty="0" smtClean="0">
                <a:latin typeface="+mn-ea"/>
              </a:rPr>
              <a:t>Picture content : </a:t>
            </a:r>
            <a:r>
              <a:rPr lang="en-AU" dirty="0" smtClean="0">
                <a:latin typeface="+mn-ea"/>
              </a:rPr>
              <a:t>It also solves </a:t>
            </a:r>
            <a:r>
              <a:rPr lang="en-AU" smtClean="0">
                <a:latin typeface="+mn-ea"/>
              </a:rPr>
              <a:t>the </a:t>
            </a:r>
            <a:r>
              <a:rPr lang="en-AU" smtClean="0">
                <a:latin typeface="+mn-ea"/>
              </a:rPr>
              <a:t>older </a:t>
            </a:r>
            <a:r>
              <a:rPr lang="en-AU" dirty="0" smtClean="0">
                <a:latin typeface="+mn-ea"/>
              </a:rPr>
              <a:t>system problem that can’t  </a:t>
            </a:r>
            <a:r>
              <a:rPr lang="en-AU" dirty="0">
                <a:latin typeface="+mn-ea"/>
              </a:rPr>
              <a:t>be able to </a:t>
            </a:r>
            <a:r>
              <a:rPr lang="en-AU" dirty="0" smtClean="0">
                <a:latin typeface="+mn-ea"/>
              </a:rPr>
              <a:t>wander </a:t>
            </a:r>
            <a:r>
              <a:rPr lang="en-AU" dirty="0">
                <a:latin typeface="+mn-ea"/>
              </a:rPr>
              <a:t>every week fruit packages in advance.</a:t>
            </a:r>
            <a:endParaRPr lang="en-NZ" dirty="0">
              <a:latin typeface="+mn-ea"/>
            </a:endParaRPr>
          </a:p>
          <a:p>
            <a:endParaRPr lang="en-NZ" dirty="0"/>
          </a:p>
          <a:p>
            <a:r>
              <a:rPr lang="en-NZ" b="1" dirty="0"/>
              <a:t>Convenience </a:t>
            </a:r>
            <a:r>
              <a:rPr lang="en-NZ" dirty="0"/>
              <a:t>: </a:t>
            </a:r>
            <a:r>
              <a:rPr lang="en-NZ" dirty="0" smtClean="0"/>
              <a:t>It is helpful to management by Mobile App for the boss.</a:t>
            </a:r>
          </a:p>
        </p:txBody>
      </p:sp>
    </p:spTree>
    <p:extLst>
      <p:ext uri="{BB962C8B-B14F-4D97-AF65-F5344CB8AC3E}">
        <p14:creationId xmlns:p14="http://schemas.microsoft.com/office/powerpoint/2010/main" val="12655234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74291" cy="6557998"/>
          </a:xfrm>
        </p:spPr>
      </p:pic>
    </p:spTree>
    <p:extLst>
      <p:ext uri="{BB962C8B-B14F-4D97-AF65-F5344CB8AC3E}">
        <p14:creationId xmlns:p14="http://schemas.microsoft.com/office/powerpoint/2010/main" val="39541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Technical </a:t>
            </a:r>
            <a:r>
              <a:rPr lang="en-AU" dirty="0" smtClean="0"/>
              <a:t>Methodology</a:t>
            </a:r>
            <a:br>
              <a:rPr lang="en-AU" dirty="0" smtClean="0"/>
            </a:br>
            <a:r>
              <a:rPr lang="en-NZ" dirty="0" smtClean="0"/>
              <a:t>Main functions: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Design layout of different Activity to </a:t>
            </a:r>
            <a:r>
              <a:rPr lang="en-NZ" dirty="0" err="1" smtClean="0"/>
              <a:t>complish</a:t>
            </a:r>
            <a:r>
              <a:rPr lang="en-NZ" dirty="0" smtClean="0"/>
              <a:t> the order process.</a:t>
            </a:r>
          </a:p>
          <a:p>
            <a:r>
              <a:rPr lang="en-NZ" dirty="0" smtClean="0"/>
              <a:t>SQLite Database </a:t>
            </a:r>
            <a:r>
              <a:rPr lang="en-AU" dirty="0"/>
              <a:t>implementation and </a:t>
            </a:r>
            <a:r>
              <a:rPr lang="en-AU" dirty="0" smtClean="0"/>
              <a:t>management</a:t>
            </a:r>
            <a:r>
              <a:rPr lang="en-US" dirty="0"/>
              <a:t>(CRUD </a:t>
            </a:r>
            <a:r>
              <a:rPr lang="en-US" dirty="0" err="1" smtClean="0"/>
              <a:t>functions_DbHandler</a:t>
            </a:r>
            <a:r>
              <a:rPr lang="en-US" dirty="0" smtClean="0"/>
              <a:t>) </a:t>
            </a:r>
            <a:r>
              <a:rPr lang="en-US" dirty="0"/>
              <a:t>have made the App become a better product to use , User can manage the order information and </a:t>
            </a:r>
            <a:r>
              <a:rPr lang="en-US" dirty="0" smtClean="0"/>
              <a:t>CRUD in </a:t>
            </a:r>
            <a:r>
              <a:rPr lang="en-US" dirty="0"/>
              <a:t>one phone .</a:t>
            </a:r>
            <a:endParaRPr lang="en-NZ" dirty="0"/>
          </a:p>
          <a:p>
            <a:r>
              <a:rPr lang="en-NZ" dirty="0" smtClean="0"/>
              <a:t>Toolbar-</a:t>
            </a:r>
            <a:r>
              <a:rPr lang="en-NZ" dirty="0" err="1" smtClean="0"/>
              <a:t>NavigationDrawer</a:t>
            </a:r>
            <a:endParaRPr lang="en-NZ" dirty="0" smtClean="0"/>
          </a:p>
          <a:p>
            <a:r>
              <a:rPr lang="en-NZ" dirty="0" err="1"/>
              <a:t>GridView</a:t>
            </a:r>
            <a:r>
              <a:rPr lang="en-NZ" dirty="0"/>
              <a:t> and </a:t>
            </a:r>
            <a:r>
              <a:rPr lang="en-NZ" dirty="0" err="1"/>
              <a:t>GridItemView</a:t>
            </a:r>
            <a:r>
              <a:rPr lang="en-NZ" dirty="0"/>
              <a:t> </a:t>
            </a:r>
            <a:endParaRPr lang="en-NZ" dirty="0" smtClean="0"/>
          </a:p>
          <a:p>
            <a:r>
              <a:rPr lang="en-NZ" dirty="0" smtClean="0"/>
              <a:t>Basic </a:t>
            </a:r>
            <a:r>
              <a:rPr lang="en-AU" dirty="0" err="1" smtClean="0"/>
              <a:t>Methodologie</a:t>
            </a:r>
            <a:r>
              <a:rPr lang="en-NZ" dirty="0" smtClean="0"/>
              <a:t>s like Intent , Input, Adapter, Toolbar, </a:t>
            </a:r>
            <a:r>
              <a:rPr lang="en-NZ" smtClean="0"/>
              <a:t>Menu,UI</a:t>
            </a:r>
            <a:r>
              <a:rPr lang="en-NZ" dirty="0" smtClean="0"/>
              <a:t> Test etc.</a:t>
            </a:r>
          </a:p>
          <a:p>
            <a:endParaRPr lang="en-NZ" b="1" dirty="0"/>
          </a:p>
          <a:p>
            <a:endParaRPr lang="en-NZ" dirty="0" smtClean="0"/>
          </a:p>
          <a:p>
            <a:pPr marL="0" indent="0">
              <a:buNone/>
            </a:pPr>
            <a:endParaRPr lang="en-AU" dirty="0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23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Toolbar-</a:t>
            </a:r>
            <a:r>
              <a:rPr lang="en-NZ" dirty="0" err="1"/>
              <a:t>NavigationDrawer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pic>
        <p:nvPicPr>
          <p:cNvPr id="4" name="Content Placeholder 3" descr="C:\Users\21902204\AppData\Local\Temp\1570134989(1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16" y="1424848"/>
            <a:ext cx="2822641" cy="5094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85" y="1424848"/>
            <a:ext cx="2971845" cy="517189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601848" y="2799443"/>
            <a:ext cx="794658" cy="511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6" descr="Android Emulator - Pixel_2_API_NZ:55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23" y="1463537"/>
            <a:ext cx="2600125" cy="509451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814163" y="2070098"/>
            <a:ext cx="952612" cy="729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65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err="1"/>
              <a:t>GridView</a:t>
            </a:r>
            <a:r>
              <a:rPr lang="en-NZ" b="1" dirty="0"/>
              <a:t> and </a:t>
            </a:r>
            <a:r>
              <a:rPr lang="en-NZ" b="1" dirty="0" err="1"/>
              <a:t>GridItemView</a:t>
            </a:r>
            <a:r>
              <a:rPr lang="en-NZ" b="1" dirty="0"/>
              <a:t> </a:t>
            </a:r>
            <a:br>
              <a:rPr lang="en-NZ" b="1" dirty="0"/>
            </a:br>
            <a:endParaRPr lang="en-NZ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86" y="1611086"/>
            <a:ext cx="2743200" cy="4582885"/>
          </a:xfrm>
          <a:prstGeom prst="rect">
            <a:avLst/>
          </a:prstGeom>
        </p:spPr>
      </p:pic>
      <p:pic>
        <p:nvPicPr>
          <p:cNvPr id="6" name="Picture 5" descr="Android Emulator - Pixel_2_API_NZ:55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84" y="1611087"/>
            <a:ext cx="2648453" cy="466169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60714" y="3886199"/>
            <a:ext cx="639070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40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Order process(</a:t>
            </a:r>
            <a:r>
              <a:rPr lang="en-NZ" dirty="0"/>
              <a:t>SQLite Database </a:t>
            </a:r>
            <a:r>
              <a:rPr lang="en-NZ" dirty="0" smtClean="0"/>
              <a:t> Create)</a:t>
            </a:r>
            <a:endParaRPr lang="en-NZ" dirty="0"/>
          </a:p>
        </p:txBody>
      </p:sp>
      <p:pic>
        <p:nvPicPr>
          <p:cNvPr id="7" name="Content Placeholder 6" descr="Android Emulator - Pixel_2_API_NZ:555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743467"/>
            <a:ext cx="2252347" cy="4167929"/>
          </a:xfrm>
        </p:spPr>
      </p:pic>
      <p:sp>
        <p:nvSpPr>
          <p:cNvPr id="8" name="Right Arrow 7"/>
          <p:cNvSpPr/>
          <p:nvPr/>
        </p:nvSpPr>
        <p:spPr>
          <a:xfrm>
            <a:off x="2852271" y="3491952"/>
            <a:ext cx="414653" cy="487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" name="Picture 9" descr="Android Emulator - Pixel_2_API_NZ:55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4" y="1743467"/>
            <a:ext cx="2315361" cy="4284534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 flipV="1">
            <a:off x="3875314" y="4288971"/>
            <a:ext cx="2100943" cy="7511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 descr="Android Emulator - Pixel_2_API_NZ:55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42" y="1743467"/>
            <a:ext cx="2315361" cy="42845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721" y="1777373"/>
            <a:ext cx="2040943" cy="4197131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8130746" y="4423719"/>
            <a:ext cx="537519" cy="506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54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SQLite Database </a:t>
            </a:r>
            <a:r>
              <a:rPr lang="en-AU" dirty="0"/>
              <a:t>implementation and management</a:t>
            </a:r>
            <a:r>
              <a:rPr lang="en-US" dirty="0" smtClean="0"/>
              <a:t>(Read-Update-functions</a:t>
            </a:r>
            <a:r>
              <a:rPr lang="en-US" dirty="0"/>
              <a:t>)</a:t>
            </a:r>
            <a:endParaRPr lang="en-NZ" dirty="0"/>
          </a:p>
        </p:txBody>
      </p:sp>
      <p:pic>
        <p:nvPicPr>
          <p:cNvPr id="4" name="Content Placeholder 3" descr="Android Emulator - Pixel_2_API_NZ:555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32" y="2253342"/>
            <a:ext cx="2177077" cy="4093731"/>
          </a:xfrm>
        </p:spPr>
      </p:pic>
      <p:pic>
        <p:nvPicPr>
          <p:cNvPr id="5" name="Picture 4" descr="Android Emulator - Pixel_2_API_NZ:55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7" y="2253342"/>
            <a:ext cx="2241285" cy="414745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340429" y="4071257"/>
            <a:ext cx="206828" cy="33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6" descr="Android Emulator - Pixel_2_API_NZ:55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41" y="2253341"/>
            <a:ext cx="2212251" cy="4093731"/>
          </a:xfrm>
          <a:prstGeom prst="rect">
            <a:avLst/>
          </a:prstGeom>
        </p:spPr>
      </p:pic>
      <p:pic>
        <p:nvPicPr>
          <p:cNvPr id="8" name="Picture 7" descr="Android Emulator - Pixel_2_API_NZ:55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004" y="2329543"/>
            <a:ext cx="2179515" cy="40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465</TotalTime>
  <Words>181</Words>
  <Application>Microsoft Office PowerPoint</Application>
  <PresentationFormat>Widescreen</PresentationFormat>
  <Paragraphs>33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方正姚体</vt:lpstr>
      <vt:lpstr>华文新魏</vt:lpstr>
      <vt:lpstr>Arial</vt:lpstr>
      <vt:lpstr>Trebuchet MS</vt:lpstr>
      <vt:lpstr>Wingdings 3</vt:lpstr>
      <vt:lpstr>Facet</vt:lpstr>
      <vt:lpstr>Weekly Fruit LIJING APP </vt:lpstr>
      <vt:lpstr>Structure</vt:lpstr>
      <vt:lpstr>App Objectives</vt:lpstr>
      <vt:lpstr>PowerPoint Presentation</vt:lpstr>
      <vt:lpstr>Technical Methodology Main functions:</vt:lpstr>
      <vt:lpstr>Toolbar-NavigationDrawer </vt:lpstr>
      <vt:lpstr>GridView and GridItemView  </vt:lpstr>
      <vt:lpstr>Order process(SQLite Database  Create)</vt:lpstr>
      <vt:lpstr>SQLite Database implementation and management(Read-Update-functions)</vt:lpstr>
      <vt:lpstr>SQLite Database Delete</vt:lpstr>
      <vt:lpstr>Video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Fruit NZ APP </dc:title>
  <dc:creator>Jing li</dc:creator>
  <cp:lastModifiedBy>Jing li</cp:lastModifiedBy>
  <cp:revision>36</cp:revision>
  <dcterms:created xsi:type="dcterms:W3CDTF">2019-10-13T01:18:15Z</dcterms:created>
  <dcterms:modified xsi:type="dcterms:W3CDTF">2019-10-21T03:08:24Z</dcterms:modified>
</cp:coreProperties>
</file>