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9"/>
  </p:notesMasterIdLst>
  <p:sldIdLst>
    <p:sldId id="266" r:id="rId2"/>
    <p:sldId id="267" r:id="rId3"/>
    <p:sldId id="272" r:id="rId4"/>
    <p:sldId id="269" r:id="rId5"/>
    <p:sldId id="271" r:id="rId6"/>
    <p:sldId id="270" r:id="rId7"/>
    <p:sldId id="264" r:id="rId8"/>
  </p:sldIdLst>
  <p:sldSz cx="512064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 li" initials="Jl" lastIdx="2" clrIdx="0">
    <p:extLst>
      <p:ext uri="{19B8F6BF-5375-455C-9EA6-DF929625EA0E}">
        <p15:presenceInfo xmlns:p15="http://schemas.microsoft.com/office/powerpoint/2012/main" userId="Jing 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19" d="100"/>
          <a:sy n="19" d="100"/>
        </p:scale>
        <p:origin x="66" y="13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F787A-9DDA-4D6C-BF52-818F87AE765D}" type="datetimeFigureOut">
              <a:rPr lang="en-NZ" smtClean="0"/>
              <a:t>25/09/2019</a:t>
            </a:fld>
            <a:endParaRPr lang="en-NZ"/>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NZ"/>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ABBCA-977F-4F95-B9AB-B83B6CD21A58}" type="slidenum">
              <a:rPr lang="en-NZ" smtClean="0"/>
              <a:t>‹#›</a:t>
            </a:fld>
            <a:endParaRPr lang="en-NZ"/>
          </a:p>
        </p:txBody>
      </p:sp>
    </p:spTree>
    <p:extLst>
      <p:ext uri="{BB962C8B-B14F-4D97-AF65-F5344CB8AC3E}">
        <p14:creationId xmlns:p14="http://schemas.microsoft.com/office/powerpoint/2010/main" val="1311789283"/>
      </p:ext>
    </p:extLst>
  </p:cSld>
  <p:clrMap bg1="lt1" tx1="dk1" bg2="lt2" tx2="dk2" accent1="accent1" accent2="accent2" accent3="accent3" accent4="accent4" accent5="accent5" accent6="accent6" hlink="hlink" folHlink="folHlink"/>
  <p:notesStyle>
    <a:lvl1pPr marL="0" algn="l" defTabSz="3628796" rtl="0" eaLnBrk="1" latinLnBrk="0" hangingPunct="1">
      <a:defRPr sz="4762" kern="1200">
        <a:solidFill>
          <a:schemeClr val="tx1"/>
        </a:solidFill>
        <a:latin typeface="+mn-lt"/>
        <a:ea typeface="+mn-ea"/>
        <a:cs typeface="+mn-cs"/>
      </a:defRPr>
    </a:lvl1pPr>
    <a:lvl2pPr marL="1814398" algn="l" defTabSz="3628796" rtl="0" eaLnBrk="1" latinLnBrk="0" hangingPunct="1">
      <a:defRPr sz="4762" kern="1200">
        <a:solidFill>
          <a:schemeClr val="tx1"/>
        </a:solidFill>
        <a:latin typeface="+mn-lt"/>
        <a:ea typeface="+mn-ea"/>
        <a:cs typeface="+mn-cs"/>
      </a:defRPr>
    </a:lvl2pPr>
    <a:lvl3pPr marL="3628796" algn="l" defTabSz="3628796" rtl="0" eaLnBrk="1" latinLnBrk="0" hangingPunct="1">
      <a:defRPr sz="4762" kern="1200">
        <a:solidFill>
          <a:schemeClr val="tx1"/>
        </a:solidFill>
        <a:latin typeface="+mn-lt"/>
        <a:ea typeface="+mn-ea"/>
        <a:cs typeface="+mn-cs"/>
      </a:defRPr>
    </a:lvl3pPr>
    <a:lvl4pPr marL="5443195" algn="l" defTabSz="3628796" rtl="0" eaLnBrk="1" latinLnBrk="0" hangingPunct="1">
      <a:defRPr sz="4762" kern="1200">
        <a:solidFill>
          <a:schemeClr val="tx1"/>
        </a:solidFill>
        <a:latin typeface="+mn-lt"/>
        <a:ea typeface="+mn-ea"/>
        <a:cs typeface="+mn-cs"/>
      </a:defRPr>
    </a:lvl4pPr>
    <a:lvl5pPr marL="7257593" algn="l" defTabSz="3628796" rtl="0" eaLnBrk="1" latinLnBrk="0" hangingPunct="1">
      <a:defRPr sz="4762" kern="1200">
        <a:solidFill>
          <a:schemeClr val="tx1"/>
        </a:solidFill>
        <a:latin typeface="+mn-lt"/>
        <a:ea typeface="+mn-ea"/>
        <a:cs typeface="+mn-cs"/>
      </a:defRPr>
    </a:lvl5pPr>
    <a:lvl6pPr marL="9071991" algn="l" defTabSz="3628796" rtl="0" eaLnBrk="1" latinLnBrk="0" hangingPunct="1">
      <a:defRPr sz="4762" kern="1200">
        <a:solidFill>
          <a:schemeClr val="tx1"/>
        </a:solidFill>
        <a:latin typeface="+mn-lt"/>
        <a:ea typeface="+mn-ea"/>
        <a:cs typeface="+mn-cs"/>
      </a:defRPr>
    </a:lvl6pPr>
    <a:lvl7pPr marL="10886389" algn="l" defTabSz="3628796" rtl="0" eaLnBrk="1" latinLnBrk="0" hangingPunct="1">
      <a:defRPr sz="4762" kern="1200">
        <a:solidFill>
          <a:schemeClr val="tx1"/>
        </a:solidFill>
        <a:latin typeface="+mn-lt"/>
        <a:ea typeface="+mn-ea"/>
        <a:cs typeface="+mn-cs"/>
      </a:defRPr>
    </a:lvl7pPr>
    <a:lvl8pPr marL="12700787" algn="l" defTabSz="3628796" rtl="0" eaLnBrk="1" latinLnBrk="0" hangingPunct="1">
      <a:defRPr sz="4762" kern="1200">
        <a:solidFill>
          <a:schemeClr val="tx1"/>
        </a:solidFill>
        <a:latin typeface="+mn-lt"/>
        <a:ea typeface="+mn-ea"/>
        <a:cs typeface="+mn-cs"/>
      </a:defRPr>
    </a:lvl8pPr>
    <a:lvl9pPr marL="14515186" algn="l" defTabSz="3628796" rtl="0" eaLnBrk="1" latinLnBrk="0" hangingPunct="1">
      <a:defRPr sz="476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A1F7FE-A54F-4295-A15D-8C368452A0DD}"/>
              </a:ext>
            </a:extLst>
          </p:cNvPr>
          <p:cNvSpPr>
            <a:spLocks noGrp="1" noChangeArrowheads="1"/>
          </p:cNvSpPr>
          <p:nvPr>
            <p:ph type="sldNum" sz="quarter" idx="5"/>
          </p:nvPr>
        </p:nvSpPr>
        <p:spPr>
          <a:ln/>
        </p:spPr>
        <p:txBody>
          <a:bodyPr/>
          <a:lstStyle/>
          <a:p>
            <a:fld id="{A1CF8413-D895-420C-95A9-36A3D385AE91}" type="slidenum">
              <a:rPr lang="en-US" altLang="en-US"/>
              <a:pPr/>
              <a:t>7</a:t>
            </a:fld>
            <a:endParaRPr lang="en-US" altLang="en-US"/>
          </a:p>
        </p:txBody>
      </p:sp>
      <p:sp>
        <p:nvSpPr>
          <p:cNvPr id="10242" name="Rectangle 2">
            <a:extLst>
              <a:ext uri="{FF2B5EF4-FFF2-40B4-BE49-F238E27FC236}">
                <a16:creationId xmlns:a16="http://schemas.microsoft.com/office/drawing/2014/main" id="{54420D48-3F0C-4D70-8E84-7B85AC945E97}"/>
              </a:ext>
            </a:extLst>
          </p:cNvPr>
          <p:cNvSpPr>
            <a:spLocks noGrp="1" noRot="1" noChangeAspect="1" noChangeArrowheads="1" noTextEdit="1"/>
          </p:cNvSpPr>
          <p:nvPr>
            <p:ph type="sldImg"/>
          </p:nvPr>
        </p:nvSpPr>
        <p:spPr>
          <a:xfrm>
            <a:off x="685800" y="1143000"/>
            <a:ext cx="5486400" cy="3086100"/>
          </a:xfrm>
          <a:ln/>
        </p:spPr>
      </p:sp>
      <p:sp>
        <p:nvSpPr>
          <p:cNvPr id="10243" name="Rectangle 3">
            <a:extLst>
              <a:ext uri="{FF2B5EF4-FFF2-40B4-BE49-F238E27FC236}">
                <a16:creationId xmlns:a16="http://schemas.microsoft.com/office/drawing/2014/main" id="{88382543-18D8-4C69-B889-FC671EAC8586}"/>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35559"/>
            <a:ext cx="51206400" cy="2883916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6329682" y="10099043"/>
            <a:ext cx="32621131" cy="6914468"/>
          </a:xfrm>
        </p:spPr>
        <p:txBody>
          <a:bodyPr anchor="b">
            <a:noAutofit/>
          </a:bodyPr>
          <a:lstStyle>
            <a:lvl1pPr algn="r">
              <a:defRPr sz="2268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329682" y="17013501"/>
            <a:ext cx="32621131" cy="4606976"/>
          </a:xfrm>
        </p:spPr>
        <p:txBody>
          <a:bodyPr anchor="t"/>
          <a:lstStyle>
            <a:lvl1pPr marL="0" indent="0" algn="r">
              <a:buNone/>
              <a:defRPr>
                <a:solidFill>
                  <a:schemeClr val="tx1">
                    <a:lumMod val="50000"/>
                    <a:lumOff val="50000"/>
                  </a:schemeClr>
                </a:solidFill>
              </a:defRPr>
            </a:lvl1pPr>
            <a:lvl2pPr marL="1920240" indent="0" algn="ctr">
              <a:buNone/>
              <a:defRPr>
                <a:solidFill>
                  <a:schemeClr val="tx1">
                    <a:tint val="75000"/>
                  </a:schemeClr>
                </a:solidFill>
              </a:defRPr>
            </a:lvl2pPr>
            <a:lvl3pPr marL="3840480" indent="0" algn="ctr">
              <a:buNone/>
              <a:defRPr>
                <a:solidFill>
                  <a:schemeClr val="tx1">
                    <a:tint val="75000"/>
                  </a:schemeClr>
                </a:solidFill>
              </a:defRPr>
            </a:lvl3pPr>
            <a:lvl4pPr marL="5760720" indent="0" algn="ctr">
              <a:buNone/>
              <a:defRPr>
                <a:solidFill>
                  <a:schemeClr val="tx1">
                    <a:tint val="75000"/>
                  </a:schemeClr>
                </a:solidFill>
              </a:defRPr>
            </a:lvl4pPr>
            <a:lvl5pPr marL="7680960" indent="0" algn="ctr">
              <a:buNone/>
              <a:defRPr>
                <a:solidFill>
                  <a:schemeClr val="tx1">
                    <a:tint val="75000"/>
                  </a:schemeClr>
                </a:solidFill>
              </a:defRPr>
            </a:lvl5pPr>
            <a:lvl6pPr marL="9601200" indent="0" algn="ctr">
              <a:buNone/>
              <a:defRPr>
                <a:solidFill>
                  <a:schemeClr val="tx1">
                    <a:tint val="75000"/>
                  </a:schemeClr>
                </a:solidFill>
              </a:defRPr>
            </a:lvl6pPr>
            <a:lvl7pPr marL="11521440" indent="0" algn="ctr">
              <a:buNone/>
              <a:defRPr>
                <a:solidFill>
                  <a:schemeClr val="tx1">
                    <a:tint val="75000"/>
                  </a:schemeClr>
                </a:solidFill>
              </a:defRPr>
            </a:lvl7pPr>
            <a:lvl8pPr marL="13441680" indent="0" algn="ctr">
              <a:buNone/>
              <a:defRPr>
                <a:solidFill>
                  <a:schemeClr val="tx1">
                    <a:tint val="75000"/>
                  </a:schemeClr>
                </a:solidFill>
              </a:defRPr>
            </a:lvl8pPr>
            <a:lvl9pPr marL="1536192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72E8C0-3E59-4CD1-924D-BB396F30A18D}" type="datetimeFigureOut">
              <a:rPr lang="en-NZ" smtClean="0"/>
              <a:t>25/09/2019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A21C51B-256C-4483-AA99-9FD8E572F1A7}" type="slidenum">
              <a:rPr lang="en-NZ" smtClean="0"/>
              <a:t>‹#›</a:t>
            </a:fld>
            <a:endParaRPr lang="en-NZ"/>
          </a:p>
        </p:txBody>
      </p:sp>
    </p:spTree>
    <p:extLst>
      <p:ext uri="{BB962C8B-B14F-4D97-AF65-F5344CB8AC3E}">
        <p14:creationId xmlns:p14="http://schemas.microsoft.com/office/powerpoint/2010/main" val="486969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844807" y="2560320"/>
            <a:ext cx="36106006" cy="14295120"/>
          </a:xfrm>
        </p:spPr>
        <p:txBody>
          <a:bodyPr anchor="ctr">
            <a:normAutofit/>
          </a:bodyPr>
          <a:lstStyle>
            <a:lvl1pPr algn="l">
              <a:defRPr sz="184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844807" y="18775680"/>
            <a:ext cx="36106006" cy="6598040"/>
          </a:xfrm>
        </p:spPr>
        <p:txBody>
          <a:bodyPr anchor="ctr">
            <a:normAutofit/>
          </a:bodyPr>
          <a:lstStyle>
            <a:lvl1pPr marL="0" indent="0" algn="l">
              <a:buNone/>
              <a:defRPr sz="7560">
                <a:solidFill>
                  <a:schemeClr val="tx1">
                    <a:lumMod val="75000"/>
                    <a:lumOff val="25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72E8C0-3E59-4CD1-924D-BB396F30A18D}" type="datetimeFigureOut">
              <a:rPr lang="en-NZ" smtClean="0"/>
              <a:t>25/09/2019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A21C51B-256C-4483-AA99-9FD8E572F1A7}" type="slidenum">
              <a:rPr lang="en-NZ" smtClean="0"/>
              <a:t>‹#›</a:t>
            </a:fld>
            <a:endParaRPr lang="en-NZ"/>
          </a:p>
        </p:txBody>
      </p:sp>
    </p:spTree>
    <p:extLst>
      <p:ext uri="{BB962C8B-B14F-4D97-AF65-F5344CB8AC3E}">
        <p14:creationId xmlns:p14="http://schemas.microsoft.com/office/powerpoint/2010/main" val="386026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11603" y="2560320"/>
            <a:ext cx="33995363" cy="12694920"/>
          </a:xfrm>
        </p:spPr>
        <p:txBody>
          <a:bodyPr anchor="ctr">
            <a:normAutofit/>
          </a:bodyPr>
          <a:lstStyle>
            <a:lvl1pPr algn="l">
              <a:defRPr sz="1848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737784" y="15255240"/>
            <a:ext cx="30343001" cy="1600200"/>
          </a:xfrm>
        </p:spPr>
        <p:txBody>
          <a:bodyPr anchor="ctr">
            <a:noAutofit/>
          </a:bodyPr>
          <a:lstStyle>
            <a:lvl1pPr marL="0" indent="0">
              <a:buFontTx/>
              <a:buNone/>
              <a:defRPr sz="6720">
                <a:solidFill>
                  <a:schemeClr val="tx1">
                    <a:lumMod val="50000"/>
                    <a:lumOff val="50000"/>
                  </a:schemeClr>
                </a:solidFill>
              </a:defRPr>
            </a:lvl1pPr>
            <a:lvl2pPr marL="1920240" indent="0">
              <a:buFontTx/>
              <a:buNone/>
              <a:defRPr/>
            </a:lvl2pPr>
            <a:lvl3pPr marL="3840480" indent="0">
              <a:buFontTx/>
              <a:buNone/>
              <a:defRPr/>
            </a:lvl3pPr>
            <a:lvl4pPr marL="5760720" indent="0">
              <a:buFontTx/>
              <a:buNone/>
              <a:defRPr/>
            </a:lvl4pPr>
            <a:lvl5pPr marL="7680960" indent="0">
              <a:buFontTx/>
              <a:buNone/>
              <a:defRPr/>
            </a:lvl5pPr>
          </a:lstStyle>
          <a:p>
            <a:pPr lvl="0"/>
            <a:r>
              <a:rPr lang="en-US" smtClean="0"/>
              <a:t>Edit Master text styles</a:t>
            </a:r>
          </a:p>
        </p:txBody>
      </p:sp>
      <p:sp>
        <p:nvSpPr>
          <p:cNvPr id="3" name="Text Placeholder 2"/>
          <p:cNvSpPr>
            <a:spLocks noGrp="1"/>
          </p:cNvSpPr>
          <p:nvPr>
            <p:ph type="body" idx="1"/>
          </p:nvPr>
        </p:nvSpPr>
        <p:spPr>
          <a:xfrm>
            <a:off x="2844807" y="18775680"/>
            <a:ext cx="36106006" cy="6598040"/>
          </a:xfrm>
        </p:spPr>
        <p:txBody>
          <a:bodyPr anchor="ctr">
            <a:normAutofit/>
          </a:bodyPr>
          <a:lstStyle>
            <a:lvl1pPr marL="0" indent="0" algn="l">
              <a:buNone/>
              <a:defRPr sz="7560">
                <a:solidFill>
                  <a:schemeClr val="tx1">
                    <a:lumMod val="75000"/>
                    <a:lumOff val="25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72E8C0-3E59-4CD1-924D-BB396F30A18D}" type="datetimeFigureOut">
              <a:rPr lang="en-NZ" smtClean="0"/>
              <a:t>25/09/2019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A21C51B-256C-4483-AA99-9FD8E572F1A7}" type="slidenum">
              <a:rPr lang="en-NZ" smtClean="0"/>
              <a:t>‹#›</a:t>
            </a:fld>
            <a:endParaRPr lang="en-NZ"/>
          </a:p>
        </p:txBody>
      </p:sp>
      <p:sp>
        <p:nvSpPr>
          <p:cNvPr id="20" name="TextBox 19"/>
          <p:cNvSpPr txBox="1"/>
          <p:nvPr/>
        </p:nvSpPr>
        <p:spPr>
          <a:xfrm>
            <a:off x="2275854" y="3319588"/>
            <a:ext cx="2560320" cy="2456059"/>
          </a:xfrm>
          <a:prstGeom prst="rect">
            <a:avLst/>
          </a:prstGeom>
        </p:spPr>
        <p:txBody>
          <a:bodyPr vert="horz" lIns="384048" tIns="192024" rIns="384048" bIns="192024" rtlCol="0" anchor="ctr">
            <a:noAutofit/>
          </a:bodyPr>
          <a:lstStyle/>
          <a:p>
            <a:pPr lvl="0"/>
            <a:r>
              <a:rPr lang="en-US" sz="336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37350646" y="12123535"/>
            <a:ext cx="2560320" cy="2456059"/>
          </a:xfrm>
          <a:prstGeom prst="rect">
            <a:avLst/>
          </a:prstGeom>
        </p:spPr>
        <p:txBody>
          <a:bodyPr vert="horz" lIns="384048" tIns="192024" rIns="384048" bIns="192024" rtlCol="0" anchor="ctr">
            <a:noAutofit/>
          </a:bodyPr>
          <a:lstStyle/>
          <a:p>
            <a:pPr lvl="0"/>
            <a:r>
              <a:rPr lang="en-US" sz="33600" baseline="0" dirty="0">
                <a:ln w="3175" cmpd="sng">
                  <a:noFill/>
                </a:ln>
                <a:solidFill>
                  <a:schemeClr val="accent1">
                    <a:lumMod val="60000"/>
                    <a:lumOff val="40000"/>
                  </a:schemeClr>
                </a:solidFill>
                <a:latin typeface="Arial"/>
              </a:rPr>
              <a:t>”</a:t>
            </a:r>
            <a:endParaRPr lang="en-US" sz="7560" dirty="0">
              <a:solidFill>
                <a:schemeClr val="accent1">
                  <a:lumMod val="60000"/>
                  <a:lumOff val="40000"/>
                </a:schemeClr>
              </a:solidFill>
              <a:latin typeface="Arial"/>
            </a:endParaRPr>
          </a:p>
        </p:txBody>
      </p:sp>
    </p:spTree>
    <p:extLst>
      <p:ext uri="{BB962C8B-B14F-4D97-AF65-F5344CB8AC3E}">
        <p14:creationId xmlns:p14="http://schemas.microsoft.com/office/powerpoint/2010/main" val="328908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844807" y="8114350"/>
            <a:ext cx="36106006" cy="10900932"/>
          </a:xfrm>
        </p:spPr>
        <p:txBody>
          <a:bodyPr anchor="b">
            <a:normAutofit/>
          </a:bodyPr>
          <a:lstStyle>
            <a:lvl1pPr algn="l">
              <a:defRPr sz="184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844807" y="19015282"/>
            <a:ext cx="36106006" cy="6358439"/>
          </a:xfrm>
        </p:spPr>
        <p:txBody>
          <a:bodyPr anchor="t">
            <a:normAutofit/>
          </a:bodyPr>
          <a:lstStyle>
            <a:lvl1pPr marL="0" indent="0" algn="l">
              <a:buNone/>
              <a:defRPr sz="7560">
                <a:solidFill>
                  <a:schemeClr val="tx1">
                    <a:lumMod val="75000"/>
                    <a:lumOff val="25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72E8C0-3E59-4CD1-924D-BB396F30A18D}" type="datetimeFigureOut">
              <a:rPr lang="en-NZ" smtClean="0"/>
              <a:t>25/09/2019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A21C51B-256C-4483-AA99-9FD8E572F1A7}" type="slidenum">
              <a:rPr lang="en-NZ" smtClean="0"/>
              <a:t>‹#›</a:t>
            </a:fld>
            <a:endParaRPr lang="en-NZ"/>
          </a:p>
        </p:txBody>
      </p:sp>
    </p:spTree>
    <p:extLst>
      <p:ext uri="{BB962C8B-B14F-4D97-AF65-F5344CB8AC3E}">
        <p14:creationId xmlns:p14="http://schemas.microsoft.com/office/powerpoint/2010/main" val="3675456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3911603" y="2560320"/>
            <a:ext cx="33995363" cy="12694920"/>
          </a:xfrm>
        </p:spPr>
        <p:txBody>
          <a:bodyPr anchor="ctr">
            <a:normAutofit/>
          </a:bodyPr>
          <a:lstStyle>
            <a:lvl1pPr algn="l">
              <a:defRPr sz="1848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844796" y="16855440"/>
            <a:ext cx="36106010" cy="2159842"/>
          </a:xfrm>
        </p:spPr>
        <p:txBody>
          <a:bodyPr anchor="b">
            <a:noAutofit/>
          </a:bodyPr>
          <a:lstStyle>
            <a:lvl1pPr marL="0" indent="0">
              <a:buFontTx/>
              <a:buNone/>
              <a:defRPr sz="10080">
                <a:solidFill>
                  <a:schemeClr val="tx1">
                    <a:lumMod val="75000"/>
                    <a:lumOff val="25000"/>
                  </a:schemeClr>
                </a:solidFill>
              </a:defRPr>
            </a:lvl1pPr>
            <a:lvl2pPr marL="1920240" indent="0">
              <a:buFontTx/>
              <a:buNone/>
              <a:defRPr/>
            </a:lvl2pPr>
            <a:lvl3pPr marL="3840480" indent="0">
              <a:buFontTx/>
              <a:buNone/>
              <a:defRPr/>
            </a:lvl3pPr>
            <a:lvl4pPr marL="5760720" indent="0">
              <a:buFontTx/>
              <a:buNone/>
              <a:defRPr/>
            </a:lvl4pPr>
            <a:lvl5pPr marL="7680960" indent="0">
              <a:buFontTx/>
              <a:buNone/>
              <a:defRPr/>
            </a:lvl5pPr>
          </a:lstStyle>
          <a:p>
            <a:pPr lvl="0"/>
            <a:r>
              <a:rPr lang="en-US" smtClean="0"/>
              <a:t>Edit Master text styles</a:t>
            </a:r>
          </a:p>
        </p:txBody>
      </p:sp>
      <p:sp>
        <p:nvSpPr>
          <p:cNvPr id="3" name="Text Placeholder 2"/>
          <p:cNvSpPr>
            <a:spLocks noGrp="1"/>
          </p:cNvSpPr>
          <p:nvPr>
            <p:ph type="body" idx="1"/>
          </p:nvPr>
        </p:nvSpPr>
        <p:spPr>
          <a:xfrm>
            <a:off x="2844807" y="19015282"/>
            <a:ext cx="36106006" cy="6358439"/>
          </a:xfrm>
        </p:spPr>
        <p:txBody>
          <a:bodyPr anchor="t">
            <a:normAutofit/>
          </a:bodyPr>
          <a:lstStyle>
            <a:lvl1pPr marL="0" indent="0" algn="l">
              <a:buNone/>
              <a:defRPr sz="7560">
                <a:solidFill>
                  <a:schemeClr val="tx1">
                    <a:lumMod val="50000"/>
                    <a:lumOff val="50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72E8C0-3E59-4CD1-924D-BB396F30A18D}" type="datetimeFigureOut">
              <a:rPr lang="en-NZ" smtClean="0"/>
              <a:t>25/09/2019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A21C51B-256C-4483-AA99-9FD8E572F1A7}" type="slidenum">
              <a:rPr lang="en-NZ" smtClean="0"/>
              <a:t>‹#›</a:t>
            </a:fld>
            <a:endParaRPr lang="en-NZ"/>
          </a:p>
        </p:txBody>
      </p:sp>
      <p:sp>
        <p:nvSpPr>
          <p:cNvPr id="24" name="TextBox 23"/>
          <p:cNvSpPr txBox="1"/>
          <p:nvPr/>
        </p:nvSpPr>
        <p:spPr>
          <a:xfrm>
            <a:off x="2275854" y="3319588"/>
            <a:ext cx="2560320" cy="2456059"/>
          </a:xfrm>
          <a:prstGeom prst="rect">
            <a:avLst/>
          </a:prstGeom>
        </p:spPr>
        <p:txBody>
          <a:bodyPr vert="horz" lIns="384048" tIns="192024" rIns="384048" bIns="192024" rtlCol="0" anchor="ctr">
            <a:noAutofit/>
          </a:bodyPr>
          <a:lstStyle/>
          <a:p>
            <a:pPr lvl="0"/>
            <a:r>
              <a:rPr lang="en-US" sz="33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37350646" y="12123535"/>
            <a:ext cx="2560320" cy="2456059"/>
          </a:xfrm>
          <a:prstGeom prst="rect">
            <a:avLst/>
          </a:prstGeom>
        </p:spPr>
        <p:txBody>
          <a:bodyPr vert="horz" lIns="384048" tIns="192024" rIns="384048" bIns="192024" rtlCol="0" anchor="ctr">
            <a:noAutofit/>
          </a:bodyPr>
          <a:lstStyle/>
          <a:p>
            <a:pPr lvl="0"/>
            <a:r>
              <a:rPr lang="en-US" sz="33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0325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880358" y="2560320"/>
            <a:ext cx="36070453" cy="12694920"/>
          </a:xfrm>
        </p:spPr>
        <p:txBody>
          <a:bodyPr anchor="ctr">
            <a:normAutofit/>
          </a:bodyPr>
          <a:lstStyle>
            <a:lvl1pPr algn="l">
              <a:defRPr sz="1848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844796" y="16855440"/>
            <a:ext cx="36106010" cy="2159842"/>
          </a:xfrm>
        </p:spPr>
        <p:txBody>
          <a:bodyPr anchor="b">
            <a:noAutofit/>
          </a:bodyPr>
          <a:lstStyle>
            <a:lvl1pPr marL="0" indent="0">
              <a:buFontTx/>
              <a:buNone/>
              <a:defRPr sz="10080">
                <a:solidFill>
                  <a:schemeClr val="accent1"/>
                </a:solidFill>
              </a:defRPr>
            </a:lvl1pPr>
            <a:lvl2pPr marL="1920240" indent="0">
              <a:buFontTx/>
              <a:buNone/>
              <a:defRPr/>
            </a:lvl2pPr>
            <a:lvl3pPr marL="3840480" indent="0">
              <a:buFontTx/>
              <a:buNone/>
              <a:defRPr/>
            </a:lvl3pPr>
            <a:lvl4pPr marL="5760720" indent="0">
              <a:buFontTx/>
              <a:buNone/>
              <a:defRPr/>
            </a:lvl4pPr>
            <a:lvl5pPr marL="7680960" indent="0">
              <a:buFontTx/>
              <a:buNone/>
              <a:defRPr/>
            </a:lvl5pPr>
          </a:lstStyle>
          <a:p>
            <a:pPr lvl="0"/>
            <a:r>
              <a:rPr lang="en-US" smtClean="0"/>
              <a:t>Edit Master text styles</a:t>
            </a:r>
          </a:p>
        </p:txBody>
      </p:sp>
      <p:sp>
        <p:nvSpPr>
          <p:cNvPr id="3" name="Text Placeholder 2"/>
          <p:cNvSpPr>
            <a:spLocks noGrp="1"/>
          </p:cNvSpPr>
          <p:nvPr>
            <p:ph type="body" idx="1"/>
          </p:nvPr>
        </p:nvSpPr>
        <p:spPr>
          <a:xfrm>
            <a:off x="2844807" y="19015282"/>
            <a:ext cx="36106006" cy="6358439"/>
          </a:xfrm>
        </p:spPr>
        <p:txBody>
          <a:bodyPr anchor="t">
            <a:normAutofit/>
          </a:bodyPr>
          <a:lstStyle>
            <a:lvl1pPr marL="0" indent="0" algn="l">
              <a:buNone/>
              <a:defRPr sz="7560">
                <a:solidFill>
                  <a:schemeClr val="tx1">
                    <a:lumMod val="50000"/>
                    <a:lumOff val="50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72E8C0-3E59-4CD1-924D-BB396F30A18D}" type="datetimeFigureOut">
              <a:rPr lang="en-NZ" smtClean="0"/>
              <a:t>25/09/2019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A21C51B-256C-4483-AA99-9FD8E572F1A7}" type="slidenum">
              <a:rPr lang="en-NZ" smtClean="0"/>
              <a:t>‹#›</a:t>
            </a:fld>
            <a:endParaRPr lang="en-NZ"/>
          </a:p>
        </p:txBody>
      </p:sp>
    </p:spTree>
    <p:extLst>
      <p:ext uri="{BB962C8B-B14F-4D97-AF65-F5344CB8AC3E}">
        <p14:creationId xmlns:p14="http://schemas.microsoft.com/office/powerpoint/2010/main" val="426719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72E8C0-3E59-4CD1-924D-BB396F30A18D}" type="datetimeFigureOut">
              <a:rPr lang="en-NZ" smtClean="0"/>
              <a:t>25/09/2019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A21C51B-256C-4483-AA99-9FD8E572F1A7}" type="slidenum">
              <a:rPr lang="en-NZ" smtClean="0"/>
              <a:t>‹#›</a:t>
            </a:fld>
            <a:endParaRPr lang="en-NZ"/>
          </a:p>
        </p:txBody>
      </p:sp>
    </p:spTree>
    <p:extLst>
      <p:ext uri="{BB962C8B-B14F-4D97-AF65-F5344CB8AC3E}">
        <p14:creationId xmlns:p14="http://schemas.microsoft.com/office/powerpoint/2010/main" val="1485724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464229" y="2560318"/>
            <a:ext cx="5479921" cy="22056094"/>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44807" y="2560320"/>
            <a:ext cx="29652630" cy="22056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72E8C0-3E59-4CD1-924D-BB396F30A18D}" type="datetimeFigureOut">
              <a:rPr lang="en-NZ" smtClean="0"/>
              <a:t>25/09/2019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A21C51B-256C-4483-AA99-9FD8E572F1A7}" type="slidenum">
              <a:rPr lang="en-NZ" smtClean="0"/>
              <a:t>‹#›</a:t>
            </a:fld>
            <a:endParaRPr lang="en-NZ"/>
          </a:p>
        </p:txBody>
      </p:sp>
    </p:spTree>
    <p:extLst>
      <p:ext uri="{BB962C8B-B14F-4D97-AF65-F5344CB8AC3E}">
        <p14:creationId xmlns:p14="http://schemas.microsoft.com/office/powerpoint/2010/main" val="1964838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97593-850B-40B0-8E97-71D04178C85D}"/>
              </a:ext>
            </a:extLst>
          </p:cNvPr>
          <p:cNvSpPr>
            <a:spLocks noGrp="1"/>
          </p:cNvSpPr>
          <p:nvPr>
            <p:ph type="title"/>
          </p:nvPr>
        </p:nvSpPr>
        <p:spPr>
          <a:xfrm>
            <a:off x="2557729" y="1151533"/>
            <a:ext cx="46090945" cy="4800600"/>
          </a:xfrm>
        </p:spPr>
        <p:txBody>
          <a:bodyPr/>
          <a:lstStyle/>
          <a:p>
            <a:r>
              <a:rPr lang="zh-CN" altLang="en-US"/>
              <a:t>单击此处编辑母版标题样式</a:t>
            </a:r>
            <a:endParaRPr lang="en-NZ"/>
          </a:p>
        </p:txBody>
      </p:sp>
      <p:sp>
        <p:nvSpPr>
          <p:cNvPr id="3" name="文本占位符 2">
            <a:extLst>
              <a:ext uri="{FF2B5EF4-FFF2-40B4-BE49-F238E27FC236}">
                <a16:creationId xmlns:a16="http://schemas.microsoft.com/office/drawing/2014/main" id="{4CC5DACE-BE99-4846-BFE4-64E995B5F528}"/>
              </a:ext>
            </a:extLst>
          </p:cNvPr>
          <p:cNvSpPr>
            <a:spLocks noGrp="1"/>
          </p:cNvSpPr>
          <p:nvPr>
            <p:ph type="body" sz="half" idx="1"/>
          </p:nvPr>
        </p:nvSpPr>
        <p:spPr>
          <a:xfrm>
            <a:off x="2557728" y="6723064"/>
            <a:ext cx="22956572" cy="1900654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NZ"/>
          </a:p>
        </p:txBody>
      </p:sp>
      <p:sp>
        <p:nvSpPr>
          <p:cNvPr id="4" name="图表占位符 3">
            <a:extLst>
              <a:ext uri="{FF2B5EF4-FFF2-40B4-BE49-F238E27FC236}">
                <a16:creationId xmlns:a16="http://schemas.microsoft.com/office/drawing/2014/main" id="{7BF44901-3C63-4935-BA19-4CC09B186BB2}"/>
              </a:ext>
            </a:extLst>
          </p:cNvPr>
          <p:cNvSpPr>
            <a:spLocks noGrp="1"/>
          </p:cNvSpPr>
          <p:nvPr>
            <p:ph type="chart" sz="half" idx="2"/>
          </p:nvPr>
        </p:nvSpPr>
        <p:spPr>
          <a:xfrm>
            <a:off x="25692100" y="6723064"/>
            <a:ext cx="22956574" cy="19006543"/>
          </a:xfrm>
        </p:spPr>
        <p:txBody>
          <a:bodyPr/>
          <a:lstStyle/>
          <a:p>
            <a:endParaRPr lang="en-NZ"/>
          </a:p>
        </p:txBody>
      </p:sp>
      <p:sp>
        <p:nvSpPr>
          <p:cNvPr id="5" name="日期占位符 4">
            <a:extLst>
              <a:ext uri="{FF2B5EF4-FFF2-40B4-BE49-F238E27FC236}">
                <a16:creationId xmlns:a16="http://schemas.microsoft.com/office/drawing/2014/main" id="{2CD74CB3-3C85-4DDD-AF52-2AE75CF8CC0A}"/>
              </a:ext>
            </a:extLst>
          </p:cNvPr>
          <p:cNvSpPr>
            <a:spLocks noGrp="1"/>
          </p:cNvSpPr>
          <p:nvPr>
            <p:ph type="dt" sz="half" idx="10"/>
          </p:nvPr>
        </p:nvSpPr>
        <p:spPr>
          <a:xfrm>
            <a:off x="2557730" y="26232446"/>
            <a:ext cx="11949641" cy="1996083"/>
          </a:xfrm>
        </p:spPr>
        <p:txBody>
          <a:bodyPr/>
          <a:lstStyle>
            <a:lvl1pPr>
              <a:defRPr/>
            </a:lvl1pPr>
          </a:lstStyle>
          <a:p>
            <a:endParaRPr lang="en-US" altLang="en-US"/>
          </a:p>
        </p:txBody>
      </p:sp>
      <p:sp>
        <p:nvSpPr>
          <p:cNvPr id="6" name="页脚占位符 5">
            <a:extLst>
              <a:ext uri="{FF2B5EF4-FFF2-40B4-BE49-F238E27FC236}">
                <a16:creationId xmlns:a16="http://schemas.microsoft.com/office/drawing/2014/main" id="{2EFE9E12-18AE-4E77-9EBA-9C371200A973}"/>
              </a:ext>
            </a:extLst>
          </p:cNvPr>
          <p:cNvSpPr>
            <a:spLocks noGrp="1"/>
          </p:cNvSpPr>
          <p:nvPr>
            <p:ph type="ftr" sz="quarter" idx="11"/>
          </p:nvPr>
        </p:nvSpPr>
        <p:spPr>
          <a:xfrm>
            <a:off x="17492929" y="26232446"/>
            <a:ext cx="16220546" cy="1996083"/>
          </a:xfrm>
        </p:spPr>
        <p:txBody>
          <a:bodyPr/>
          <a:lstStyle>
            <a:lvl1pPr>
              <a:defRPr/>
            </a:lvl1pPr>
          </a:lstStyle>
          <a:p>
            <a:endParaRPr lang="en-US" altLang="en-US"/>
          </a:p>
        </p:txBody>
      </p:sp>
      <p:sp>
        <p:nvSpPr>
          <p:cNvPr id="7" name="灯片编号占位符 6">
            <a:extLst>
              <a:ext uri="{FF2B5EF4-FFF2-40B4-BE49-F238E27FC236}">
                <a16:creationId xmlns:a16="http://schemas.microsoft.com/office/drawing/2014/main" id="{D21521D4-A56B-47EC-B051-5202C5C0256C}"/>
              </a:ext>
            </a:extLst>
          </p:cNvPr>
          <p:cNvSpPr>
            <a:spLocks noGrp="1"/>
          </p:cNvSpPr>
          <p:nvPr>
            <p:ph type="sldNum" sz="quarter" idx="12"/>
          </p:nvPr>
        </p:nvSpPr>
        <p:spPr>
          <a:xfrm>
            <a:off x="36699034" y="26232446"/>
            <a:ext cx="11949641" cy="1996083"/>
          </a:xfrm>
        </p:spPr>
        <p:txBody>
          <a:bodyPr/>
          <a:lstStyle>
            <a:lvl1pPr>
              <a:defRPr/>
            </a:lvl1pPr>
          </a:lstStyle>
          <a:p>
            <a:fld id="{75C1CF30-0FB2-42D5-AAE2-D71B42A7B007}" type="slidenum">
              <a:rPr lang="en-US" altLang="en-US"/>
              <a:pPr/>
              <a:t>‹#›</a:t>
            </a:fld>
            <a:endParaRPr lang="en-US" altLang="en-US"/>
          </a:p>
        </p:txBody>
      </p:sp>
    </p:spTree>
    <p:extLst>
      <p:ext uri="{BB962C8B-B14F-4D97-AF65-F5344CB8AC3E}">
        <p14:creationId xmlns:p14="http://schemas.microsoft.com/office/powerpoint/2010/main" val="1575726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512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72E8C0-3E59-4CD1-924D-BB396F30A18D}" type="datetimeFigureOut">
              <a:rPr lang="en-NZ" smtClean="0"/>
              <a:t>25/09/2019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A21C51B-256C-4483-AA99-9FD8E572F1A7}" type="slidenum">
              <a:rPr lang="en-NZ" smtClean="0"/>
              <a:t>‹#›</a:t>
            </a:fld>
            <a:endParaRPr lang="en-NZ"/>
          </a:p>
        </p:txBody>
      </p:sp>
    </p:spTree>
    <p:extLst>
      <p:ext uri="{BB962C8B-B14F-4D97-AF65-F5344CB8AC3E}">
        <p14:creationId xmlns:p14="http://schemas.microsoft.com/office/powerpoint/2010/main" val="253217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4807" y="11343644"/>
            <a:ext cx="36106006" cy="7671640"/>
          </a:xfrm>
        </p:spPr>
        <p:txBody>
          <a:bodyPr anchor="b"/>
          <a:lstStyle>
            <a:lvl1pPr algn="l">
              <a:defRPr sz="16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844807" y="19015282"/>
            <a:ext cx="36106006" cy="3613680"/>
          </a:xfrm>
        </p:spPr>
        <p:txBody>
          <a:bodyPr anchor="t"/>
          <a:lstStyle>
            <a:lvl1pPr marL="0" indent="0" algn="l">
              <a:buNone/>
              <a:defRPr sz="8400">
                <a:solidFill>
                  <a:schemeClr val="tx1">
                    <a:lumMod val="50000"/>
                    <a:lumOff val="50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72E8C0-3E59-4CD1-924D-BB396F30A18D}" type="datetimeFigureOut">
              <a:rPr lang="en-NZ" smtClean="0"/>
              <a:t>25/09/2019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A21C51B-256C-4483-AA99-9FD8E572F1A7}" type="slidenum">
              <a:rPr lang="en-NZ" smtClean="0"/>
              <a:t>‹#›</a:t>
            </a:fld>
            <a:endParaRPr lang="en-NZ"/>
          </a:p>
        </p:txBody>
      </p:sp>
    </p:spTree>
    <p:extLst>
      <p:ext uri="{BB962C8B-B14F-4D97-AF65-F5344CB8AC3E}">
        <p14:creationId xmlns:p14="http://schemas.microsoft.com/office/powerpoint/2010/main" val="3071350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844805" y="9074474"/>
            <a:ext cx="17572947" cy="1629924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1377874" y="9074476"/>
            <a:ext cx="17572943" cy="1629924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72E8C0-3E59-4CD1-924D-BB396F30A18D}" type="datetimeFigureOut">
              <a:rPr lang="en-NZ" smtClean="0"/>
              <a:t>25/09/2019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A21C51B-256C-4483-AA99-9FD8E572F1A7}" type="slidenum">
              <a:rPr lang="en-NZ" smtClean="0"/>
              <a:t>‹#›</a:t>
            </a:fld>
            <a:endParaRPr lang="en-NZ"/>
          </a:p>
        </p:txBody>
      </p:sp>
    </p:spTree>
    <p:extLst>
      <p:ext uri="{BB962C8B-B14F-4D97-AF65-F5344CB8AC3E}">
        <p14:creationId xmlns:p14="http://schemas.microsoft.com/office/powerpoint/2010/main" val="3790098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838131" y="9076129"/>
            <a:ext cx="17579617" cy="2420300"/>
          </a:xfrm>
        </p:spPr>
        <p:txBody>
          <a:bodyPr anchor="b">
            <a:noAutofit/>
          </a:bodyPr>
          <a:lstStyle>
            <a:lvl1pPr marL="0" indent="0">
              <a:buNone/>
              <a:defRPr sz="10080" b="0"/>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Edit Master text styles</a:t>
            </a:r>
          </a:p>
        </p:txBody>
      </p:sp>
      <p:sp>
        <p:nvSpPr>
          <p:cNvPr id="4" name="Content Placeholder 3"/>
          <p:cNvSpPr>
            <a:spLocks noGrp="1"/>
          </p:cNvSpPr>
          <p:nvPr>
            <p:ph sz="half" idx="2"/>
          </p:nvPr>
        </p:nvSpPr>
        <p:spPr>
          <a:xfrm>
            <a:off x="2838131" y="11496431"/>
            <a:ext cx="17579617" cy="1387729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1371208" y="9076129"/>
            <a:ext cx="17579596" cy="2420300"/>
          </a:xfrm>
        </p:spPr>
        <p:txBody>
          <a:bodyPr anchor="b">
            <a:noAutofit/>
          </a:bodyPr>
          <a:lstStyle>
            <a:lvl1pPr marL="0" indent="0">
              <a:buNone/>
              <a:defRPr sz="10080" b="0"/>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Edit Master text styles</a:t>
            </a:r>
          </a:p>
        </p:txBody>
      </p:sp>
      <p:sp>
        <p:nvSpPr>
          <p:cNvPr id="6" name="Content Placeholder 5"/>
          <p:cNvSpPr>
            <a:spLocks noGrp="1"/>
          </p:cNvSpPr>
          <p:nvPr>
            <p:ph sz="quarter" idx="4"/>
          </p:nvPr>
        </p:nvSpPr>
        <p:spPr>
          <a:xfrm>
            <a:off x="21371215" y="11496431"/>
            <a:ext cx="17579591" cy="1387729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72E8C0-3E59-4CD1-924D-BB396F30A18D}" type="datetimeFigureOut">
              <a:rPr lang="en-NZ" smtClean="0"/>
              <a:t>25/09/2019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CA21C51B-256C-4483-AA99-9FD8E572F1A7}" type="slidenum">
              <a:rPr lang="en-NZ" smtClean="0"/>
              <a:t>‹#›</a:t>
            </a:fld>
            <a:endParaRPr lang="en-NZ"/>
          </a:p>
        </p:txBody>
      </p:sp>
    </p:spTree>
    <p:extLst>
      <p:ext uri="{BB962C8B-B14F-4D97-AF65-F5344CB8AC3E}">
        <p14:creationId xmlns:p14="http://schemas.microsoft.com/office/powerpoint/2010/main" val="64939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44803" y="2560320"/>
            <a:ext cx="36106006" cy="554736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72E8C0-3E59-4CD1-924D-BB396F30A18D}" type="datetimeFigureOut">
              <a:rPr lang="en-NZ" smtClean="0"/>
              <a:t>25/09/2019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CA21C51B-256C-4483-AA99-9FD8E572F1A7}" type="slidenum">
              <a:rPr lang="en-NZ" smtClean="0"/>
              <a:t>‹#›</a:t>
            </a:fld>
            <a:endParaRPr lang="en-NZ"/>
          </a:p>
        </p:txBody>
      </p:sp>
    </p:spTree>
    <p:extLst>
      <p:ext uri="{BB962C8B-B14F-4D97-AF65-F5344CB8AC3E}">
        <p14:creationId xmlns:p14="http://schemas.microsoft.com/office/powerpoint/2010/main" val="226171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2E8C0-3E59-4CD1-924D-BB396F30A18D}" type="datetimeFigureOut">
              <a:rPr lang="en-NZ" smtClean="0"/>
              <a:t>25/09/2019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CA21C51B-256C-4483-AA99-9FD8E572F1A7}" type="slidenum">
              <a:rPr lang="en-NZ" smtClean="0"/>
              <a:t>‹#›</a:t>
            </a:fld>
            <a:endParaRPr lang="en-NZ"/>
          </a:p>
        </p:txBody>
      </p:sp>
    </p:spTree>
    <p:extLst>
      <p:ext uri="{BB962C8B-B14F-4D97-AF65-F5344CB8AC3E}">
        <p14:creationId xmlns:p14="http://schemas.microsoft.com/office/powerpoint/2010/main" val="211158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4803" y="6294137"/>
            <a:ext cx="16189018" cy="5369557"/>
          </a:xfrm>
        </p:spPr>
        <p:txBody>
          <a:bodyPr anchor="b">
            <a:normAutofit/>
          </a:bodyPr>
          <a:lstStyle>
            <a:lvl1pPr>
              <a:defRPr sz="8400"/>
            </a:lvl1pPr>
          </a:lstStyle>
          <a:p>
            <a:r>
              <a:rPr lang="en-US" smtClean="0"/>
              <a:t>Click to edit Master title style</a:t>
            </a:r>
            <a:endParaRPr lang="en-US" dirty="0"/>
          </a:p>
        </p:txBody>
      </p:sp>
      <p:sp>
        <p:nvSpPr>
          <p:cNvPr id="3" name="Content Placeholder 2"/>
          <p:cNvSpPr>
            <a:spLocks noGrp="1"/>
          </p:cNvSpPr>
          <p:nvPr>
            <p:ph idx="1"/>
          </p:nvPr>
        </p:nvSpPr>
        <p:spPr>
          <a:xfrm>
            <a:off x="19993938" y="2162683"/>
            <a:ext cx="18956872" cy="2321103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844803" y="11663692"/>
            <a:ext cx="16189018" cy="10854686"/>
          </a:xfrm>
        </p:spPr>
        <p:txBody>
          <a:bodyPr>
            <a:normAutofit/>
          </a:bodyPr>
          <a:lstStyle>
            <a:lvl1pPr marL="0" indent="0">
              <a:buNone/>
              <a:defRPr sz="5880"/>
            </a:lvl1pPr>
            <a:lvl2pPr marL="1919665" indent="0">
              <a:buNone/>
              <a:defRPr sz="5880"/>
            </a:lvl2pPr>
            <a:lvl3pPr marL="3839329" indent="0">
              <a:buNone/>
              <a:defRPr sz="5040"/>
            </a:lvl3pPr>
            <a:lvl4pPr marL="5758994" indent="0">
              <a:buNone/>
              <a:defRPr sz="4200"/>
            </a:lvl4pPr>
            <a:lvl5pPr marL="7678654" indent="0">
              <a:buNone/>
              <a:defRPr sz="4200"/>
            </a:lvl5pPr>
            <a:lvl6pPr marL="9598319" indent="0">
              <a:buNone/>
              <a:defRPr sz="4200"/>
            </a:lvl6pPr>
            <a:lvl7pPr marL="11517983" indent="0">
              <a:buNone/>
              <a:defRPr sz="4200"/>
            </a:lvl7pPr>
            <a:lvl8pPr marL="13437648" indent="0">
              <a:buNone/>
              <a:defRPr sz="4200"/>
            </a:lvl8pPr>
            <a:lvl9pPr marL="15357313" indent="0">
              <a:buNone/>
              <a:defRPr sz="4200"/>
            </a:lvl9pPr>
          </a:lstStyle>
          <a:p>
            <a:pPr lvl="0"/>
            <a:r>
              <a:rPr lang="en-US" smtClean="0"/>
              <a:t>Edit Master text styles</a:t>
            </a:r>
          </a:p>
        </p:txBody>
      </p:sp>
      <p:sp>
        <p:nvSpPr>
          <p:cNvPr id="5" name="Date Placeholder 4"/>
          <p:cNvSpPr>
            <a:spLocks noGrp="1"/>
          </p:cNvSpPr>
          <p:nvPr>
            <p:ph type="dt" sz="half" idx="10"/>
          </p:nvPr>
        </p:nvSpPr>
        <p:spPr/>
        <p:txBody>
          <a:bodyPr/>
          <a:lstStyle/>
          <a:p>
            <a:fld id="{FB72E8C0-3E59-4CD1-924D-BB396F30A18D}" type="datetimeFigureOut">
              <a:rPr lang="en-NZ" smtClean="0"/>
              <a:t>25/09/2019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A21C51B-256C-4483-AA99-9FD8E572F1A7}" type="slidenum">
              <a:rPr lang="en-NZ" smtClean="0"/>
              <a:t>‹#›</a:t>
            </a:fld>
            <a:endParaRPr lang="en-NZ"/>
          </a:p>
        </p:txBody>
      </p:sp>
    </p:spTree>
    <p:extLst>
      <p:ext uri="{BB962C8B-B14F-4D97-AF65-F5344CB8AC3E}">
        <p14:creationId xmlns:p14="http://schemas.microsoft.com/office/powerpoint/2010/main" val="158051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4805" y="20162520"/>
            <a:ext cx="36106001" cy="2380300"/>
          </a:xfrm>
        </p:spPr>
        <p:txBody>
          <a:bodyPr anchor="b">
            <a:normAutofit/>
          </a:bodyPr>
          <a:lstStyle>
            <a:lvl1pPr algn="l">
              <a:defRPr sz="100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844803" y="2560320"/>
            <a:ext cx="36106006" cy="16152016"/>
          </a:xfrm>
        </p:spPr>
        <p:txBody>
          <a:bodyPr anchor="t">
            <a:normAutofit/>
          </a:bodyPr>
          <a:lstStyle>
            <a:lvl1pPr marL="0" indent="0" algn="ctr">
              <a:buNone/>
              <a:defRPr sz="6720"/>
            </a:lvl1pPr>
            <a:lvl2pPr marL="1920240" indent="0">
              <a:buNone/>
              <a:defRPr sz="6720"/>
            </a:lvl2pPr>
            <a:lvl3pPr marL="3840480" indent="0">
              <a:buNone/>
              <a:defRPr sz="6720"/>
            </a:lvl3pPr>
            <a:lvl4pPr marL="5760720" indent="0">
              <a:buNone/>
              <a:defRPr sz="6720"/>
            </a:lvl4pPr>
            <a:lvl5pPr marL="7680960" indent="0">
              <a:buNone/>
              <a:defRPr sz="6720"/>
            </a:lvl5pPr>
            <a:lvl6pPr marL="9601200" indent="0">
              <a:buNone/>
              <a:defRPr sz="6720"/>
            </a:lvl6pPr>
            <a:lvl7pPr marL="11521440" indent="0">
              <a:buNone/>
              <a:defRPr sz="6720"/>
            </a:lvl7pPr>
            <a:lvl8pPr marL="13441680" indent="0">
              <a:buNone/>
              <a:defRPr sz="6720"/>
            </a:lvl8pPr>
            <a:lvl9pPr marL="15361920" indent="0">
              <a:buNone/>
              <a:defRPr sz="6720"/>
            </a:lvl9pPr>
          </a:lstStyle>
          <a:p>
            <a:r>
              <a:rPr lang="en-US" smtClean="0"/>
              <a:t>Click icon to add picture</a:t>
            </a:r>
            <a:endParaRPr lang="en-US" dirty="0"/>
          </a:p>
        </p:txBody>
      </p:sp>
      <p:sp>
        <p:nvSpPr>
          <p:cNvPr id="4" name="Text Placeholder 3"/>
          <p:cNvSpPr>
            <a:spLocks noGrp="1"/>
          </p:cNvSpPr>
          <p:nvPr>
            <p:ph type="body" sz="half" idx="2"/>
          </p:nvPr>
        </p:nvSpPr>
        <p:spPr>
          <a:xfrm>
            <a:off x="2844805" y="22542820"/>
            <a:ext cx="36106001" cy="2830901"/>
          </a:xfrm>
        </p:spPr>
        <p:txBody>
          <a:bodyPr>
            <a:normAutofit/>
          </a:bodyPr>
          <a:lstStyle>
            <a:lvl1pPr marL="0" indent="0">
              <a:buNone/>
              <a:defRPr sz="5040"/>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smtClean="0"/>
              <a:t>Edit Master text styles</a:t>
            </a:r>
          </a:p>
        </p:txBody>
      </p:sp>
      <p:sp>
        <p:nvSpPr>
          <p:cNvPr id="5" name="Date Placeholder 4"/>
          <p:cNvSpPr>
            <a:spLocks noGrp="1"/>
          </p:cNvSpPr>
          <p:nvPr>
            <p:ph type="dt" sz="half" idx="10"/>
          </p:nvPr>
        </p:nvSpPr>
        <p:spPr/>
        <p:txBody>
          <a:bodyPr/>
          <a:lstStyle/>
          <a:p>
            <a:fld id="{FB72E8C0-3E59-4CD1-924D-BB396F30A18D}" type="datetimeFigureOut">
              <a:rPr lang="en-NZ" smtClean="0"/>
              <a:t>25/09/2019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A21C51B-256C-4483-AA99-9FD8E572F1A7}" type="slidenum">
              <a:rPr lang="en-NZ" smtClean="0"/>
              <a:t>‹#›</a:t>
            </a:fld>
            <a:endParaRPr lang="en-NZ"/>
          </a:p>
        </p:txBody>
      </p:sp>
    </p:spTree>
    <p:extLst>
      <p:ext uri="{BB962C8B-B14F-4D97-AF65-F5344CB8AC3E}">
        <p14:creationId xmlns:p14="http://schemas.microsoft.com/office/powerpoint/2010/main" val="233897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35559"/>
            <a:ext cx="51206400" cy="2883916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844803" y="2560320"/>
            <a:ext cx="36106006" cy="554736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844803" y="9074476"/>
            <a:ext cx="36106006" cy="1629924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261561" y="25373723"/>
            <a:ext cx="3830144" cy="1533525"/>
          </a:xfrm>
          <a:prstGeom prst="rect">
            <a:avLst/>
          </a:prstGeom>
        </p:spPr>
        <p:txBody>
          <a:bodyPr vert="horz" lIns="91440" tIns="45720" rIns="91440" bIns="45720" rtlCol="0" anchor="ctr"/>
          <a:lstStyle>
            <a:lvl1pPr algn="r">
              <a:defRPr sz="3780">
                <a:solidFill>
                  <a:schemeClr val="tx1">
                    <a:tint val="75000"/>
                  </a:schemeClr>
                </a:solidFill>
              </a:defRPr>
            </a:lvl1pPr>
          </a:lstStyle>
          <a:p>
            <a:fld id="{FB72E8C0-3E59-4CD1-924D-BB396F30A18D}" type="datetimeFigureOut">
              <a:rPr lang="en-NZ" smtClean="0"/>
              <a:t>25/09/2019</a:t>
            </a:fld>
            <a:endParaRPr lang="en-NZ"/>
          </a:p>
        </p:txBody>
      </p:sp>
      <p:sp>
        <p:nvSpPr>
          <p:cNvPr id="5" name="Footer Placeholder 4"/>
          <p:cNvSpPr>
            <a:spLocks noGrp="1"/>
          </p:cNvSpPr>
          <p:nvPr>
            <p:ph type="ftr" sz="quarter" idx="3"/>
          </p:nvPr>
        </p:nvSpPr>
        <p:spPr>
          <a:xfrm>
            <a:off x="2844803" y="25373723"/>
            <a:ext cx="26449970" cy="1533525"/>
          </a:xfrm>
          <a:prstGeom prst="rect">
            <a:avLst/>
          </a:prstGeom>
        </p:spPr>
        <p:txBody>
          <a:bodyPr vert="horz" lIns="91440" tIns="45720" rIns="91440" bIns="45720" rtlCol="0" anchor="ctr"/>
          <a:lstStyle>
            <a:lvl1pPr algn="l">
              <a:defRPr sz="378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36080787" y="25373723"/>
            <a:ext cx="2870024" cy="1533525"/>
          </a:xfrm>
          <a:prstGeom prst="rect">
            <a:avLst/>
          </a:prstGeom>
        </p:spPr>
        <p:txBody>
          <a:bodyPr vert="horz" lIns="91440" tIns="45720" rIns="91440" bIns="45720" rtlCol="0" anchor="ctr"/>
          <a:lstStyle>
            <a:lvl1pPr algn="r">
              <a:defRPr sz="3780">
                <a:solidFill>
                  <a:schemeClr val="accent1"/>
                </a:solidFill>
              </a:defRPr>
            </a:lvl1pPr>
          </a:lstStyle>
          <a:p>
            <a:fld id="{CA21C51B-256C-4483-AA99-9FD8E572F1A7}" type="slidenum">
              <a:rPr lang="en-NZ" smtClean="0"/>
              <a:t>‹#›</a:t>
            </a:fld>
            <a:endParaRPr lang="en-NZ"/>
          </a:p>
        </p:txBody>
      </p:sp>
    </p:spTree>
    <p:extLst>
      <p:ext uri="{BB962C8B-B14F-4D97-AF65-F5344CB8AC3E}">
        <p14:creationId xmlns:p14="http://schemas.microsoft.com/office/powerpoint/2010/main" val="177918640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1920240" rtl="0" eaLnBrk="1" latinLnBrk="0" hangingPunct="1">
        <a:spcBef>
          <a:spcPct val="0"/>
        </a:spcBef>
        <a:buNone/>
        <a:defRPr sz="151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40180" indent="-1440180" algn="l" defTabSz="1920240" rtl="0" eaLnBrk="1" latinLnBrk="0" hangingPunct="1">
        <a:spcBef>
          <a:spcPts val="4200"/>
        </a:spcBef>
        <a:spcAft>
          <a:spcPts val="0"/>
        </a:spcAft>
        <a:buClr>
          <a:schemeClr val="accent1"/>
        </a:buClr>
        <a:buSzPct val="80000"/>
        <a:buFont typeface="Wingdings 3" charset="2"/>
        <a:buChar char=""/>
        <a:defRPr sz="7560" kern="1200">
          <a:solidFill>
            <a:schemeClr val="tx1">
              <a:lumMod val="75000"/>
              <a:lumOff val="25000"/>
            </a:schemeClr>
          </a:solidFill>
          <a:latin typeface="+mn-lt"/>
          <a:ea typeface="+mn-ea"/>
          <a:cs typeface="+mn-cs"/>
        </a:defRPr>
      </a:lvl1pPr>
      <a:lvl2pPr marL="3120390" indent="-1200150" algn="l" defTabSz="1920240" rtl="0" eaLnBrk="1" latinLnBrk="0" hangingPunct="1">
        <a:spcBef>
          <a:spcPts val="4200"/>
        </a:spcBef>
        <a:spcAft>
          <a:spcPts val="0"/>
        </a:spcAft>
        <a:buClr>
          <a:schemeClr val="accent1"/>
        </a:buClr>
        <a:buSzPct val="80000"/>
        <a:buFont typeface="Wingdings 3" charset="2"/>
        <a:buChar char=""/>
        <a:defRPr sz="6720" kern="1200">
          <a:solidFill>
            <a:schemeClr val="tx1">
              <a:lumMod val="75000"/>
              <a:lumOff val="25000"/>
            </a:schemeClr>
          </a:solidFill>
          <a:latin typeface="+mn-lt"/>
          <a:ea typeface="+mn-ea"/>
          <a:cs typeface="+mn-cs"/>
        </a:defRPr>
      </a:lvl2pPr>
      <a:lvl3pPr marL="4800600" indent="-960120" algn="l" defTabSz="1920240" rtl="0" eaLnBrk="1" latinLnBrk="0" hangingPunct="1">
        <a:spcBef>
          <a:spcPts val="4200"/>
        </a:spcBef>
        <a:spcAft>
          <a:spcPts val="0"/>
        </a:spcAft>
        <a:buClr>
          <a:schemeClr val="accent1"/>
        </a:buClr>
        <a:buSzPct val="80000"/>
        <a:buFont typeface="Wingdings 3" charset="2"/>
        <a:buChar char=""/>
        <a:defRPr sz="5880" kern="1200">
          <a:solidFill>
            <a:schemeClr val="tx1">
              <a:lumMod val="75000"/>
              <a:lumOff val="25000"/>
            </a:schemeClr>
          </a:solidFill>
          <a:latin typeface="+mn-lt"/>
          <a:ea typeface="+mn-ea"/>
          <a:cs typeface="+mn-cs"/>
        </a:defRPr>
      </a:lvl3pPr>
      <a:lvl4pPr marL="6720840" indent="-960120" algn="l" defTabSz="1920240" rtl="0" eaLnBrk="1" latinLnBrk="0" hangingPunct="1">
        <a:spcBef>
          <a:spcPts val="4200"/>
        </a:spcBef>
        <a:spcAft>
          <a:spcPts val="0"/>
        </a:spcAft>
        <a:buClr>
          <a:schemeClr val="accent1"/>
        </a:buClr>
        <a:buSzPct val="80000"/>
        <a:buFont typeface="Wingdings 3" charset="2"/>
        <a:buChar char=""/>
        <a:defRPr sz="5040" kern="1200">
          <a:solidFill>
            <a:schemeClr val="tx1">
              <a:lumMod val="75000"/>
              <a:lumOff val="25000"/>
            </a:schemeClr>
          </a:solidFill>
          <a:latin typeface="+mn-lt"/>
          <a:ea typeface="+mn-ea"/>
          <a:cs typeface="+mn-cs"/>
        </a:defRPr>
      </a:lvl4pPr>
      <a:lvl5pPr marL="8641080" indent="-960120" algn="l" defTabSz="1920240" rtl="0" eaLnBrk="1" latinLnBrk="0" hangingPunct="1">
        <a:spcBef>
          <a:spcPts val="4200"/>
        </a:spcBef>
        <a:spcAft>
          <a:spcPts val="0"/>
        </a:spcAft>
        <a:buClr>
          <a:schemeClr val="accent1"/>
        </a:buClr>
        <a:buSzPct val="80000"/>
        <a:buFont typeface="Wingdings 3" charset="2"/>
        <a:buChar char=""/>
        <a:defRPr sz="5040" kern="1200">
          <a:solidFill>
            <a:schemeClr val="tx1">
              <a:lumMod val="75000"/>
              <a:lumOff val="25000"/>
            </a:schemeClr>
          </a:solidFill>
          <a:latin typeface="+mn-lt"/>
          <a:ea typeface="+mn-ea"/>
          <a:cs typeface="+mn-cs"/>
        </a:defRPr>
      </a:lvl5pPr>
      <a:lvl6pPr marL="10561320" indent="-960120" algn="l" defTabSz="1920240" rtl="0" eaLnBrk="1" latinLnBrk="0" hangingPunct="1">
        <a:spcBef>
          <a:spcPts val="4200"/>
        </a:spcBef>
        <a:spcAft>
          <a:spcPts val="0"/>
        </a:spcAft>
        <a:buClr>
          <a:schemeClr val="accent1"/>
        </a:buClr>
        <a:buSzPct val="80000"/>
        <a:buFont typeface="Wingdings 3" charset="2"/>
        <a:buChar char=""/>
        <a:defRPr sz="5040" kern="1200">
          <a:solidFill>
            <a:schemeClr val="tx1">
              <a:lumMod val="75000"/>
              <a:lumOff val="25000"/>
            </a:schemeClr>
          </a:solidFill>
          <a:latin typeface="+mn-lt"/>
          <a:ea typeface="+mn-ea"/>
          <a:cs typeface="+mn-cs"/>
        </a:defRPr>
      </a:lvl6pPr>
      <a:lvl7pPr marL="12481560" indent="-960120" algn="l" defTabSz="1920240" rtl="0" eaLnBrk="1" latinLnBrk="0" hangingPunct="1">
        <a:spcBef>
          <a:spcPts val="4200"/>
        </a:spcBef>
        <a:spcAft>
          <a:spcPts val="0"/>
        </a:spcAft>
        <a:buClr>
          <a:schemeClr val="accent1"/>
        </a:buClr>
        <a:buSzPct val="80000"/>
        <a:buFont typeface="Wingdings 3" charset="2"/>
        <a:buChar char=""/>
        <a:defRPr sz="5040" kern="1200">
          <a:solidFill>
            <a:schemeClr val="tx1">
              <a:lumMod val="75000"/>
              <a:lumOff val="25000"/>
            </a:schemeClr>
          </a:solidFill>
          <a:latin typeface="+mn-lt"/>
          <a:ea typeface="+mn-ea"/>
          <a:cs typeface="+mn-cs"/>
        </a:defRPr>
      </a:lvl7pPr>
      <a:lvl8pPr marL="14401800" indent="-960120" algn="l" defTabSz="1920240" rtl="0" eaLnBrk="1" latinLnBrk="0" hangingPunct="1">
        <a:spcBef>
          <a:spcPts val="4200"/>
        </a:spcBef>
        <a:spcAft>
          <a:spcPts val="0"/>
        </a:spcAft>
        <a:buClr>
          <a:schemeClr val="accent1"/>
        </a:buClr>
        <a:buSzPct val="80000"/>
        <a:buFont typeface="Wingdings 3" charset="2"/>
        <a:buChar char=""/>
        <a:defRPr sz="5040" kern="1200">
          <a:solidFill>
            <a:schemeClr val="tx1">
              <a:lumMod val="75000"/>
              <a:lumOff val="25000"/>
            </a:schemeClr>
          </a:solidFill>
          <a:latin typeface="+mn-lt"/>
          <a:ea typeface="+mn-ea"/>
          <a:cs typeface="+mn-cs"/>
        </a:defRPr>
      </a:lvl8pPr>
      <a:lvl9pPr marL="16322040" indent="-960120" algn="l" defTabSz="1920240" rtl="0" eaLnBrk="1" latinLnBrk="0" hangingPunct="1">
        <a:spcBef>
          <a:spcPts val="4200"/>
        </a:spcBef>
        <a:spcAft>
          <a:spcPts val="0"/>
        </a:spcAft>
        <a:buClr>
          <a:schemeClr val="accent1"/>
        </a:buClr>
        <a:buSzPct val="80000"/>
        <a:buFont typeface="Wingdings 3" charset="2"/>
        <a:buChar char=""/>
        <a:defRPr sz="5040" kern="1200">
          <a:solidFill>
            <a:schemeClr val="tx1">
              <a:lumMod val="75000"/>
              <a:lumOff val="25000"/>
            </a:schemeClr>
          </a:solidFill>
          <a:latin typeface="+mn-lt"/>
          <a:ea typeface="+mn-ea"/>
          <a:cs typeface="+mn-cs"/>
        </a:defRPr>
      </a:lvl9pPr>
    </p:bodyStyle>
    <p:otherStyle>
      <a:defPPr>
        <a:defRPr lang="en-US"/>
      </a:defPPr>
      <a:lvl1pPr marL="0" algn="l" defTabSz="1920240" rtl="0" eaLnBrk="1" latinLnBrk="0" hangingPunct="1">
        <a:defRPr sz="7560" kern="1200">
          <a:solidFill>
            <a:schemeClr val="tx1"/>
          </a:solidFill>
          <a:latin typeface="+mn-lt"/>
          <a:ea typeface="+mn-ea"/>
          <a:cs typeface="+mn-cs"/>
        </a:defRPr>
      </a:lvl1pPr>
      <a:lvl2pPr marL="1920240" algn="l" defTabSz="1920240" rtl="0" eaLnBrk="1" latinLnBrk="0" hangingPunct="1">
        <a:defRPr sz="7560" kern="1200">
          <a:solidFill>
            <a:schemeClr val="tx1"/>
          </a:solidFill>
          <a:latin typeface="+mn-lt"/>
          <a:ea typeface="+mn-ea"/>
          <a:cs typeface="+mn-cs"/>
        </a:defRPr>
      </a:lvl2pPr>
      <a:lvl3pPr marL="3840480" algn="l" defTabSz="1920240" rtl="0" eaLnBrk="1" latinLnBrk="0" hangingPunct="1">
        <a:defRPr sz="7560" kern="1200">
          <a:solidFill>
            <a:schemeClr val="tx1"/>
          </a:solidFill>
          <a:latin typeface="+mn-lt"/>
          <a:ea typeface="+mn-ea"/>
          <a:cs typeface="+mn-cs"/>
        </a:defRPr>
      </a:lvl3pPr>
      <a:lvl4pPr marL="5760720" algn="l" defTabSz="1920240" rtl="0" eaLnBrk="1" latinLnBrk="0" hangingPunct="1">
        <a:defRPr sz="7560" kern="1200">
          <a:solidFill>
            <a:schemeClr val="tx1"/>
          </a:solidFill>
          <a:latin typeface="+mn-lt"/>
          <a:ea typeface="+mn-ea"/>
          <a:cs typeface="+mn-cs"/>
        </a:defRPr>
      </a:lvl4pPr>
      <a:lvl5pPr marL="7680960" algn="l" defTabSz="1920240" rtl="0" eaLnBrk="1" latinLnBrk="0" hangingPunct="1">
        <a:defRPr sz="7560" kern="1200">
          <a:solidFill>
            <a:schemeClr val="tx1"/>
          </a:solidFill>
          <a:latin typeface="+mn-lt"/>
          <a:ea typeface="+mn-ea"/>
          <a:cs typeface="+mn-cs"/>
        </a:defRPr>
      </a:lvl5pPr>
      <a:lvl6pPr marL="9601200" algn="l" defTabSz="1920240" rtl="0" eaLnBrk="1" latinLnBrk="0" hangingPunct="1">
        <a:defRPr sz="7560" kern="1200">
          <a:solidFill>
            <a:schemeClr val="tx1"/>
          </a:solidFill>
          <a:latin typeface="+mn-lt"/>
          <a:ea typeface="+mn-ea"/>
          <a:cs typeface="+mn-cs"/>
        </a:defRPr>
      </a:lvl6pPr>
      <a:lvl7pPr marL="11521440" algn="l" defTabSz="1920240" rtl="0" eaLnBrk="1" latinLnBrk="0" hangingPunct="1">
        <a:defRPr sz="7560" kern="1200">
          <a:solidFill>
            <a:schemeClr val="tx1"/>
          </a:solidFill>
          <a:latin typeface="+mn-lt"/>
          <a:ea typeface="+mn-ea"/>
          <a:cs typeface="+mn-cs"/>
        </a:defRPr>
      </a:lvl7pPr>
      <a:lvl8pPr marL="13441680" algn="l" defTabSz="1920240" rtl="0" eaLnBrk="1" latinLnBrk="0" hangingPunct="1">
        <a:defRPr sz="7560" kern="1200">
          <a:solidFill>
            <a:schemeClr val="tx1"/>
          </a:solidFill>
          <a:latin typeface="+mn-lt"/>
          <a:ea typeface="+mn-ea"/>
          <a:cs typeface="+mn-cs"/>
        </a:defRPr>
      </a:lvl8pPr>
      <a:lvl9pPr marL="15361920" algn="l" defTabSz="192024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solution-inc.com/blog/android-from-scratch-understanding-adapters-and-adapter-views--cms-26646.html" TargetMode="External"/><Relationship Id="rId2" Type="http://schemas.openxmlformats.org/officeDocument/2006/relationships/hyperlink" Target="https://www.dofactory.com/net/adapter-design-patter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png"/><Relationship Id="rId11" Type="http://schemas.openxmlformats.org/officeDocument/2006/relationships/image" Target="../media/image9.png"/><Relationship Id="rId5" Type="http://schemas.openxmlformats.org/officeDocument/2006/relationships/hyperlink" Target="http://esolution-inc.com/blog/android-from-scratch-understanding-adapters-and-adapter-views--cms-26646.html" TargetMode="External"/><Relationship Id="rId10" Type="http://schemas.openxmlformats.org/officeDocument/2006/relationships/image" Target="../media/image2.png"/><Relationship Id="rId4" Type="http://schemas.openxmlformats.org/officeDocument/2006/relationships/hyperlink" Target="https://www.dofactory.com/net/adapter-design-pattern" TargetMode="Externa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Adapter D</a:t>
            </a:r>
            <a:r>
              <a:rPr lang="en-NZ" altLang="zh-CN" dirty="0" err="1" smtClean="0"/>
              <a:t>esign</a:t>
            </a:r>
            <a:r>
              <a:rPr lang="en-NZ" altLang="zh-CN" dirty="0" smtClean="0"/>
              <a:t> </a:t>
            </a:r>
            <a:r>
              <a:rPr lang="en-US" altLang="zh-CN" dirty="0" smtClean="0"/>
              <a:t>Pattern</a:t>
            </a:r>
            <a:endParaRPr lang="en-NZ" dirty="0"/>
          </a:p>
        </p:txBody>
      </p:sp>
      <p:sp>
        <p:nvSpPr>
          <p:cNvPr id="3" name="Subtitle 2"/>
          <p:cNvSpPr>
            <a:spLocks noGrp="1"/>
          </p:cNvSpPr>
          <p:nvPr>
            <p:ph type="subTitle" idx="1"/>
          </p:nvPr>
        </p:nvSpPr>
        <p:spPr/>
        <p:txBody>
          <a:bodyPr/>
          <a:lstStyle/>
          <a:p>
            <a:r>
              <a:rPr lang="en-NZ" sz="13908" b="1" dirty="0">
                <a:latin typeface="Lucida Grande" pitchFamily="2" charset="0"/>
              </a:rPr>
              <a:t>Match interfaces of different classes</a:t>
            </a:r>
            <a:r>
              <a:rPr lang="en-US" altLang="en-US" sz="7586" dirty="0">
                <a:latin typeface="Lucida Grande" pitchFamily="2" charset="0"/>
              </a:rPr>
              <a:t/>
            </a:r>
            <a:br>
              <a:rPr lang="en-US" altLang="en-US" sz="7586" dirty="0">
                <a:latin typeface="Lucida Grande" pitchFamily="2" charset="0"/>
              </a:rPr>
            </a:br>
            <a:r>
              <a:rPr lang="en-US" altLang="en-US" dirty="0" smtClean="0"/>
              <a:t>Jing li  </a:t>
            </a:r>
            <a:endParaRPr lang="en-NZ" dirty="0"/>
          </a:p>
        </p:txBody>
      </p:sp>
    </p:spTree>
    <p:extLst>
      <p:ext uri="{BB962C8B-B14F-4D97-AF65-F5344CB8AC3E}">
        <p14:creationId xmlns:p14="http://schemas.microsoft.com/office/powerpoint/2010/main" val="3387899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3" y="2560320"/>
            <a:ext cx="36106006" cy="2824480"/>
          </a:xfrm>
        </p:spPr>
        <p:txBody>
          <a:bodyPr>
            <a:normAutofit fontScale="90000"/>
          </a:bodyPr>
          <a:lstStyle/>
          <a:p>
            <a:r>
              <a:rPr lang="en-AU" dirty="0" smtClean="0"/>
              <a:t>Structure Of Poster</a:t>
            </a:r>
            <a:br>
              <a:rPr lang="en-AU" dirty="0" smtClean="0"/>
            </a:br>
            <a:endParaRPr lang="en-NZ" dirty="0"/>
          </a:p>
        </p:txBody>
      </p:sp>
      <p:sp>
        <p:nvSpPr>
          <p:cNvPr id="3" name="Content Placeholder 2"/>
          <p:cNvSpPr>
            <a:spLocks noGrp="1"/>
          </p:cNvSpPr>
          <p:nvPr>
            <p:ph idx="1"/>
          </p:nvPr>
        </p:nvSpPr>
        <p:spPr>
          <a:xfrm>
            <a:off x="2844802" y="9785676"/>
            <a:ext cx="37033197" cy="16299247"/>
          </a:xfrm>
        </p:spPr>
        <p:txBody>
          <a:bodyPr>
            <a:normAutofit fontScale="77500" lnSpcReduction="20000"/>
          </a:bodyPr>
          <a:lstStyle/>
          <a:p>
            <a:r>
              <a:rPr lang="en-AU" sz="16600" b="1" dirty="0">
                <a:solidFill>
                  <a:srgbClr val="FF0000"/>
                </a:solidFill>
                <a:latin typeface="+mj-lt"/>
                <a:ea typeface="+mj-ea"/>
                <a:cs typeface="+mj-cs"/>
              </a:rPr>
              <a:t>Objectives</a:t>
            </a:r>
          </a:p>
          <a:p>
            <a:pPr marL="0" indent="0">
              <a:buNone/>
            </a:pPr>
            <a:r>
              <a:rPr lang="en-US" altLang="en-US" sz="9600" b="1" dirty="0"/>
              <a:t>Adapter Design Patterns make development more efficiently .</a:t>
            </a:r>
            <a:endParaRPr lang="en-AU" sz="9600" b="1" dirty="0"/>
          </a:p>
          <a:p>
            <a:pPr marL="0" indent="0">
              <a:buNone/>
            </a:pPr>
            <a:r>
              <a:rPr lang="en-AU" sz="9600" b="1" dirty="0" smtClean="0"/>
              <a:t>To </a:t>
            </a:r>
            <a:r>
              <a:rPr lang="en-AU" sz="9600" b="1" dirty="0"/>
              <a:t>understand why  Adapter is used frequently and how to use it in different applied fields</a:t>
            </a:r>
            <a:r>
              <a:rPr lang="en-AU" sz="9600" b="1" dirty="0" smtClean="0"/>
              <a:t>.</a:t>
            </a:r>
            <a:endParaRPr lang="en-AU" sz="16600" b="1" dirty="0">
              <a:solidFill>
                <a:srgbClr val="FF0000"/>
              </a:solidFill>
              <a:latin typeface="+mj-lt"/>
              <a:ea typeface="+mj-ea"/>
              <a:cs typeface="+mj-cs"/>
            </a:endParaRPr>
          </a:p>
          <a:p>
            <a:r>
              <a:rPr lang="en-AU" sz="16600" b="1" dirty="0" smtClean="0">
                <a:solidFill>
                  <a:srgbClr val="FF0000"/>
                </a:solidFill>
                <a:latin typeface="+mj-lt"/>
                <a:ea typeface="+mj-ea"/>
                <a:cs typeface="+mj-cs"/>
              </a:rPr>
              <a:t>Abstract :</a:t>
            </a:r>
          </a:p>
          <a:p>
            <a:pPr marL="0" indent="0">
              <a:buNone/>
            </a:pPr>
            <a:r>
              <a:rPr lang="en-GB" sz="9600" b="1" dirty="0"/>
              <a:t>Adapter </a:t>
            </a:r>
            <a:r>
              <a:rPr lang="en-GB" sz="9600" b="1" dirty="0"/>
              <a:t>is an object of a class </a:t>
            </a:r>
            <a:r>
              <a:rPr lang="en-GB" sz="9600" b="1" dirty="0"/>
              <a:t>that implements  the Abstract class </a:t>
            </a:r>
            <a:r>
              <a:rPr lang="en-GB" sz="9600" b="1" dirty="0"/>
              <a:t>or </a:t>
            </a:r>
            <a:r>
              <a:rPr lang="en-GB" sz="9600" b="1" dirty="0"/>
              <a:t> the </a:t>
            </a:r>
            <a:r>
              <a:rPr lang="en-GB" sz="9600" b="1" dirty="0"/>
              <a:t>Adapter interface </a:t>
            </a:r>
            <a:r>
              <a:rPr lang="en-GB" sz="9600" b="1" dirty="0"/>
              <a:t>.</a:t>
            </a:r>
          </a:p>
          <a:p>
            <a:pPr marL="0" indent="0">
              <a:buNone/>
            </a:pPr>
            <a:r>
              <a:rPr lang="en-AU" sz="9600" b="1" dirty="0"/>
              <a:t>Using  software development with C</a:t>
            </a:r>
            <a:r>
              <a:rPr lang="en-AU" sz="9600" b="1" dirty="0"/>
              <a:t># </a:t>
            </a:r>
            <a:r>
              <a:rPr lang="en-US" altLang="zh-CN" sz="9600" b="1" dirty="0"/>
              <a:t>and </a:t>
            </a:r>
            <a:r>
              <a:rPr lang="en-US" altLang="zh-CN" sz="9600" b="1" dirty="0"/>
              <a:t>mobile development with Java</a:t>
            </a:r>
            <a:r>
              <a:rPr lang="en-AU" sz="9600" b="1" dirty="0"/>
              <a:t> as examples to </a:t>
            </a:r>
            <a:r>
              <a:rPr lang="en-AU" sz="9600" b="1" dirty="0"/>
              <a:t>understand more about the design pattern</a:t>
            </a:r>
            <a:r>
              <a:rPr lang="en-US" altLang="en-US" sz="9600" b="1" dirty="0"/>
              <a:t>. </a:t>
            </a:r>
          </a:p>
          <a:p>
            <a:pPr marL="0" indent="0">
              <a:buNone/>
            </a:pPr>
            <a:endParaRPr lang="en-GB" sz="8000" dirty="0"/>
          </a:p>
          <a:p>
            <a:pPr marL="0" indent="0">
              <a:buNone/>
            </a:pPr>
            <a:endParaRPr lang="en-US" altLang="en-US" b="1" dirty="0"/>
          </a:p>
          <a:p>
            <a:pPr marL="0" indent="0">
              <a:buNone/>
            </a:pPr>
            <a:r>
              <a:rPr lang="en-US" b="1" dirty="0"/>
              <a:t> </a:t>
            </a:r>
            <a:endParaRPr lang="en-AU" dirty="0" smtClean="0"/>
          </a:p>
        </p:txBody>
      </p:sp>
      <p:sp>
        <p:nvSpPr>
          <p:cNvPr id="4" name="TextBox 3"/>
          <p:cNvSpPr txBox="1"/>
          <p:nvPr/>
        </p:nvSpPr>
        <p:spPr>
          <a:xfrm>
            <a:off x="2844803" y="5384800"/>
            <a:ext cx="47040794" cy="7109639"/>
          </a:xfrm>
          <a:prstGeom prst="rect">
            <a:avLst/>
          </a:prstGeom>
          <a:noFill/>
        </p:spPr>
        <p:txBody>
          <a:bodyPr wrap="square" rtlCol="0">
            <a:spAutoFit/>
          </a:bodyPr>
          <a:lstStyle/>
          <a:p>
            <a:r>
              <a:rPr lang="en-NZ" sz="9600" b="1" dirty="0">
                <a:solidFill>
                  <a:schemeClr val="tx1">
                    <a:lumMod val="75000"/>
                    <a:lumOff val="25000"/>
                  </a:schemeClr>
                </a:solidFill>
              </a:rPr>
              <a:t>Adapter </a:t>
            </a:r>
            <a:r>
              <a:rPr lang="en-NZ" sz="9600" b="1" dirty="0" smtClean="0">
                <a:solidFill>
                  <a:schemeClr val="tx1">
                    <a:lumMod val="75000"/>
                    <a:lumOff val="25000"/>
                  </a:schemeClr>
                </a:solidFill>
              </a:rPr>
              <a:t>:</a:t>
            </a:r>
            <a:endParaRPr lang="en-NZ" sz="9600" b="1" dirty="0">
              <a:solidFill>
                <a:schemeClr val="tx1">
                  <a:lumMod val="75000"/>
                  <a:lumOff val="25000"/>
                </a:schemeClr>
              </a:solidFill>
            </a:endParaRPr>
          </a:p>
          <a:p>
            <a:r>
              <a:rPr lang="en-NZ" sz="9600" b="1" dirty="0">
                <a:solidFill>
                  <a:schemeClr val="tx1">
                    <a:lumMod val="75000"/>
                    <a:lumOff val="25000"/>
                  </a:schemeClr>
                </a:solidFill>
              </a:rPr>
              <a:t>Transform the interface of one class into another interface that the client </a:t>
            </a:r>
            <a:r>
              <a:rPr lang="en-NZ" sz="9600" b="1" dirty="0" smtClean="0">
                <a:solidFill>
                  <a:schemeClr val="tx1">
                    <a:lumMod val="75000"/>
                    <a:lumOff val="25000"/>
                  </a:schemeClr>
                </a:solidFill>
              </a:rPr>
              <a:t>expects.</a:t>
            </a:r>
            <a:endParaRPr lang="en-AU" sz="9600" b="1" dirty="0">
              <a:solidFill>
                <a:schemeClr val="tx1">
                  <a:lumMod val="75000"/>
                  <a:lumOff val="25000"/>
                </a:schemeClr>
              </a:solidFill>
            </a:endParaRPr>
          </a:p>
          <a:p>
            <a:endParaRPr lang="en-AU" sz="9600" b="1" dirty="0">
              <a:solidFill>
                <a:schemeClr val="tx1">
                  <a:lumMod val="75000"/>
                  <a:lumOff val="25000"/>
                </a:schemeClr>
              </a:solidFill>
            </a:endParaRPr>
          </a:p>
          <a:p>
            <a:endParaRPr lang="en-NZ" sz="7200" dirty="0"/>
          </a:p>
        </p:txBody>
      </p:sp>
    </p:spTree>
    <p:extLst>
      <p:ext uri="{BB962C8B-B14F-4D97-AF65-F5344CB8AC3E}">
        <p14:creationId xmlns:p14="http://schemas.microsoft.com/office/powerpoint/2010/main" val="3578226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2" y="1177973"/>
            <a:ext cx="36106006" cy="4791155"/>
          </a:xfrm>
        </p:spPr>
        <p:txBody>
          <a:bodyPr>
            <a:normAutofit fontScale="90000"/>
          </a:bodyPr>
          <a:lstStyle/>
          <a:p>
            <a:r>
              <a:rPr lang="en-AU" b="1" dirty="0"/>
              <a:t/>
            </a:r>
            <a:br>
              <a:rPr lang="en-AU" b="1" dirty="0"/>
            </a:br>
            <a:r>
              <a:rPr lang="en-AU" b="1" dirty="0">
                <a:solidFill>
                  <a:srgbClr val="FF0000"/>
                </a:solidFill>
              </a:rPr>
              <a:t>Discussion</a:t>
            </a:r>
            <a:r>
              <a:rPr lang="en-AU" dirty="0">
                <a:solidFill>
                  <a:srgbClr val="FF0000"/>
                </a:solidFill>
              </a:rPr>
              <a:t> </a:t>
            </a:r>
            <a:r>
              <a:rPr lang="en-AU" dirty="0"/>
              <a:t/>
            </a:r>
            <a:br>
              <a:rPr lang="en-AU" dirty="0"/>
            </a:br>
            <a:endParaRPr lang="en-NZ" dirty="0"/>
          </a:p>
        </p:txBody>
      </p:sp>
      <p:sp>
        <p:nvSpPr>
          <p:cNvPr id="3" name="Content Placeholder 2"/>
          <p:cNvSpPr>
            <a:spLocks noGrp="1"/>
          </p:cNvSpPr>
          <p:nvPr>
            <p:ph idx="1"/>
          </p:nvPr>
        </p:nvSpPr>
        <p:spPr>
          <a:xfrm>
            <a:off x="2844802" y="5528636"/>
            <a:ext cx="36106006" cy="16299247"/>
          </a:xfrm>
        </p:spPr>
        <p:txBody>
          <a:bodyPr/>
          <a:lstStyle/>
          <a:p>
            <a:pPr marL="0" indent="0">
              <a:buNone/>
            </a:pPr>
            <a:endParaRPr lang="en-NZ" dirty="0"/>
          </a:p>
        </p:txBody>
      </p:sp>
      <p:pic>
        <p:nvPicPr>
          <p:cNvPr id="4" name="Picture 3"/>
          <p:cNvPicPr>
            <a:picLocks noChangeAspect="1"/>
          </p:cNvPicPr>
          <p:nvPr/>
        </p:nvPicPr>
        <p:blipFill>
          <a:blip r:embed="rId2"/>
          <a:stretch>
            <a:fillRect/>
          </a:stretch>
        </p:blipFill>
        <p:spPr>
          <a:xfrm>
            <a:off x="0" y="5670424"/>
            <a:ext cx="30566160" cy="18422332"/>
          </a:xfrm>
          <a:prstGeom prst="rect">
            <a:avLst/>
          </a:prstGeom>
        </p:spPr>
      </p:pic>
      <p:pic>
        <p:nvPicPr>
          <p:cNvPr id="6" name="Picture 5"/>
          <p:cNvPicPr>
            <a:picLocks noChangeAspect="1"/>
          </p:cNvPicPr>
          <p:nvPr/>
        </p:nvPicPr>
        <p:blipFill>
          <a:blip r:embed="rId3"/>
          <a:stretch>
            <a:fillRect/>
          </a:stretch>
        </p:blipFill>
        <p:spPr>
          <a:xfrm>
            <a:off x="360372" y="16744117"/>
            <a:ext cx="9085949" cy="8292731"/>
          </a:xfrm>
          <a:prstGeom prst="rect">
            <a:avLst/>
          </a:prstGeom>
        </p:spPr>
      </p:pic>
      <p:pic>
        <p:nvPicPr>
          <p:cNvPr id="8" name="Picture 7"/>
          <p:cNvPicPr>
            <a:picLocks noChangeAspect="1"/>
          </p:cNvPicPr>
          <p:nvPr/>
        </p:nvPicPr>
        <p:blipFill>
          <a:blip r:embed="rId4"/>
          <a:stretch>
            <a:fillRect/>
          </a:stretch>
        </p:blipFill>
        <p:spPr>
          <a:xfrm>
            <a:off x="24076024" y="4541802"/>
            <a:ext cx="16317396" cy="18368998"/>
          </a:xfrm>
          <a:prstGeom prst="rect">
            <a:avLst/>
          </a:prstGeom>
        </p:spPr>
      </p:pic>
    </p:spTree>
    <p:extLst>
      <p:ext uri="{BB962C8B-B14F-4D97-AF65-F5344CB8AC3E}">
        <p14:creationId xmlns:p14="http://schemas.microsoft.com/office/powerpoint/2010/main" val="3529153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4638337" y="365127"/>
            <a:ext cx="24782463" cy="4489999"/>
          </a:xfrm>
          <a:prstGeom prst="rect">
            <a:avLst/>
          </a:prstGeom>
        </p:spPr>
      </p:pic>
      <p:sp>
        <p:nvSpPr>
          <p:cNvPr id="2" name="Title 1"/>
          <p:cNvSpPr>
            <a:spLocks noGrp="1"/>
          </p:cNvSpPr>
          <p:nvPr>
            <p:ph type="title"/>
          </p:nvPr>
        </p:nvSpPr>
        <p:spPr>
          <a:xfrm>
            <a:off x="3114041" y="365127"/>
            <a:ext cx="44165520" cy="5567365"/>
          </a:xfrm>
        </p:spPr>
        <p:txBody>
          <a:bodyPr/>
          <a:lstStyle/>
          <a:p>
            <a:r>
              <a:rPr lang="en-AU" b="1" dirty="0">
                <a:solidFill>
                  <a:srgbClr val="FF0000"/>
                </a:solidFill>
              </a:rPr>
              <a:t>Discussion</a:t>
            </a:r>
            <a:r>
              <a:rPr lang="en-AU" b="1" dirty="0"/>
              <a:t/>
            </a:r>
            <a:br>
              <a:rPr lang="en-AU" b="1" dirty="0"/>
            </a:br>
            <a:endParaRPr lang="en-NZ" dirty="0"/>
          </a:p>
        </p:txBody>
      </p:sp>
      <p:sp>
        <p:nvSpPr>
          <p:cNvPr id="3" name="Content Placeholder 2"/>
          <p:cNvSpPr>
            <a:spLocks noGrp="1"/>
          </p:cNvSpPr>
          <p:nvPr>
            <p:ph idx="1"/>
          </p:nvPr>
        </p:nvSpPr>
        <p:spPr>
          <a:xfrm>
            <a:off x="3114040" y="3148809"/>
            <a:ext cx="44165521" cy="36100912"/>
          </a:xfrm>
        </p:spPr>
        <p:txBody>
          <a:bodyPr/>
          <a:lstStyle/>
          <a:p>
            <a:pPr marL="0" indent="0">
              <a:buNone/>
            </a:pPr>
            <a:r>
              <a:rPr lang="en-NZ" dirty="0" smtClean="0"/>
              <a:t>This C#</a:t>
            </a:r>
            <a:r>
              <a:rPr lang="en-NZ" dirty="0"/>
              <a:t> structural code demonstrates the Adapter pattern which maps the interface of one class onto another so that they can work together. These incompatible classes may come from different libraries or frameworks.</a:t>
            </a:r>
            <a:endParaRPr lang="en-AU" b="1" dirty="0"/>
          </a:p>
          <a:p>
            <a:r>
              <a:rPr lang="en-AU" dirty="0" smtClean="0">
                <a:solidFill>
                  <a:srgbClr val="FF0000"/>
                </a:solidFill>
              </a:rPr>
              <a:t>Example:</a:t>
            </a:r>
            <a:endParaRPr lang="en-AU" dirty="0">
              <a:solidFill>
                <a:srgbClr val="FF0000"/>
              </a:solidFill>
            </a:endParaRPr>
          </a:p>
          <a:p>
            <a:r>
              <a:rPr lang="en-NZ" sz="9600" dirty="0" smtClean="0"/>
              <a:t>Run right code</a:t>
            </a:r>
          </a:p>
          <a:p>
            <a:pPr marL="0" indent="0">
              <a:buNone/>
            </a:pPr>
            <a:r>
              <a:rPr lang="en-NZ" dirty="0" smtClean="0"/>
              <a:t>The output is</a:t>
            </a:r>
          </a:p>
          <a:p>
            <a:pPr marL="0" indent="0">
              <a:buNone/>
            </a:pPr>
            <a:r>
              <a:rPr lang="en-NZ" dirty="0" smtClean="0"/>
              <a:t>“</a:t>
            </a:r>
            <a:r>
              <a:rPr lang="en-NZ" sz="7200" dirty="0" smtClean="0"/>
              <a:t>Called </a:t>
            </a:r>
          </a:p>
          <a:p>
            <a:pPr marL="0" indent="0">
              <a:buNone/>
            </a:pPr>
            <a:r>
              <a:rPr lang="en-NZ" sz="7200" dirty="0" err="1"/>
              <a:t>SpecificRequest</a:t>
            </a:r>
            <a:r>
              <a:rPr lang="en-NZ" sz="7200" dirty="0" smtClean="0"/>
              <a:t>()”.</a:t>
            </a:r>
            <a:endParaRPr lang="en-NZ" sz="7200" dirty="0"/>
          </a:p>
        </p:txBody>
      </p:sp>
      <p:pic>
        <p:nvPicPr>
          <p:cNvPr id="4" name="Picture 3"/>
          <p:cNvPicPr>
            <a:picLocks noChangeAspect="1"/>
          </p:cNvPicPr>
          <p:nvPr/>
        </p:nvPicPr>
        <p:blipFill>
          <a:blip r:embed="rId3"/>
          <a:stretch>
            <a:fillRect/>
          </a:stretch>
        </p:blipFill>
        <p:spPr>
          <a:xfrm>
            <a:off x="11868151" y="7975918"/>
            <a:ext cx="19018250" cy="22052114"/>
          </a:xfrm>
          <a:prstGeom prst="rect">
            <a:avLst/>
          </a:prstGeom>
        </p:spPr>
      </p:pic>
      <p:pic>
        <p:nvPicPr>
          <p:cNvPr id="5" name="Picture 4"/>
          <p:cNvPicPr>
            <a:picLocks noChangeAspect="1"/>
          </p:cNvPicPr>
          <p:nvPr/>
        </p:nvPicPr>
        <p:blipFill>
          <a:blip r:embed="rId4"/>
          <a:stretch>
            <a:fillRect/>
          </a:stretch>
        </p:blipFill>
        <p:spPr>
          <a:xfrm>
            <a:off x="30886401" y="7975918"/>
            <a:ext cx="20385295" cy="21662226"/>
          </a:xfrm>
          <a:prstGeom prst="rect">
            <a:avLst/>
          </a:prstGeom>
        </p:spPr>
      </p:pic>
      <p:pic>
        <p:nvPicPr>
          <p:cNvPr id="7" name="Picture 6"/>
          <p:cNvPicPr>
            <a:picLocks noChangeAspect="1"/>
          </p:cNvPicPr>
          <p:nvPr/>
        </p:nvPicPr>
        <p:blipFill>
          <a:blip r:embed="rId5"/>
          <a:stretch>
            <a:fillRect/>
          </a:stretch>
        </p:blipFill>
        <p:spPr>
          <a:xfrm>
            <a:off x="1713864" y="19943155"/>
            <a:ext cx="8750936" cy="8274695"/>
          </a:xfrm>
          <a:prstGeom prst="rect">
            <a:avLst/>
          </a:prstGeom>
        </p:spPr>
      </p:pic>
    </p:spTree>
    <p:extLst>
      <p:ext uri="{BB962C8B-B14F-4D97-AF65-F5344CB8AC3E}">
        <p14:creationId xmlns:p14="http://schemas.microsoft.com/office/powerpoint/2010/main" val="1480081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rgbClr val="FF0000"/>
                </a:solidFill>
              </a:rPr>
              <a:t>Research and Analysis</a:t>
            </a:r>
            <a:endParaRPr lang="en-NZ" dirty="0"/>
          </a:p>
        </p:txBody>
      </p:sp>
      <p:sp>
        <p:nvSpPr>
          <p:cNvPr id="3" name="Content Placeholder 2"/>
          <p:cNvSpPr>
            <a:spLocks noGrp="1"/>
          </p:cNvSpPr>
          <p:nvPr>
            <p:ph idx="1"/>
          </p:nvPr>
        </p:nvSpPr>
        <p:spPr/>
        <p:txBody>
          <a:bodyPr/>
          <a:lstStyle/>
          <a:p>
            <a:r>
              <a:rPr lang="en-GB" sz="9600" b="1" dirty="0" smtClean="0">
                <a:latin typeface="Consolas" panose="020B0609020204030204" pitchFamily="49" charset="0"/>
                <a:cs typeface="Consolas" panose="020B0609020204030204" pitchFamily="49" charset="0"/>
              </a:rPr>
              <a:t>Adapters</a:t>
            </a:r>
            <a:r>
              <a:rPr lang="en-GB" sz="9600" dirty="0" smtClean="0"/>
              <a:t> are the link between a set of data and the </a:t>
            </a:r>
            <a:r>
              <a:rPr lang="en-GB" sz="9600" dirty="0" smtClean="0">
                <a:latin typeface="Consolas" panose="020B0609020204030204" pitchFamily="49" charset="0"/>
                <a:cs typeface="Consolas" panose="020B0609020204030204" pitchFamily="49" charset="0"/>
              </a:rPr>
              <a:t>Adapter View</a:t>
            </a:r>
            <a:r>
              <a:rPr lang="en-GB" sz="9600" dirty="0" smtClean="0"/>
              <a:t> (an object of a class that extends the abstract </a:t>
            </a:r>
            <a:r>
              <a:rPr lang="en-GB" sz="9600" dirty="0" err="1" smtClean="0">
                <a:latin typeface="Consolas"/>
              </a:rPr>
              <a:t>AdapterView</a:t>
            </a:r>
            <a:r>
              <a:rPr lang="en-GB" sz="9600" dirty="0" smtClean="0"/>
              <a:t> class)  that displays the data</a:t>
            </a:r>
            <a:r>
              <a:rPr lang="en-GB" sz="9600" dirty="0" smtClean="0"/>
              <a:t>.</a:t>
            </a:r>
          </a:p>
          <a:p>
            <a:endParaRPr lang="en-GB" sz="9600" dirty="0" smtClean="0"/>
          </a:p>
          <a:p>
            <a:r>
              <a:rPr lang="en-GB" sz="9600" dirty="0" smtClean="0"/>
              <a:t>Adapters </a:t>
            </a:r>
            <a:r>
              <a:rPr lang="en-GB" sz="9600" dirty="0" smtClean="0"/>
              <a:t>are responsible for </a:t>
            </a:r>
            <a:r>
              <a:rPr lang="en-GB" sz="9600" dirty="0" smtClean="0"/>
              <a:t>supplying the</a:t>
            </a:r>
          </a:p>
          <a:p>
            <a:pPr marL="0" indent="0">
              <a:buNone/>
            </a:pPr>
            <a:r>
              <a:rPr lang="en-GB" sz="9600" dirty="0" smtClean="0"/>
              <a:t> </a:t>
            </a:r>
            <a:r>
              <a:rPr lang="en-GB" sz="9600" dirty="0" smtClean="0"/>
              <a:t>data and creating the views representing each item.</a:t>
            </a:r>
          </a:p>
          <a:p>
            <a:endParaRPr lang="en-NZ" dirty="0"/>
          </a:p>
        </p:txBody>
      </p:sp>
      <p:sp>
        <p:nvSpPr>
          <p:cNvPr id="4" name="Rectangle 3"/>
          <p:cNvSpPr/>
          <p:nvPr/>
        </p:nvSpPr>
        <p:spPr>
          <a:xfrm>
            <a:off x="2675787" y="21322418"/>
            <a:ext cx="4663989" cy="477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9600" dirty="0" smtClean="0">
                <a:ln w="0"/>
                <a:solidFill>
                  <a:schemeClr val="tx1"/>
                </a:solidFill>
                <a:effectLst>
                  <a:outerShdw blurRad="38100" dist="25400" dir="5400000" algn="ctr" rotWithShape="0">
                    <a:srgbClr val="6E747A">
                      <a:alpha val="43000"/>
                    </a:srgbClr>
                  </a:outerShdw>
                </a:effectLst>
              </a:rPr>
              <a:t>Data</a:t>
            </a:r>
          </a:p>
          <a:p>
            <a:pPr algn="ctr"/>
            <a:r>
              <a:rPr lang="en-NZ" sz="9600" dirty="0" smtClean="0">
                <a:ln w="0"/>
                <a:solidFill>
                  <a:schemeClr val="tx1"/>
                </a:solidFill>
                <a:effectLst>
                  <a:outerShdw blurRad="38100" dist="25400" dir="5400000" algn="ctr" rotWithShape="0">
                    <a:srgbClr val="6E747A">
                      <a:alpha val="43000"/>
                    </a:srgbClr>
                  </a:outerShdw>
                </a:effectLst>
              </a:rPr>
              <a:t>sets</a:t>
            </a:r>
            <a:endParaRPr lang="en-NZ" sz="9600" dirty="0">
              <a:ln w="0"/>
              <a:solidFill>
                <a:schemeClr val="tx1"/>
              </a:solidFill>
              <a:effectLst>
                <a:outerShdw blurRad="38100" dist="25400" dir="5400000" algn="ctr" rotWithShape="0">
                  <a:srgbClr val="6E747A">
                    <a:alpha val="43000"/>
                  </a:srgbClr>
                </a:outerShdw>
              </a:effectLst>
            </a:endParaRPr>
          </a:p>
        </p:txBody>
      </p:sp>
      <p:sp>
        <p:nvSpPr>
          <p:cNvPr id="5" name="Striped Right Arrow 4">
            <a:extLst>
              <a:ext uri="{FF2B5EF4-FFF2-40B4-BE49-F238E27FC236}">
                <a16:creationId xmlns:a16="http://schemas.microsoft.com/office/drawing/2014/main" id="{3EC48985-B2C4-3442-963B-DE8163A1659B}"/>
              </a:ext>
            </a:extLst>
          </p:cNvPr>
          <p:cNvSpPr/>
          <p:nvPr/>
        </p:nvSpPr>
        <p:spPr>
          <a:xfrm>
            <a:off x="7731074" y="21542166"/>
            <a:ext cx="8051800" cy="4335704"/>
          </a:xfrm>
          <a:prstGeom prst="stripedRightArrow">
            <a:avLst/>
          </a:prstGeom>
          <a:solidFill>
            <a:srgbClr val="00FDFF"/>
          </a:solidFill>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9600" dirty="0">
                <a:solidFill>
                  <a:schemeClr val="tx1"/>
                </a:solidFill>
              </a:rPr>
              <a:t>Adapter</a:t>
            </a:r>
          </a:p>
        </p:txBody>
      </p:sp>
      <p:sp>
        <p:nvSpPr>
          <p:cNvPr id="6" name="Rounded Rectangle 5"/>
          <p:cNvSpPr/>
          <p:nvPr/>
        </p:nvSpPr>
        <p:spPr>
          <a:xfrm>
            <a:off x="15675951" y="21652618"/>
            <a:ext cx="8788400" cy="4225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9600" dirty="0" smtClean="0">
                <a:solidFill>
                  <a:schemeClr val="tx1"/>
                </a:solidFill>
              </a:rPr>
              <a:t>Adapter View (UI Component)</a:t>
            </a:r>
            <a:endParaRPr lang="en-NZ" sz="9600" dirty="0">
              <a:solidFill>
                <a:schemeClr val="tx1"/>
              </a:solidFill>
            </a:endParaRPr>
          </a:p>
        </p:txBody>
      </p:sp>
      <p:sp>
        <p:nvSpPr>
          <p:cNvPr id="7" name="Rectangle 6"/>
          <p:cNvSpPr/>
          <p:nvPr/>
        </p:nvSpPr>
        <p:spPr>
          <a:xfrm>
            <a:off x="4724400" y="5814599"/>
            <a:ext cx="25670858" cy="1569660"/>
          </a:xfrm>
          <a:prstGeom prst="rect">
            <a:avLst/>
          </a:prstGeom>
        </p:spPr>
        <p:txBody>
          <a:bodyPr wrap="square">
            <a:spAutoFit/>
          </a:bodyPr>
          <a:lstStyle/>
          <a:p>
            <a:r>
              <a:rPr lang="en-AU" sz="9600" b="1" dirty="0" smtClean="0"/>
              <a:t>Impact of Adapter </a:t>
            </a:r>
            <a:r>
              <a:rPr lang="en-NZ" sz="9600" b="1" dirty="0" smtClean="0"/>
              <a:t>on Mobile </a:t>
            </a:r>
            <a:r>
              <a:rPr lang="en-NZ" sz="9600" b="1" dirty="0"/>
              <a:t>development </a:t>
            </a:r>
            <a:r>
              <a:rPr lang="en-AU" sz="9600" b="1" dirty="0" smtClean="0"/>
              <a:t>:</a:t>
            </a:r>
            <a:endParaRPr lang="en-NZ" sz="9600" dirty="0"/>
          </a:p>
        </p:txBody>
      </p:sp>
      <p:pic>
        <p:nvPicPr>
          <p:cNvPr id="8" name="Picture 7"/>
          <p:cNvPicPr>
            <a:picLocks noChangeAspect="1"/>
          </p:cNvPicPr>
          <p:nvPr/>
        </p:nvPicPr>
        <p:blipFill>
          <a:blip r:embed="rId2"/>
          <a:stretch>
            <a:fillRect/>
          </a:stretch>
        </p:blipFill>
        <p:spPr>
          <a:xfrm>
            <a:off x="37206527" y="15768547"/>
            <a:ext cx="14121117" cy="12812208"/>
          </a:xfrm>
          <a:prstGeom prst="rect">
            <a:avLst/>
          </a:prstGeom>
        </p:spPr>
      </p:pic>
      <p:sp>
        <p:nvSpPr>
          <p:cNvPr id="11" name="Content Placeholder 2">
            <a:extLst>
              <a:ext uri="{FF2B5EF4-FFF2-40B4-BE49-F238E27FC236}">
                <a16:creationId xmlns:a16="http://schemas.microsoft.com/office/drawing/2014/main" id="{5FEAFE51-68F2-2C45-9C3B-B26152A9657C}"/>
              </a:ext>
            </a:extLst>
          </p:cNvPr>
          <p:cNvSpPr txBox="1">
            <a:spLocks/>
          </p:cNvSpPr>
          <p:nvPr/>
        </p:nvSpPr>
        <p:spPr>
          <a:xfrm>
            <a:off x="30690184" y="13011199"/>
            <a:ext cx="6516343" cy="10754045"/>
          </a:xfrm>
          <a:prstGeom prst="rect">
            <a:avLst/>
          </a:prstGeom>
        </p:spPr>
        <p:txBody>
          <a:bodyPr vert="horz" lIns="91440" tIns="45720" rIns="91440" bIns="45720" rtlCol="0">
            <a:noAutofit/>
          </a:bodyPr>
          <a:lst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buFont typeface="Wingdings" pitchFamily="2" charset="2"/>
              <a:buChar char="q"/>
            </a:pPr>
            <a:r>
              <a:rPr lang="en-GB" sz="5400" dirty="0"/>
              <a:t> </a:t>
            </a:r>
            <a:r>
              <a:rPr lang="en-GB" sz="5400" dirty="0" err="1"/>
              <a:t>AdapterViews</a:t>
            </a:r>
            <a:r>
              <a:rPr lang="en-GB" sz="5400" dirty="0"/>
              <a:t> are </a:t>
            </a:r>
            <a:r>
              <a:rPr lang="en-GB" sz="5400" dirty="0" err="1"/>
              <a:t>ViewGroups</a:t>
            </a:r>
            <a:r>
              <a:rPr lang="en-GB" sz="5400" dirty="0"/>
              <a:t> that display child views given to it by an adapter (e.g., </a:t>
            </a:r>
            <a:r>
              <a:rPr lang="en-GB" sz="5400" dirty="0" err="1" smtClean="0"/>
              <a:t>ListView,GridView</a:t>
            </a:r>
            <a:r>
              <a:rPr lang="en-GB" sz="5400" dirty="0" smtClean="0"/>
              <a:t>)</a:t>
            </a:r>
            <a:endParaRPr lang="en-GB" sz="5400" dirty="0"/>
          </a:p>
          <a:p>
            <a:pPr>
              <a:buFont typeface="Wingdings" pitchFamily="2" charset="2"/>
              <a:buChar char="q"/>
            </a:pPr>
            <a:r>
              <a:rPr lang="en-GB" sz="5400" dirty="0"/>
              <a:t> Adapters get the data and pass it, along with child view, to the parent </a:t>
            </a:r>
            <a:r>
              <a:rPr lang="en-GB" sz="5400" dirty="0" err="1"/>
              <a:t>AdapterView</a:t>
            </a:r>
            <a:r>
              <a:rPr lang="en-GB" sz="5400" dirty="0"/>
              <a:t> which displays the child view and the data.</a:t>
            </a:r>
          </a:p>
        </p:txBody>
      </p:sp>
      <p:sp>
        <p:nvSpPr>
          <p:cNvPr id="10" name="TextBox 9">
            <a:extLst>
              <a:ext uri="{FF2B5EF4-FFF2-40B4-BE49-F238E27FC236}">
                <a16:creationId xmlns:a16="http://schemas.microsoft.com/office/drawing/2014/main" id="{87C91C03-0841-5F4F-9E49-7289B241DA35}"/>
              </a:ext>
            </a:extLst>
          </p:cNvPr>
          <p:cNvSpPr txBox="1"/>
          <p:nvPr/>
        </p:nvSpPr>
        <p:spPr>
          <a:xfrm>
            <a:off x="13723370" y="26107803"/>
            <a:ext cx="5244441" cy="2862322"/>
          </a:xfrm>
          <a:prstGeom prst="rect">
            <a:avLst/>
          </a:prstGeom>
          <a:noFill/>
        </p:spPr>
        <p:txBody>
          <a:bodyPr wrap="square" rtlCol="0">
            <a:spAutoFit/>
          </a:bodyPr>
          <a:lstStyle/>
          <a:p>
            <a:pPr marL="285750" indent="-285750">
              <a:buFontTx/>
              <a:buChar char="-"/>
            </a:pPr>
            <a:r>
              <a:rPr lang="en-GB" sz="6000" dirty="0" err="1">
                <a:solidFill>
                  <a:srgbClr val="FFC000"/>
                </a:solidFill>
              </a:rPr>
              <a:t>ListView</a:t>
            </a:r>
            <a:endParaRPr lang="en-GB" sz="6000" dirty="0">
              <a:solidFill>
                <a:srgbClr val="FFC000"/>
              </a:solidFill>
            </a:endParaRPr>
          </a:p>
          <a:p>
            <a:pPr marL="285750" indent="-285750">
              <a:buFontTx/>
              <a:buChar char="-"/>
            </a:pPr>
            <a:r>
              <a:rPr lang="en-GB" sz="6000" dirty="0" err="1">
                <a:solidFill>
                  <a:srgbClr val="FFC000"/>
                </a:solidFill>
              </a:rPr>
              <a:t>GridView</a:t>
            </a:r>
            <a:endParaRPr lang="en-GB" sz="6000" dirty="0">
              <a:solidFill>
                <a:srgbClr val="FFC000"/>
              </a:solidFill>
            </a:endParaRPr>
          </a:p>
          <a:p>
            <a:pPr marL="285750" indent="-285750">
              <a:buFontTx/>
              <a:buChar char="-"/>
            </a:pPr>
            <a:r>
              <a:rPr lang="en-GB" sz="6000" dirty="0">
                <a:solidFill>
                  <a:srgbClr val="FFC000"/>
                </a:solidFill>
              </a:rPr>
              <a:t>Spinner</a:t>
            </a:r>
          </a:p>
        </p:txBody>
      </p:sp>
    </p:spTree>
    <p:extLst>
      <p:ext uri="{BB962C8B-B14F-4D97-AF65-F5344CB8AC3E}">
        <p14:creationId xmlns:p14="http://schemas.microsoft.com/office/powerpoint/2010/main" val="36300756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FF0000"/>
                </a:solidFill>
              </a:rPr>
              <a:t>Conclusion</a:t>
            </a:r>
            <a:r>
              <a:rPr lang="en-AU" dirty="0" smtClean="0"/>
              <a:t/>
            </a:r>
            <a:br>
              <a:rPr lang="en-AU" dirty="0" smtClean="0"/>
            </a:br>
            <a:endParaRPr lang="en-NZ" dirty="0"/>
          </a:p>
        </p:txBody>
      </p:sp>
      <p:sp>
        <p:nvSpPr>
          <p:cNvPr id="3" name="Content Placeholder 2"/>
          <p:cNvSpPr>
            <a:spLocks noGrp="1"/>
          </p:cNvSpPr>
          <p:nvPr>
            <p:ph idx="1"/>
          </p:nvPr>
        </p:nvSpPr>
        <p:spPr>
          <a:xfrm>
            <a:off x="3520440" y="7667625"/>
            <a:ext cx="44587160" cy="18275620"/>
          </a:xfrm>
        </p:spPr>
        <p:txBody>
          <a:bodyPr>
            <a:normAutofit fontScale="92500"/>
          </a:bodyPr>
          <a:lstStyle/>
          <a:p>
            <a:r>
              <a:rPr lang="en-NZ" dirty="0" smtClean="0"/>
              <a:t>Adapter design pattern says the </a:t>
            </a:r>
            <a:r>
              <a:rPr lang="en-NZ" dirty="0"/>
              <a:t>right one is the </a:t>
            </a:r>
            <a:r>
              <a:rPr lang="en-NZ" dirty="0" smtClean="0"/>
              <a:t>best .</a:t>
            </a:r>
            <a:endParaRPr lang="en-AU" dirty="0" smtClean="0"/>
          </a:p>
          <a:p>
            <a:r>
              <a:rPr lang="en-AU" dirty="0" err="1" smtClean="0"/>
              <a:t>Freuently</a:t>
            </a:r>
            <a:r>
              <a:rPr lang="en-AU" dirty="0" smtClean="0"/>
              <a:t> guided with Adapter pattern In Mobile development ,</a:t>
            </a:r>
            <a:r>
              <a:rPr lang="en-GB" dirty="0" smtClean="0"/>
              <a:t>Adapter is responsible for retrieving data from the data set and for generating View objects based on the data. The generated View objects </a:t>
            </a:r>
            <a:r>
              <a:rPr lang="en-NZ" dirty="0" smtClean="0"/>
              <a:t>are then used to populate any adapter view that is bound to the adapter.</a:t>
            </a:r>
            <a:endParaRPr lang="en-AU" dirty="0"/>
          </a:p>
          <a:p>
            <a:endParaRPr lang="en-AU" dirty="0" smtClean="0"/>
          </a:p>
          <a:p>
            <a:r>
              <a:rPr lang="en-AU" sz="20000" b="1" dirty="0">
                <a:solidFill>
                  <a:srgbClr val="FF0000"/>
                </a:solidFill>
                <a:latin typeface="+mj-lt"/>
                <a:ea typeface="+mj-ea"/>
                <a:cs typeface="+mj-cs"/>
              </a:rPr>
              <a:t>References </a:t>
            </a:r>
            <a:endParaRPr lang="en-NZ" sz="20000" b="1" dirty="0">
              <a:solidFill>
                <a:srgbClr val="FF0000"/>
              </a:solidFill>
              <a:latin typeface="+mj-lt"/>
              <a:ea typeface="+mj-ea"/>
              <a:cs typeface="+mj-cs"/>
            </a:endParaRPr>
          </a:p>
          <a:p>
            <a:r>
              <a:rPr lang="en-NZ" sz="9600" dirty="0"/>
              <a:t>Adapter(</a:t>
            </a:r>
            <a:r>
              <a:rPr lang="en-NZ" sz="9600" dirty="0" err="1"/>
              <a:t>n.d.</a:t>
            </a:r>
            <a:r>
              <a:rPr lang="en-NZ" sz="9600" dirty="0"/>
              <a:t>).Retrieved September 19,2019, from  </a:t>
            </a:r>
            <a:r>
              <a:rPr lang="en-NZ" sz="9600" dirty="0">
                <a:hlinkClick r:id="rId2"/>
              </a:rPr>
              <a:t>https://www.dofactory.com/net/adapter-design-pattern</a:t>
            </a:r>
            <a:endParaRPr lang="en-NZ" sz="9600" dirty="0"/>
          </a:p>
          <a:p>
            <a:r>
              <a:rPr lang="en-NZ" sz="9600" dirty="0"/>
              <a:t>Android From Scratch: Understanding Adapters and Adapter </a:t>
            </a:r>
            <a:r>
              <a:rPr lang="en-NZ" sz="9600" dirty="0" smtClean="0"/>
              <a:t>Views.(</a:t>
            </a:r>
            <a:r>
              <a:rPr lang="en-NZ" sz="9600" dirty="0"/>
              <a:t>2016-11-02) </a:t>
            </a:r>
            <a:r>
              <a:rPr lang="en-NZ" sz="9600" dirty="0" smtClean="0"/>
              <a:t>.Retrieved </a:t>
            </a:r>
            <a:r>
              <a:rPr lang="en-NZ" sz="9600" dirty="0"/>
              <a:t>September 19,2019, from </a:t>
            </a:r>
            <a:r>
              <a:rPr lang="en-NZ" sz="9600" dirty="0">
                <a:hlinkClick r:id="rId3"/>
              </a:rPr>
              <a:t>http://esolution-inc.com/blog/android-from-scratch-understanding-adapters-and-adapter-views--cms-26646.html</a:t>
            </a:r>
            <a:endParaRPr lang="en-NZ" sz="9600" dirty="0"/>
          </a:p>
        </p:txBody>
      </p:sp>
    </p:spTree>
    <p:extLst>
      <p:ext uri="{BB962C8B-B14F-4D97-AF65-F5344CB8AC3E}">
        <p14:creationId xmlns:p14="http://schemas.microsoft.com/office/powerpoint/2010/main" val="642324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310045" y="10686483"/>
            <a:ext cx="15960167" cy="2362770"/>
          </a:xfrm>
          <a:prstGeom prst="rect">
            <a:avLst/>
          </a:prstGeom>
        </p:spPr>
      </p:pic>
      <p:sp>
        <p:nvSpPr>
          <p:cNvPr id="2061" name="Rectangle 13">
            <a:extLst>
              <a:ext uri="{FF2B5EF4-FFF2-40B4-BE49-F238E27FC236}">
                <a16:creationId xmlns:a16="http://schemas.microsoft.com/office/drawing/2014/main" id="{5BCB967F-B707-4AD4-9264-F80E50B937C2}"/>
              </a:ext>
            </a:extLst>
          </p:cNvPr>
          <p:cNvSpPr>
            <a:spLocks noGrp="1" noChangeArrowheads="1"/>
          </p:cNvSpPr>
          <p:nvPr>
            <p:ph type="title"/>
          </p:nvPr>
        </p:nvSpPr>
        <p:spPr>
          <a:xfrm>
            <a:off x="674618" y="278308"/>
            <a:ext cx="49533635" cy="4800600"/>
          </a:xfrm>
          <a:gradFill rotWithShape="1">
            <a:gsLst>
              <a:gs pos="0">
                <a:srgbClr val="008080"/>
              </a:gs>
              <a:gs pos="50000">
                <a:srgbClr val="008080">
                  <a:gamma/>
                  <a:tint val="69804"/>
                  <a:invGamma/>
                </a:srgbClr>
              </a:gs>
              <a:gs pos="100000">
                <a:srgbClr val="008080"/>
              </a:gs>
            </a:gsLst>
            <a:lin ang="0" scaled="1"/>
          </a:gradFill>
          <a:ln w="60325" cap="flat">
            <a:solidFill>
              <a:srgbClr val="669900"/>
            </a:solidFill>
            <a:miter lim="800000"/>
            <a:headEnd/>
            <a:tailEnd/>
          </a:ln>
        </p:spPr>
        <p:txBody>
          <a:bodyPr/>
          <a:lstStyle/>
          <a:p>
            <a:r>
              <a:rPr lang="en-US" altLang="zh-CN" sz="13181" b="1" dirty="0">
                <a:solidFill>
                  <a:schemeClr val="bg1"/>
                </a:solidFill>
                <a:latin typeface="Lucida Grande" pitchFamily="2" charset="0"/>
              </a:rPr>
              <a:t>Adapter pattern -</a:t>
            </a:r>
            <a:r>
              <a:rPr lang="en-NZ" sz="13181" b="1" dirty="0">
                <a:solidFill>
                  <a:schemeClr val="bg1"/>
                </a:solidFill>
                <a:latin typeface="Lucida Grande" pitchFamily="2" charset="0"/>
              </a:rPr>
              <a:t>Match interfaces of different classes</a:t>
            </a:r>
            <a:r>
              <a:rPr lang="en-US" altLang="en-US" sz="7005" dirty="0">
                <a:latin typeface="Lucida Grande" pitchFamily="2" charset="0"/>
              </a:rPr>
              <a:t/>
            </a:r>
            <a:br>
              <a:rPr lang="en-US" altLang="en-US" sz="7005" dirty="0">
                <a:latin typeface="Lucida Grande" pitchFamily="2" charset="0"/>
              </a:rPr>
            </a:br>
            <a:r>
              <a:rPr lang="en-US" altLang="en-US" sz="7005" dirty="0" smtClean="0">
                <a:latin typeface="Lucida Grande" pitchFamily="2" charset="0"/>
              </a:rPr>
              <a:t>Author: </a:t>
            </a:r>
            <a:r>
              <a:rPr lang="en-US" altLang="en-US" sz="7005" i="1" dirty="0" smtClean="0">
                <a:solidFill>
                  <a:schemeClr val="bg1"/>
                </a:solidFill>
                <a:latin typeface="Lucida Grande" pitchFamily="2" charset="0"/>
              </a:rPr>
              <a:t>Jing </a:t>
            </a:r>
            <a:r>
              <a:rPr lang="en-US" altLang="en-US" sz="7005" i="1" dirty="0">
                <a:solidFill>
                  <a:schemeClr val="bg1"/>
                </a:solidFill>
                <a:latin typeface="Lucida Grande" pitchFamily="2" charset="0"/>
              </a:rPr>
              <a:t>Li </a:t>
            </a:r>
            <a:r>
              <a:rPr lang="en-US" altLang="en-US" sz="7005" i="1" dirty="0" smtClean="0">
                <a:solidFill>
                  <a:schemeClr val="bg1"/>
                </a:solidFill>
                <a:latin typeface="Lucida Grande" pitchFamily="2" charset="0"/>
              </a:rPr>
              <a:t>             I D: 21902204</a:t>
            </a:r>
            <a:r>
              <a:rPr lang="en-US" altLang="en-US" sz="7005" i="1" dirty="0">
                <a:solidFill>
                  <a:schemeClr val="bg1"/>
                </a:solidFill>
                <a:latin typeface="Lucida Grande" pitchFamily="2" charset="0"/>
              </a:rPr>
              <a:t/>
            </a:r>
            <a:br>
              <a:rPr lang="en-US" altLang="en-US" sz="7005" i="1" dirty="0">
                <a:solidFill>
                  <a:schemeClr val="bg1"/>
                </a:solidFill>
                <a:latin typeface="Lucida Grande" pitchFamily="2" charset="0"/>
              </a:rPr>
            </a:br>
            <a:r>
              <a:rPr lang="en-US" altLang="en-US" sz="7005" i="1" dirty="0" err="1">
                <a:solidFill>
                  <a:schemeClr val="bg1"/>
                </a:solidFill>
                <a:latin typeface="Lucida Grande" pitchFamily="2" charset="0"/>
              </a:rPr>
              <a:t>Whitireia</a:t>
            </a:r>
            <a:r>
              <a:rPr lang="en-US" altLang="en-US" sz="7005" i="1" dirty="0">
                <a:solidFill>
                  <a:schemeClr val="bg1"/>
                </a:solidFill>
                <a:latin typeface="Lucida Grande" pitchFamily="2" charset="0"/>
              </a:rPr>
              <a:t> Polytechnic</a:t>
            </a:r>
          </a:p>
        </p:txBody>
      </p:sp>
      <p:sp>
        <p:nvSpPr>
          <p:cNvPr id="2065" name="Rectangle 17">
            <a:extLst>
              <a:ext uri="{FF2B5EF4-FFF2-40B4-BE49-F238E27FC236}">
                <a16:creationId xmlns:a16="http://schemas.microsoft.com/office/drawing/2014/main" id="{78E883F3-551E-4583-A636-E35930358065}"/>
              </a:ext>
            </a:extLst>
          </p:cNvPr>
          <p:cNvSpPr>
            <a:spLocks noChangeArrowheads="1"/>
          </p:cNvSpPr>
          <p:nvPr/>
        </p:nvSpPr>
        <p:spPr bwMode="auto">
          <a:xfrm>
            <a:off x="711200" y="5690915"/>
            <a:ext cx="16209433" cy="1600200"/>
          </a:xfrm>
          <a:prstGeom prst="rect">
            <a:avLst/>
          </a:prstGeom>
          <a:solidFill>
            <a:srgbClr val="D1F0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0003" tIns="100003" rIns="200003" bIns="100003" anchor="ctr"/>
          <a:lstStyle>
            <a:lvl1pPr defTabSz="4703763">
              <a:defRPr>
                <a:solidFill>
                  <a:schemeClr val="tx1"/>
                </a:solidFill>
                <a:latin typeface="Arial" panose="020B0604020202020204" pitchFamily="34" charset="0"/>
              </a:defRPr>
            </a:lvl1pPr>
            <a:lvl2pPr marL="857250" defTabSz="4703763">
              <a:defRPr>
                <a:solidFill>
                  <a:schemeClr val="tx1"/>
                </a:solidFill>
                <a:latin typeface="Arial" panose="020B0604020202020204" pitchFamily="34" charset="0"/>
              </a:defRPr>
            </a:lvl2pPr>
            <a:lvl3pPr marL="1714500" defTabSz="4703763">
              <a:defRPr>
                <a:solidFill>
                  <a:schemeClr val="tx1"/>
                </a:solidFill>
                <a:latin typeface="Arial" panose="020B0604020202020204" pitchFamily="34" charset="0"/>
              </a:defRPr>
            </a:lvl3pPr>
            <a:lvl4pPr marL="2571750" defTabSz="4703763">
              <a:defRPr>
                <a:solidFill>
                  <a:schemeClr val="tx1"/>
                </a:solidFill>
                <a:latin typeface="Arial" panose="020B0604020202020204" pitchFamily="34" charset="0"/>
              </a:defRPr>
            </a:lvl4pPr>
            <a:lvl5pPr marL="3429000" defTabSz="4703763">
              <a:defRPr>
                <a:solidFill>
                  <a:schemeClr val="tx1"/>
                </a:solidFill>
                <a:latin typeface="Arial" panose="020B0604020202020204" pitchFamily="34" charset="0"/>
              </a:defRPr>
            </a:lvl5pPr>
            <a:lvl6pPr marL="3886200" defTabSz="4703763" fontAlgn="base">
              <a:spcBef>
                <a:spcPct val="0"/>
              </a:spcBef>
              <a:spcAft>
                <a:spcPct val="0"/>
              </a:spcAft>
              <a:defRPr>
                <a:solidFill>
                  <a:schemeClr val="tx1"/>
                </a:solidFill>
                <a:latin typeface="Arial" panose="020B0604020202020204" pitchFamily="34" charset="0"/>
              </a:defRPr>
            </a:lvl6pPr>
            <a:lvl7pPr marL="4343400" defTabSz="4703763" fontAlgn="base">
              <a:spcBef>
                <a:spcPct val="0"/>
              </a:spcBef>
              <a:spcAft>
                <a:spcPct val="0"/>
              </a:spcAft>
              <a:defRPr>
                <a:solidFill>
                  <a:schemeClr val="tx1"/>
                </a:solidFill>
                <a:latin typeface="Arial" panose="020B0604020202020204" pitchFamily="34" charset="0"/>
              </a:defRPr>
            </a:lvl7pPr>
            <a:lvl8pPr marL="4800600" defTabSz="4703763" fontAlgn="base">
              <a:spcBef>
                <a:spcPct val="0"/>
              </a:spcBef>
              <a:spcAft>
                <a:spcPct val="0"/>
              </a:spcAft>
              <a:defRPr>
                <a:solidFill>
                  <a:schemeClr val="tx1"/>
                </a:solidFill>
                <a:latin typeface="Arial" panose="020B0604020202020204" pitchFamily="34" charset="0"/>
              </a:defRPr>
            </a:lvl8pPr>
            <a:lvl9pPr marL="5257800" defTabSz="4703763" fontAlgn="base">
              <a:spcBef>
                <a:spcPct val="0"/>
              </a:spcBef>
              <a:spcAft>
                <a:spcPct val="0"/>
              </a:spcAft>
              <a:defRPr>
                <a:solidFill>
                  <a:schemeClr val="tx1"/>
                </a:solidFill>
                <a:latin typeface="Arial" panose="020B0604020202020204" pitchFamily="34" charset="0"/>
              </a:defRPr>
            </a:lvl9pPr>
          </a:lstStyle>
          <a:p>
            <a:pPr algn="ctr"/>
            <a:r>
              <a:rPr lang="en-NZ" altLang="en-US" sz="7469" b="1" dirty="0">
                <a:solidFill>
                  <a:srgbClr val="008080"/>
                </a:solidFill>
                <a:latin typeface="Lucida Grande" pitchFamily="2" charset="0"/>
              </a:rPr>
              <a:t>A</a:t>
            </a:r>
            <a:r>
              <a:rPr lang="en-NZ" sz="7469" b="1" dirty="0">
                <a:solidFill>
                  <a:srgbClr val="008080"/>
                </a:solidFill>
                <a:latin typeface="Lucida Grande" pitchFamily="2" charset="0"/>
              </a:rPr>
              <a:t>bstract</a:t>
            </a:r>
            <a:endParaRPr lang="en-US" altLang="en-US" sz="7469" b="1" dirty="0">
              <a:solidFill>
                <a:srgbClr val="008080"/>
              </a:solidFill>
              <a:latin typeface="Lucida Grande" pitchFamily="2" charset="0"/>
            </a:endParaRPr>
          </a:p>
        </p:txBody>
      </p:sp>
      <p:sp>
        <p:nvSpPr>
          <p:cNvPr id="2067" name="Rectangle 19">
            <a:extLst>
              <a:ext uri="{FF2B5EF4-FFF2-40B4-BE49-F238E27FC236}">
                <a16:creationId xmlns:a16="http://schemas.microsoft.com/office/drawing/2014/main" id="{1CAE7654-2B2B-4FED-BCBA-3B270D5EA8A9}"/>
              </a:ext>
            </a:extLst>
          </p:cNvPr>
          <p:cNvSpPr>
            <a:spLocks noChangeArrowheads="1"/>
          </p:cNvSpPr>
          <p:nvPr/>
        </p:nvSpPr>
        <p:spPr bwMode="auto">
          <a:xfrm>
            <a:off x="17258934" y="5690915"/>
            <a:ext cx="16209433" cy="1600200"/>
          </a:xfrm>
          <a:prstGeom prst="rect">
            <a:avLst/>
          </a:prstGeom>
          <a:solidFill>
            <a:srgbClr val="D1F0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0003" tIns="100003" rIns="200003" bIns="100003" anchor="ctr"/>
          <a:lstStyle>
            <a:lvl1pPr defTabSz="4703763">
              <a:defRPr>
                <a:solidFill>
                  <a:schemeClr val="tx1"/>
                </a:solidFill>
                <a:latin typeface="Arial" panose="020B0604020202020204" pitchFamily="34" charset="0"/>
              </a:defRPr>
            </a:lvl1pPr>
            <a:lvl2pPr marL="857250" defTabSz="4703763">
              <a:defRPr>
                <a:solidFill>
                  <a:schemeClr val="tx1"/>
                </a:solidFill>
                <a:latin typeface="Arial" panose="020B0604020202020204" pitchFamily="34" charset="0"/>
              </a:defRPr>
            </a:lvl2pPr>
            <a:lvl3pPr marL="1714500" defTabSz="4703763">
              <a:defRPr>
                <a:solidFill>
                  <a:schemeClr val="tx1"/>
                </a:solidFill>
                <a:latin typeface="Arial" panose="020B0604020202020204" pitchFamily="34" charset="0"/>
              </a:defRPr>
            </a:lvl3pPr>
            <a:lvl4pPr marL="2571750" defTabSz="4703763">
              <a:defRPr>
                <a:solidFill>
                  <a:schemeClr val="tx1"/>
                </a:solidFill>
                <a:latin typeface="Arial" panose="020B0604020202020204" pitchFamily="34" charset="0"/>
              </a:defRPr>
            </a:lvl4pPr>
            <a:lvl5pPr marL="3429000" defTabSz="4703763">
              <a:defRPr>
                <a:solidFill>
                  <a:schemeClr val="tx1"/>
                </a:solidFill>
                <a:latin typeface="Arial" panose="020B0604020202020204" pitchFamily="34" charset="0"/>
              </a:defRPr>
            </a:lvl5pPr>
            <a:lvl6pPr marL="3886200" defTabSz="4703763" fontAlgn="base">
              <a:spcBef>
                <a:spcPct val="0"/>
              </a:spcBef>
              <a:spcAft>
                <a:spcPct val="0"/>
              </a:spcAft>
              <a:defRPr>
                <a:solidFill>
                  <a:schemeClr val="tx1"/>
                </a:solidFill>
                <a:latin typeface="Arial" panose="020B0604020202020204" pitchFamily="34" charset="0"/>
              </a:defRPr>
            </a:lvl6pPr>
            <a:lvl7pPr marL="4343400" defTabSz="4703763" fontAlgn="base">
              <a:spcBef>
                <a:spcPct val="0"/>
              </a:spcBef>
              <a:spcAft>
                <a:spcPct val="0"/>
              </a:spcAft>
              <a:defRPr>
                <a:solidFill>
                  <a:schemeClr val="tx1"/>
                </a:solidFill>
                <a:latin typeface="Arial" panose="020B0604020202020204" pitchFamily="34" charset="0"/>
              </a:defRPr>
            </a:lvl7pPr>
            <a:lvl8pPr marL="4800600" defTabSz="4703763" fontAlgn="base">
              <a:spcBef>
                <a:spcPct val="0"/>
              </a:spcBef>
              <a:spcAft>
                <a:spcPct val="0"/>
              </a:spcAft>
              <a:defRPr>
                <a:solidFill>
                  <a:schemeClr val="tx1"/>
                </a:solidFill>
                <a:latin typeface="Arial" panose="020B0604020202020204" pitchFamily="34" charset="0"/>
              </a:defRPr>
            </a:lvl8pPr>
            <a:lvl9pPr marL="5257800" defTabSz="4703763" fontAlgn="base">
              <a:spcBef>
                <a:spcPct val="0"/>
              </a:spcBef>
              <a:spcAft>
                <a:spcPct val="0"/>
              </a:spcAft>
              <a:defRPr>
                <a:solidFill>
                  <a:schemeClr val="tx1"/>
                </a:solidFill>
                <a:latin typeface="Arial" panose="020B0604020202020204" pitchFamily="34" charset="0"/>
              </a:defRPr>
            </a:lvl9pPr>
          </a:lstStyle>
          <a:p>
            <a:pPr algn="ctr"/>
            <a:r>
              <a:rPr lang="en-US" altLang="en-US" sz="7469" b="1" dirty="0">
                <a:solidFill>
                  <a:srgbClr val="008080"/>
                </a:solidFill>
                <a:latin typeface="Lucida Grande" pitchFamily="2" charset="0"/>
              </a:rPr>
              <a:t>Objectives</a:t>
            </a:r>
          </a:p>
        </p:txBody>
      </p:sp>
      <p:sp>
        <p:nvSpPr>
          <p:cNvPr id="2068" name="Rectangle 20">
            <a:extLst>
              <a:ext uri="{FF2B5EF4-FFF2-40B4-BE49-F238E27FC236}">
                <a16:creationId xmlns:a16="http://schemas.microsoft.com/office/drawing/2014/main" id="{AA5561DE-A65F-4DAA-A52D-070A4A123850}"/>
              </a:ext>
            </a:extLst>
          </p:cNvPr>
          <p:cNvSpPr>
            <a:spLocks noChangeArrowheads="1"/>
          </p:cNvSpPr>
          <p:nvPr/>
        </p:nvSpPr>
        <p:spPr bwMode="auto">
          <a:xfrm>
            <a:off x="16920633" y="21420660"/>
            <a:ext cx="16209433" cy="1600200"/>
          </a:xfrm>
          <a:prstGeom prst="rect">
            <a:avLst/>
          </a:prstGeom>
          <a:solidFill>
            <a:srgbClr val="D1F0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0003" tIns="100003" rIns="200003" bIns="100003" anchor="ctr"/>
          <a:lstStyle>
            <a:lvl1pPr defTabSz="4703763">
              <a:defRPr>
                <a:solidFill>
                  <a:schemeClr val="tx1"/>
                </a:solidFill>
                <a:latin typeface="Arial" panose="020B0604020202020204" pitchFamily="34" charset="0"/>
              </a:defRPr>
            </a:lvl1pPr>
            <a:lvl2pPr marL="857250" defTabSz="4703763">
              <a:defRPr>
                <a:solidFill>
                  <a:schemeClr val="tx1"/>
                </a:solidFill>
                <a:latin typeface="Arial" panose="020B0604020202020204" pitchFamily="34" charset="0"/>
              </a:defRPr>
            </a:lvl2pPr>
            <a:lvl3pPr marL="1714500" defTabSz="4703763">
              <a:defRPr>
                <a:solidFill>
                  <a:schemeClr val="tx1"/>
                </a:solidFill>
                <a:latin typeface="Arial" panose="020B0604020202020204" pitchFamily="34" charset="0"/>
              </a:defRPr>
            </a:lvl3pPr>
            <a:lvl4pPr marL="2571750" defTabSz="4703763">
              <a:defRPr>
                <a:solidFill>
                  <a:schemeClr val="tx1"/>
                </a:solidFill>
                <a:latin typeface="Arial" panose="020B0604020202020204" pitchFamily="34" charset="0"/>
              </a:defRPr>
            </a:lvl4pPr>
            <a:lvl5pPr marL="3429000" defTabSz="4703763">
              <a:defRPr>
                <a:solidFill>
                  <a:schemeClr val="tx1"/>
                </a:solidFill>
                <a:latin typeface="Arial" panose="020B0604020202020204" pitchFamily="34" charset="0"/>
              </a:defRPr>
            </a:lvl5pPr>
            <a:lvl6pPr marL="3886200" defTabSz="4703763" fontAlgn="base">
              <a:spcBef>
                <a:spcPct val="0"/>
              </a:spcBef>
              <a:spcAft>
                <a:spcPct val="0"/>
              </a:spcAft>
              <a:defRPr>
                <a:solidFill>
                  <a:schemeClr val="tx1"/>
                </a:solidFill>
                <a:latin typeface="Arial" panose="020B0604020202020204" pitchFamily="34" charset="0"/>
              </a:defRPr>
            </a:lvl6pPr>
            <a:lvl7pPr marL="4343400" defTabSz="4703763" fontAlgn="base">
              <a:spcBef>
                <a:spcPct val="0"/>
              </a:spcBef>
              <a:spcAft>
                <a:spcPct val="0"/>
              </a:spcAft>
              <a:defRPr>
                <a:solidFill>
                  <a:schemeClr val="tx1"/>
                </a:solidFill>
                <a:latin typeface="Arial" panose="020B0604020202020204" pitchFamily="34" charset="0"/>
              </a:defRPr>
            </a:lvl7pPr>
            <a:lvl8pPr marL="4800600" defTabSz="4703763" fontAlgn="base">
              <a:spcBef>
                <a:spcPct val="0"/>
              </a:spcBef>
              <a:spcAft>
                <a:spcPct val="0"/>
              </a:spcAft>
              <a:defRPr>
                <a:solidFill>
                  <a:schemeClr val="tx1"/>
                </a:solidFill>
                <a:latin typeface="Arial" panose="020B0604020202020204" pitchFamily="34" charset="0"/>
              </a:defRPr>
            </a:lvl8pPr>
            <a:lvl9pPr marL="5257800" defTabSz="4703763" fontAlgn="base">
              <a:spcBef>
                <a:spcPct val="0"/>
              </a:spcBef>
              <a:spcAft>
                <a:spcPct val="0"/>
              </a:spcAft>
              <a:defRPr>
                <a:solidFill>
                  <a:schemeClr val="tx1"/>
                </a:solidFill>
                <a:latin typeface="Arial" panose="020B0604020202020204" pitchFamily="34" charset="0"/>
              </a:defRPr>
            </a:lvl9pPr>
          </a:lstStyle>
          <a:p>
            <a:pPr algn="ctr"/>
            <a:r>
              <a:rPr lang="en-US" altLang="en-US" sz="7469" b="1" dirty="0">
                <a:solidFill>
                  <a:srgbClr val="008080"/>
                </a:solidFill>
                <a:latin typeface="Lucida Grande" pitchFamily="2" charset="0"/>
              </a:rPr>
              <a:t>Conclusion</a:t>
            </a:r>
          </a:p>
        </p:txBody>
      </p:sp>
      <p:sp>
        <p:nvSpPr>
          <p:cNvPr id="2069" name="Text Box 21">
            <a:extLst>
              <a:ext uri="{FF2B5EF4-FFF2-40B4-BE49-F238E27FC236}">
                <a16:creationId xmlns:a16="http://schemas.microsoft.com/office/drawing/2014/main" id="{CB8683F6-6939-4032-9504-C7F21492E10C}"/>
              </a:ext>
            </a:extLst>
          </p:cNvPr>
          <p:cNvSpPr txBox="1">
            <a:spLocks noChangeArrowheads="1"/>
          </p:cNvSpPr>
          <p:nvPr/>
        </p:nvSpPr>
        <p:spPr bwMode="auto">
          <a:xfrm>
            <a:off x="851960" y="14661092"/>
            <a:ext cx="15505639" cy="1853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0003" tIns="100003" rIns="200003" bIns="100003">
            <a:spAutoFit/>
          </a:bodyPr>
          <a:lstStyle>
            <a:lvl1pPr defTabSz="4703763">
              <a:defRPr>
                <a:solidFill>
                  <a:schemeClr val="tx1"/>
                </a:solidFill>
                <a:latin typeface="Arial" panose="020B0604020202020204" pitchFamily="34" charset="0"/>
              </a:defRPr>
            </a:lvl1pPr>
            <a:lvl2pPr marL="857250" defTabSz="4703763">
              <a:defRPr>
                <a:solidFill>
                  <a:schemeClr val="tx1"/>
                </a:solidFill>
                <a:latin typeface="Arial" panose="020B0604020202020204" pitchFamily="34" charset="0"/>
              </a:defRPr>
            </a:lvl2pPr>
            <a:lvl3pPr marL="1714500" defTabSz="4703763">
              <a:defRPr>
                <a:solidFill>
                  <a:schemeClr val="tx1"/>
                </a:solidFill>
                <a:latin typeface="Arial" panose="020B0604020202020204" pitchFamily="34" charset="0"/>
              </a:defRPr>
            </a:lvl3pPr>
            <a:lvl4pPr marL="2571750" defTabSz="4703763">
              <a:defRPr>
                <a:solidFill>
                  <a:schemeClr val="tx1"/>
                </a:solidFill>
                <a:latin typeface="Arial" panose="020B0604020202020204" pitchFamily="34" charset="0"/>
              </a:defRPr>
            </a:lvl4pPr>
            <a:lvl5pPr marL="3429000" defTabSz="4703763">
              <a:defRPr>
                <a:solidFill>
                  <a:schemeClr val="tx1"/>
                </a:solidFill>
                <a:latin typeface="Arial" panose="020B0604020202020204" pitchFamily="34" charset="0"/>
              </a:defRPr>
            </a:lvl5pPr>
            <a:lvl6pPr marL="3886200" defTabSz="4703763" fontAlgn="base">
              <a:spcBef>
                <a:spcPct val="0"/>
              </a:spcBef>
              <a:spcAft>
                <a:spcPct val="0"/>
              </a:spcAft>
              <a:defRPr>
                <a:solidFill>
                  <a:schemeClr val="tx1"/>
                </a:solidFill>
                <a:latin typeface="Arial" panose="020B0604020202020204" pitchFamily="34" charset="0"/>
              </a:defRPr>
            </a:lvl6pPr>
            <a:lvl7pPr marL="4343400" defTabSz="4703763" fontAlgn="base">
              <a:spcBef>
                <a:spcPct val="0"/>
              </a:spcBef>
              <a:spcAft>
                <a:spcPct val="0"/>
              </a:spcAft>
              <a:defRPr>
                <a:solidFill>
                  <a:schemeClr val="tx1"/>
                </a:solidFill>
                <a:latin typeface="Arial" panose="020B0604020202020204" pitchFamily="34" charset="0"/>
              </a:defRPr>
            </a:lvl7pPr>
            <a:lvl8pPr marL="4800600" defTabSz="4703763" fontAlgn="base">
              <a:spcBef>
                <a:spcPct val="0"/>
              </a:spcBef>
              <a:spcAft>
                <a:spcPct val="0"/>
              </a:spcAft>
              <a:defRPr>
                <a:solidFill>
                  <a:schemeClr val="tx1"/>
                </a:solidFill>
                <a:latin typeface="Arial" panose="020B0604020202020204" pitchFamily="34" charset="0"/>
              </a:defRPr>
            </a:lvl8pPr>
            <a:lvl9pPr marL="5257800" defTabSz="4703763" fontAlgn="base">
              <a:spcBef>
                <a:spcPct val="0"/>
              </a:spcBef>
              <a:spcAft>
                <a:spcPct val="0"/>
              </a:spcAft>
              <a:defRPr>
                <a:solidFill>
                  <a:schemeClr val="tx1"/>
                </a:solidFill>
                <a:latin typeface="Arial" panose="020B0604020202020204" pitchFamily="34" charset="0"/>
              </a:defRPr>
            </a:lvl9pPr>
          </a:lstStyle>
          <a:p>
            <a:endParaRPr lang="en-US" altLang="en-US" sz="10733"/>
          </a:p>
        </p:txBody>
      </p:sp>
      <p:sp>
        <p:nvSpPr>
          <p:cNvPr id="2070" name="Text Box 22">
            <a:extLst>
              <a:ext uri="{FF2B5EF4-FFF2-40B4-BE49-F238E27FC236}">
                <a16:creationId xmlns:a16="http://schemas.microsoft.com/office/drawing/2014/main" id="{4742830F-DB9A-499A-8B20-732BCB07461C}"/>
              </a:ext>
            </a:extLst>
          </p:cNvPr>
          <p:cNvSpPr txBox="1">
            <a:spLocks noChangeArrowheads="1"/>
          </p:cNvSpPr>
          <p:nvPr/>
        </p:nvSpPr>
        <p:spPr bwMode="auto">
          <a:xfrm>
            <a:off x="711200" y="14483294"/>
            <a:ext cx="16072385" cy="1853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0003" tIns="100003" rIns="200003" bIns="100003">
            <a:spAutoFit/>
          </a:bodyPr>
          <a:lstStyle>
            <a:lvl1pPr defTabSz="4703763">
              <a:defRPr>
                <a:solidFill>
                  <a:schemeClr val="tx1"/>
                </a:solidFill>
                <a:latin typeface="Arial" panose="020B0604020202020204" pitchFamily="34" charset="0"/>
              </a:defRPr>
            </a:lvl1pPr>
            <a:lvl2pPr marL="857250" defTabSz="4703763">
              <a:defRPr>
                <a:solidFill>
                  <a:schemeClr val="tx1"/>
                </a:solidFill>
                <a:latin typeface="Arial" panose="020B0604020202020204" pitchFamily="34" charset="0"/>
              </a:defRPr>
            </a:lvl2pPr>
            <a:lvl3pPr marL="1714500" defTabSz="4703763">
              <a:defRPr>
                <a:solidFill>
                  <a:schemeClr val="tx1"/>
                </a:solidFill>
                <a:latin typeface="Arial" panose="020B0604020202020204" pitchFamily="34" charset="0"/>
              </a:defRPr>
            </a:lvl3pPr>
            <a:lvl4pPr marL="2571750" defTabSz="4703763">
              <a:defRPr>
                <a:solidFill>
                  <a:schemeClr val="tx1"/>
                </a:solidFill>
                <a:latin typeface="Arial" panose="020B0604020202020204" pitchFamily="34" charset="0"/>
              </a:defRPr>
            </a:lvl4pPr>
            <a:lvl5pPr marL="3429000" defTabSz="4703763">
              <a:defRPr>
                <a:solidFill>
                  <a:schemeClr val="tx1"/>
                </a:solidFill>
                <a:latin typeface="Arial" panose="020B0604020202020204" pitchFamily="34" charset="0"/>
              </a:defRPr>
            </a:lvl5pPr>
            <a:lvl6pPr marL="3886200" defTabSz="4703763" fontAlgn="base">
              <a:spcBef>
                <a:spcPct val="0"/>
              </a:spcBef>
              <a:spcAft>
                <a:spcPct val="0"/>
              </a:spcAft>
              <a:defRPr>
                <a:solidFill>
                  <a:schemeClr val="tx1"/>
                </a:solidFill>
                <a:latin typeface="Arial" panose="020B0604020202020204" pitchFamily="34" charset="0"/>
              </a:defRPr>
            </a:lvl6pPr>
            <a:lvl7pPr marL="4343400" defTabSz="4703763" fontAlgn="base">
              <a:spcBef>
                <a:spcPct val="0"/>
              </a:spcBef>
              <a:spcAft>
                <a:spcPct val="0"/>
              </a:spcAft>
              <a:defRPr>
                <a:solidFill>
                  <a:schemeClr val="tx1"/>
                </a:solidFill>
                <a:latin typeface="Arial" panose="020B0604020202020204" pitchFamily="34" charset="0"/>
              </a:defRPr>
            </a:lvl7pPr>
            <a:lvl8pPr marL="4800600" defTabSz="4703763" fontAlgn="base">
              <a:spcBef>
                <a:spcPct val="0"/>
              </a:spcBef>
              <a:spcAft>
                <a:spcPct val="0"/>
              </a:spcAft>
              <a:defRPr>
                <a:solidFill>
                  <a:schemeClr val="tx1"/>
                </a:solidFill>
                <a:latin typeface="Arial" panose="020B0604020202020204" pitchFamily="34" charset="0"/>
              </a:defRPr>
            </a:lvl8pPr>
            <a:lvl9pPr marL="5257800" defTabSz="4703763" fontAlgn="base">
              <a:spcBef>
                <a:spcPct val="0"/>
              </a:spcBef>
              <a:spcAft>
                <a:spcPct val="0"/>
              </a:spcAft>
              <a:defRPr>
                <a:solidFill>
                  <a:schemeClr val="tx1"/>
                </a:solidFill>
                <a:latin typeface="Arial" panose="020B0604020202020204" pitchFamily="34" charset="0"/>
              </a:defRPr>
            </a:lvl9pPr>
          </a:lstStyle>
          <a:p>
            <a:endParaRPr lang="en-US" altLang="en-US" sz="10733"/>
          </a:p>
        </p:txBody>
      </p:sp>
      <p:sp>
        <p:nvSpPr>
          <p:cNvPr id="2073" name="Rectangle 25">
            <a:extLst>
              <a:ext uri="{FF2B5EF4-FFF2-40B4-BE49-F238E27FC236}">
                <a16:creationId xmlns:a16="http://schemas.microsoft.com/office/drawing/2014/main" id="{B105B880-A9E6-4371-9158-8CCF7F34E7D0}"/>
              </a:ext>
            </a:extLst>
          </p:cNvPr>
          <p:cNvSpPr>
            <a:spLocks noChangeArrowheads="1"/>
          </p:cNvSpPr>
          <p:nvPr/>
        </p:nvSpPr>
        <p:spPr bwMode="auto">
          <a:xfrm>
            <a:off x="34042509" y="5716719"/>
            <a:ext cx="16209433" cy="1600200"/>
          </a:xfrm>
          <a:prstGeom prst="rect">
            <a:avLst/>
          </a:prstGeom>
          <a:solidFill>
            <a:srgbClr val="D1F0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0003" tIns="100003" rIns="200003" bIns="100003" anchor="ctr"/>
          <a:lstStyle>
            <a:lvl1pPr defTabSz="4703763">
              <a:defRPr>
                <a:solidFill>
                  <a:schemeClr val="tx1"/>
                </a:solidFill>
                <a:latin typeface="Arial" panose="020B0604020202020204" pitchFamily="34" charset="0"/>
              </a:defRPr>
            </a:lvl1pPr>
            <a:lvl2pPr marL="857250" defTabSz="4703763">
              <a:defRPr>
                <a:solidFill>
                  <a:schemeClr val="tx1"/>
                </a:solidFill>
                <a:latin typeface="Arial" panose="020B0604020202020204" pitchFamily="34" charset="0"/>
              </a:defRPr>
            </a:lvl2pPr>
            <a:lvl3pPr marL="1714500" defTabSz="4703763">
              <a:defRPr>
                <a:solidFill>
                  <a:schemeClr val="tx1"/>
                </a:solidFill>
                <a:latin typeface="Arial" panose="020B0604020202020204" pitchFamily="34" charset="0"/>
              </a:defRPr>
            </a:lvl3pPr>
            <a:lvl4pPr marL="2571750" defTabSz="4703763">
              <a:defRPr>
                <a:solidFill>
                  <a:schemeClr val="tx1"/>
                </a:solidFill>
                <a:latin typeface="Arial" panose="020B0604020202020204" pitchFamily="34" charset="0"/>
              </a:defRPr>
            </a:lvl4pPr>
            <a:lvl5pPr marL="3429000" defTabSz="4703763">
              <a:defRPr>
                <a:solidFill>
                  <a:schemeClr val="tx1"/>
                </a:solidFill>
                <a:latin typeface="Arial" panose="020B0604020202020204" pitchFamily="34" charset="0"/>
              </a:defRPr>
            </a:lvl5pPr>
            <a:lvl6pPr marL="3886200" defTabSz="4703763" fontAlgn="base">
              <a:spcBef>
                <a:spcPct val="0"/>
              </a:spcBef>
              <a:spcAft>
                <a:spcPct val="0"/>
              </a:spcAft>
              <a:defRPr>
                <a:solidFill>
                  <a:schemeClr val="tx1"/>
                </a:solidFill>
                <a:latin typeface="Arial" panose="020B0604020202020204" pitchFamily="34" charset="0"/>
              </a:defRPr>
            </a:lvl6pPr>
            <a:lvl7pPr marL="4343400" defTabSz="4703763" fontAlgn="base">
              <a:spcBef>
                <a:spcPct val="0"/>
              </a:spcBef>
              <a:spcAft>
                <a:spcPct val="0"/>
              </a:spcAft>
              <a:defRPr>
                <a:solidFill>
                  <a:schemeClr val="tx1"/>
                </a:solidFill>
                <a:latin typeface="Arial" panose="020B0604020202020204" pitchFamily="34" charset="0"/>
              </a:defRPr>
            </a:lvl7pPr>
            <a:lvl8pPr marL="4800600" defTabSz="4703763" fontAlgn="base">
              <a:spcBef>
                <a:spcPct val="0"/>
              </a:spcBef>
              <a:spcAft>
                <a:spcPct val="0"/>
              </a:spcAft>
              <a:defRPr>
                <a:solidFill>
                  <a:schemeClr val="tx1"/>
                </a:solidFill>
                <a:latin typeface="Arial" panose="020B0604020202020204" pitchFamily="34" charset="0"/>
              </a:defRPr>
            </a:lvl8pPr>
            <a:lvl9pPr marL="5257800" defTabSz="4703763" fontAlgn="base">
              <a:spcBef>
                <a:spcPct val="0"/>
              </a:spcBef>
              <a:spcAft>
                <a:spcPct val="0"/>
              </a:spcAft>
              <a:defRPr>
                <a:solidFill>
                  <a:schemeClr val="tx1"/>
                </a:solidFill>
                <a:latin typeface="Arial" panose="020B0604020202020204" pitchFamily="34" charset="0"/>
              </a:defRPr>
            </a:lvl9pPr>
          </a:lstStyle>
          <a:p>
            <a:pPr algn="ctr"/>
            <a:r>
              <a:rPr lang="en-US" altLang="en-US" sz="7469" b="1" dirty="0">
                <a:solidFill>
                  <a:srgbClr val="008080"/>
                </a:solidFill>
                <a:latin typeface="Lucida Grande" pitchFamily="2" charset="0"/>
              </a:rPr>
              <a:t>Discussions</a:t>
            </a:r>
          </a:p>
        </p:txBody>
      </p:sp>
      <p:sp>
        <p:nvSpPr>
          <p:cNvPr id="2074" name="Rectangle 26">
            <a:extLst>
              <a:ext uri="{FF2B5EF4-FFF2-40B4-BE49-F238E27FC236}">
                <a16:creationId xmlns:a16="http://schemas.microsoft.com/office/drawing/2014/main" id="{74B4FF00-FF31-4511-98DD-210409B3BE4E}"/>
              </a:ext>
            </a:extLst>
          </p:cNvPr>
          <p:cNvSpPr>
            <a:spLocks noChangeArrowheads="1"/>
          </p:cNvSpPr>
          <p:nvPr/>
        </p:nvSpPr>
        <p:spPr bwMode="auto">
          <a:xfrm>
            <a:off x="16914178" y="23998067"/>
            <a:ext cx="16209433" cy="1600200"/>
          </a:xfrm>
          <a:prstGeom prst="rect">
            <a:avLst/>
          </a:prstGeom>
          <a:solidFill>
            <a:srgbClr val="D1F0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0003" tIns="100003" rIns="200003" bIns="100003" anchor="ctr"/>
          <a:lstStyle>
            <a:lvl1pPr defTabSz="4703763">
              <a:defRPr>
                <a:solidFill>
                  <a:schemeClr val="tx1"/>
                </a:solidFill>
                <a:latin typeface="Arial" panose="020B0604020202020204" pitchFamily="34" charset="0"/>
              </a:defRPr>
            </a:lvl1pPr>
            <a:lvl2pPr marL="857250" defTabSz="4703763">
              <a:defRPr>
                <a:solidFill>
                  <a:schemeClr val="tx1"/>
                </a:solidFill>
                <a:latin typeface="Arial" panose="020B0604020202020204" pitchFamily="34" charset="0"/>
              </a:defRPr>
            </a:lvl2pPr>
            <a:lvl3pPr marL="1714500" defTabSz="4703763">
              <a:defRPr>
                <a:solidFill>
                  <a:schemeClr val="tx1"/>
                </a:solidFill>
                <a:latin typeface="Arial" panose="020B0604020202020204" pitchFamily="34" charset="0"/>
              </a:defRPr>
            </a:lvl3pPr>
            <a:lvl4pPr marL="2571750" defTabSz="4703763">
              <a:defRPr>
                <a:solidFill>
                  <a:schemeClr val="tx1"/>
                </a:solidFill>
                <a:latin typeface="Arial" panose="020B0604020202020204" pitchFamily="34" charset="0"/>
              </a:defRPr>
            </a:lvl4pPr>
            <a:lvl5pPr marL="3429000" defTabSz="4703763">
              <a:defRPr>
                <a:solidFill>
                  <a:schemeClr val="tx1"/>
                </a:solidFill>
                <a:latin typeface="Arial" panose="020B0604020202020204" pitchFamily="34" charset="0"/>
              </a:defRPr>
            </a:lvl5pPr>
            <a:lvl6pPr marL="3886200" defTabSz="4703763" fontAlgn="base">
              <a:spcBef>
                <a:spcPct val="0"/>
              </a:spcBef>
              <a:spcAft>
                <a:spcPct val="0"/>
              </a:spcAft>
              <a:defRPr>
                <a:solidFill>
                  <a:schemeClr val="tx1"/>
                </a:solidFill>
                <a:latin typeface="Arial" panose="020B0604020202020204" pitchFamily="34" charset="0"/>
              </a:defRPr>
            </a:lvl6pPr>
            <a:lvl7pPr marL="4343400" defTabSz="4703763" fontAlgn="base">
              <a:spcBef>
                <a:spcPct val="0"/>
              </a:spcBef>
              <a:spcAft>
                <a:spcPct val="0"/>
              </a:spcAft>
              <a:defRPr>
                <a:solidFill>
                  <a:schemeClr val="tx1"/>
                </a:solidFill>
                <a:latin typeface="Arial" panose="020B0604020202020204" pitchFamily="34" charset="0"/>
              </a:defRPr>
            </a:lvl7pPr>
            <a:lvl8pPr marL="4800600" defTabSz="4703763" fontAlgn="base">
              <a:spcBef>
                <a:spcPct val="0"/>
              </a:spcBef>
              <a:spcAft>
                <a:spcPct val="0"/>
              </a:spcAft>
              <a:defRPr>
                <a:solidFill>
                  <a:schemeClr val="tx1"/>
                </a:solidFill>
                <a:latin typeface="Arial" panose="020B0604020202020204" pitchFamily="34" charset="0"/>
              </a:defRPr>
            </a:lvl8pPr>
            <a:lvl9pPr marL="5257800" defTabSz="4703763" fontAlgn="base">
              <a:spcBef>
                <a:spcPct val="0"/>
              </a:spcBef>
              <a:spcAft>
                <a:spcPct val="0"/>
              </a:spcAft>
              <a:defRPr>
                <a:solidFill>
                  <a:schemeClr val="tx1"/>
                </a:solidFill>
                <a:latin typeface="Arial" panose="020B0604020202020204" pitchFamily="34" charset="0"/>
              </a:defRPr>
            </a:lvl9pPr>
          </a:lstStyle>
          <a:p>
            <a:pPr algn="ctr"/>
            <a:r>
              <a:rPr lang="en-US" altLang="en-US" sz="7469" b="1" dirty="0">
                <a:solidFill>
                  <a:srgbClr val="008080"/>
                </a:solidFill>
                <a:latin typeface="Lucida Grande" pitchFamily="2" charset="0"/>
              </a:rPr>
              <a:t>References</a:t>
            </a:r>
          </a:p>
        </p:txBody>
      </p:sp>
      <p:sp>
        <p:nvSpPr>
          <p:cNvPr id="2078" name="Rectangle 30">
            <a:extLst>
              <a:ext uri="{FF2B5EF4-FFF2-40B4-BE49-F238E27FC236}">
                <a16:creationId xmlns:a16="http://schemas.microsoft.com/office/drawing/2014/main" id="{5448043F-9DA0-43DA-A841-5D55CAE01EDD}"/>
              </a:ext>
            </a:extLst>
          </p:cNvPr>
          <p:cNvSpPr>
            <a:spLocks noChangeArrowheads="1"/>
          </p:cNvSpPr>
          <p:nvPr/>
        </p:nvSpPr>
        <p:spPr bwMode="auto">
          <a:xfrm>
            <a:off x="762311" y="12551492"/>
            <a:ext cx="16209433" cy="1600200"/>
          </a:xfrm>
          <a:prstGeom prst="rect">
            <a:avLst/>
          </a:prstGeom>
          <a:solidFill>
            <a:srgbClr val="D1F0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0003" tIns="100003" rIns="200003" bIns="100003" anchor="ctr"/>
          <a:lstStyle>
            <a:lvl1pPr defTabSz="4703763">
              <a:defRPr>
                <a:solidFill>
                  <a:schemeClr val="tx1"/>
                </a:solidFill>
                <a:latin typeface="Arial" panose="020B0604020202020204" pitchFamily="34" charset="0"/>
              </a:defRPr>
            </a:lvl1pPr>
            <a:lvl2pPr marL="857250" defTabSz="4703763">
              <a:defRPr>
                <a:solidFill>
                  <a:schemeClr val="tx1"/>
                </a:solidFill>
                <a:latin typeface="Arial" panose="020B0604020202020204" pitchFamily="34" charset="0"/>
              </a:defRPr>
            </a:lvl2pPr>
            <a:lvl3pPr marL="1714500" defTabSz="4703763">
              <a:defRPr>
                <a:solidFill>
                  <a:schemeClr val="tx1"/>
                </a:solidFill>
                <a:latin typeface="Arial" panose="020B0604020202020204" pitchFamily="34" charset="0"/>
              </a:defRPr>
            </a:lvl3pPr>
            <a:lvl4pPr marL="2571750" defTabSz="4703763">
              <a:defRPr>
                <a:solidFill>
                  <a:schemeClr val="tx1"/>
                </a:solidFill>
                <a:latin typeface="Arial" panose="020B0604020202020204" pitchFamily="34" charset="0"/>
              </a:defRPr>
            </a:lvl4pPr>
            <a:lvl5pPr marL="3429000" defTabSz="4703763">
              <a:defRPr>
                <a:solidFill>
                  <a:schemeClr val="tx1"/>
                </a:solidFill>
                <a:latin typeface="Arial" panose="020B0604020202020204" pitchFamily="34" charset="0"/>
              </a:defRPr>
            </a:lvl5pPr>
            <a:lvl6pPr marL="3886200" defTabSz="4703763" fontAlgn="base">
              <a:spcBef>
                <a:spcPct val="0"/>
              </a:spcBef>
              <a:spcAft>
                <a:spcPct val="0"/>
              </a:spcAft>
              <a:defRPr>
                <a:solidFill>
                  <a:schemeClr val="tx1"/>
                </a:solidFill>
                <a:latin typeface="Arial" panose="020B0604020202020204" pitchFamily="34" charset="0"/>
              </a:defRPr>
            </a:lvl6pPr>
            <a:lvl7pPr marL="4343400" defTabSz="4703763" fontAlgn="base">
              <a:spcBef>
                <a:spcPct val="0"/>
              </a:spcBef>
              <a:spcAft>
                <a:spcPct val="0"/>
              </a:spcAft>
              <a:defRPr>
                <a:solidFill>
                  <a:schemeClr val="tx1"/>
                </a:solidFill>
                <a:latin typeface="Arial" panose="020B0604020202020204" pitchFamily="34" charset="0"/>
              </a:defRPr>
            </a:lvl7pPr>
            <a:lvl8pPr marL="4800600" defTabSz="4703763" fontAlgn="base">
              <a:spcBef>
                <a:spcPct val="0"/>
              </a:spcBef>
              <a:spcAft>
                <a:spcPct val="0"/>
              </a:spcAft>
              <a:defRPr>
                <a:solidFill>
                  <a:schemeClr val="tx1"/>
                </a:solidFill>
                <a:latin typeface="Arial" panose="020B0604020202020204" pitchFamily="34" charset="0"/>
              </a:defRPr>
            </a:lvl8pPr>
            <a:lvl9pPr marL="5257800" defTabSz="4703763" fontAlgn="base">
              <a:spcBef>
                <a:spcPct val="0"/>
              </a:spcBef>
              <a:spcAft>
                <a:spcPct val="0"/>
              </a:spcAft>
              <a:defRPr>
                <a:solidFill>
                  <a:schemeClr val="tx1"/>
                </a:solidFill>
                <a:latin typeface="Arial" panose="020B0604020202020204" pitchFamily="34" charset="0"/>
              </a:defRPr>
            </a:lvl9pPr>
          </a:lstStyle>
          <a:p>
            <a:pPr algn="ctr"/>
            <a:r>
              <a:rPr lang="en-AU" sz="7469" b="1" dirty="0">
                <a:solidFill>
                  <a:srgbClr val="008080"/>
                </a:solidFill>
                <a:latin typeface="Lucida Grande" pitchFamily="2" charset="0"/>
              </a:rPr>
              <a:t>Research and Analysis</a:t>
            </a:r>
            <a:endParaRPr lang="en-US" altLang="en-US" sz="7469" b="1" dirty="0">
              <a:solidFill>
                <a:srgbClr val="008080"/>
              </a:solidFill>
              <a:latin typeface="Lucida Grande" pitchFamily="2" charset="0"/>
            </a:endParaRPr>
          </a:p>
        </p:txBody>
      </p:sp>
      <p:sp>
        <p:nvSpPr>
          <p:cNvPr id="2080" name="Text Box 32">
            <a:extLst>
              <a:ext uri="{FF2B5EF4-FFF2-40B4-BE49-F238E27FC236}">
                <a16:creationId xmlns:a16="http://schemas.microsoft.com/office/drawing/2014/main" id="{694F8CC7-5D5D-4B00-A72A-EA8FCD09AAAC}"/>
              </a:ext>
            </a:extLst>
          </p:cNvPr>
          <p:cNvSpPr txBox="1">
            <a:spLocks noChangeArrowheads="1"/>
          </p:cNvSpPr>
          <p:nvPr/>
        </p:nvSpPr>
        <p:spPr bwMode="auto">
          <a:xfrm>
            <a:off x="743756" y="14579135"/>
            <a:ext cx="15646401" cy="836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0003" tIns="100003" rIns="200003" bIns="100003">
            <a:spAutoFit/>
          </a:bodyPr>
          <a:lstStyle>
            <a:lvl1pPr defTabSz="4703763">
              <a:defRPr>
                <a:solidFill>
                  <a:schemeClr val="tx1"/>
                </a:solidFill>
                <a:latin typeface="Arial" panose="020B0604020202020204" pitchFamily="34" charset="0"/>
              </a:defRPr>
            </a:lvl1pPr>
            <a:lvl2pPr marL="857250" defTabSz="4703763">
              <a:defRPr>
                <a:solidFill>
                  <a:schemeClr val="tx1"/>
                </a:solidFill>
                <a:latin typeface="Arial" panose="020B0604020202020204" pitchFamily="34" charset="0"/>
              </a:defRPr>
            </a:lvl2pPr>
            <a:lvl3pPr marL="1714500" defTabSz="4703763">
              <a:defRPr>
                <a:solidFill>
                  <a:schemeClr val="tx1"/>
                </a:solidFill>
                <a:latin typeface="Arial" panose="020B0604020202020204" pitchFamily="34" charset="0"/>
              </a:defRPr>
            </a:lvl3pPr>
            <a:lvl4pPr marL="2571750" defTabSz="4703763">
              <a:defRPr>
                <a:solidFill>
                  <a:schemeClr val="tx1"/>
                </a:solidFill>
                <a:latin typeface="Arial" panose="020B0604020202020204" pitchFamily="34" charset="0"/>
              </a:defRPr>
            </a:lvl4pPr>
            <a:lvl5pPr marL="3429000" defTabSz="4703763">
              <a:defRPr>
                <a:solidFill>
                  <a:schemeClr val="tx1"/>
                </a:solidFill>
                <a:latin typeface="Arial" panose="020B0604020202020204" pitchFamily="34" charset="0"/>
              </a:defRPr>
            </a:lvl5pPr>
            <a:lvl6pPr marL="3886200" defTabSz="4703763" fontAlgn="base">
              <a:spcBef>
                <a:spcPct val="0"/>
              </a:spcBef>
              <a:spcAft>
                <a:spcPct val="0"/>
              </a:spcAft>
              <a:defRPr>
                <a:solidFill>
                  <a:schemeClr val="tx1"/>
                </a:solidFill>
                <a:latin typeface="Arial" panose="020B0604020202020204" pitchFamily="34" charset="0"/>
              </a:defRPr>
            </a:lvl6pPr>
            <a:lvl7pPr marL="4343400" defTabSz="4703763" fontAlgn="base">
              <a:spcBef>
                <a:spcPct val="0"/>
              </a:spcBef>
              <a:spcAft>
                <a:spcPct val="0"/>
              </a:spcAft>
              <a:defRPr>
                <a:solidFill>
                  <a:schemeClr val="tx1"/>
                </a:solidFill>
                <a:latin typeface="Arial" panose="020B0604020202020204" pitchFamily="34" charset="0"/>
              </a:defRPr>
            </a:lvl7pPr>
            <a:lvl8pPr marL="4800600" defTabSz="4703763" fontAlgn="base">
              <a:spcBef>
                <a:spcPct val="0"/>
              </a:spcBef>
              <a:spcAft>
                <a:spcPct val="0"/>
              </a:spcAft>
              <a:defRPr>
                <a:solidFill>
                  <a:schemeClr val="tx1"/>
                </a:solidFill>
                <a:latin typeface="Arial" panose="020B0604020202020204" pitchFamily="34" charset="0"/>
              </a:defRPr>
            </a:lvl8pPr>
            <a:lvl9pPr marL="5257800" defTabSz="4703763" fontAlgn="base">
              <a:spcBef>
                <a:spcPct val="0"/>
              </a:spcBef>
              <a:spcAft>
                <a:spcPct val="0"/>
              </a:spcAft>
              <a:defRPr>
                <a:solidFill>
                  <a:schemeClr val="tx1"/>
                </a:solidFill>
                <a:latin typeface="Arial" panose="020B0604020202020204" pitchFamily="34" charset="0"/>
              </a:defRPr>
            </a:lvl9pPr>
          </a:lstStyle>
          <a:p>
            <a:r>
              <a:rPr lang="en-AU" sz="5400" b="1" dirty="0"/>
              <a:t>Impact of Adapter </a:t>
            </a:r>
            <a:r>
              <a:rPr lang="en-NZ" sz="5400" b="1" dirty="0"/>
              <a:t>on Mobile development </a:t>
            </a:r>
            <a:r>
              <a:rPr lang="en-AU" sz="5400" b="1" dirty="0"/>
              <a:t>:</a:t>
            </a:r>
            <a:endParaRPr lang="en-NZ" sz="5400" dirty="0"/>
          </a:p>
          <a:p>
            <a:r>
              <a:rPr lang="en-GB" sz="5017" b="1" dirty="0" smtClean="0"/>
              <a:t>“Adapters </a:t>
            </a:r>
            <a:r>
              <a:rPr lang="en-GB" sz="5017" b="1" dirty="0"/>
              <a:t>are the link between a set of data and the Adapter View (an object of a class that extends the abstract </a:t>
            </a:r>
            <a:r>
              <a:rPr lang="en-GB" sz="5017" b="1" dirty="0" err="1"/>
              <a:t>AdapterView</a:t>
            </a:r>
            <a:r>
              <a:rPr lang="en-GB" sz="5017" b="1" dirty="0"/>
              <a:t> class)  that displays the data.</a:t>
            </a:r>
          </a:p>
          <a:p>
            <a:r>
              <a:rPr lang="en-GB" sz="5017" b="1" dirty="0" smtClean="0"/>
              <a:t>Adapter </a:t>
            </a:r>
            <a:r>
              <a:rPr lang="en-GB" sz="5017" b="1" dirty="0"/>
              <a:t>is an object of a class that implements the Adapter interface</a:t>
            </a:r>
            <a:r>
              <a:rPr lang="en-GB" sz="5017" b="1" dirty="0" smtClean="0"/>
              <a:t>.”</a:t>
            </a:r>
            <a:endParaRPr lang="en-GB" sz="5017" b="1" dirty="0"/>
          </a:p>
          <a:p>
            <a:r>
              <a:rPr lang="en-GB" sz="5017" b="1" dirty="0"/>
              <a:t>Adapters are responsible for </a:t>
            </a:r>
            <a:r>
              <a:rPr lang="en-GB" sz="5017" b="1" dirty="0" smtClean="0"/>
              <a:t>providing </a:t>
            </a:r>
            <a:r>
              <a:rPr lang="en-GB" sz="5017" b="1" dirty="0"/>
              <a:t>the data and creating the views representing each item.</a:t>
            </a:r>
          </a:p>
          <a:p>
            <a:pPr>
              <a:spcBef>
                <a:spcPct val="50000"/>
              </a:spcBef>
            </a:pPr>
            <a:endParaRPr lang="en-US" altLang="en-US" sz="5017" b="1" dirty="0"/>
          </a:p>
        </p:txBody>
      </p:sp>
      <p:sp>
        <p:nvSpPr>
          <p:cNvPr id="2081" name="Text Box 33">
            <a:extLst>
              <a:ext uri="{FF2B5EF4-FFF2-40B4-BE49-F238E27FC236}">
                <a16:creationId xmlns:a16="http://schemas.microsoft.com/office/drawing/2014/main" id="{7E9E25E6-981E-4E8E-9EAC-E90121C06FAE}"/>
              </a:ext>
            </a:extLst>
          </p:cNvPr>
          <p:cNvSpPr txBox="1">
            <a:spLocks noChangeArrowheads="1"/>
          </p:cNvSpPr>
          <p:nvPr/>
        </p:nvSpPr>
        <p:spPr bwMode="auto">
          <a:xfrm>
            <a:off x="16779569" y="23118789"/>
            <a:ext cx="17262940" cy="213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00003" tIns="100003" rIns="200003" bIns="100003">
            <a:spAutoFit/>
          </a:bodyPr>
          <a:lstStyle>
            <a:lvl1pPr defTabSz="4703763">
              <a:defRPr>
                <a:solidFill>
                  <a:schemeClr val="tx1"/>
                </a:solidFill>
                <a:latin typeface="Arial" panose="020B0604020202020204" pitchFamily="34" charset="0"/>
              </a:defRPr>
            </a:lvl1pPr>
            <a:lvl2pPr marL="857250" defTabSz="4703763">
              <a:defRPr>
                <a:solidFill>
                  <a:schemeClr val="tx1"/>
                </a:solidFill>
                <a:latin typeface="Arial" panose="020B0604020202020204" pitchFamily="34" charset="0"/>
              </a:defRPr>
            </a:lvl2pPr>
            <a:lvl3pPr marL="1714500" defTabSz="4703763">
              <a:defRPr>
                <a:solidFill>
                  <a:schemeClr val="tx1"/>
                </a:solidFill>
                <a:latin typeface="Arial" panose="020B0604020202020204" pitchFamily="34" charset="0"/>
              </a:defRPr>
            </a:lvl3pPr>
            <a:lvl4pPr marL="2571750" defTabSz="4703763">
              <a:defRPr>
                <a:solidFill>
                  <a:schemeClr val="tx1"/>
                </a:solidFill>
                <a:latin typeface="Arial" panose="020B0604020202020204" pitchFamily="34" charset="0"/>
              </a:defRPr>
            </a:lvl4pPr>
            <a:lvl5pPr marL="3429000" defTabSz="4703763">
              <a:defRPr>
                <a:solidFill>
                  <a:schemeClr val="tx1"/>
                </a:solidFill>
                <a:latin typeface="Arial" panose="020B0604020202020204" pitchFamily="34" charset="0"/>
              </a:defRPr>
            </a:lvl5pPr>
            <a:lvl6pPr marL="3886200" defTabSz="4703763" fontAlgn="base">
              <a:spcBef>
                <a:spcPct val="0"/>
              </a:spcBef>
              <a:spcAft>
                <a:spcPct val="0"/>
              </a:spcAft>
              <a:defRPr>
                <a:solidFill>
                  <a:schemeClr val="tx1"/>
                </a:solidFill>
                <a:latin typeface="Arial" panose="020B0604020202020204" pitchFamily="34" charset="0"/>
              </a:defRPr>
            </a:lvl6pPr>
            <a:lvl7pPr marL="4343400" defTabSz="4703763" fontAlgn="base">
              <a:spcBef>
                <a:spcPct val="0"/>
              </a:spcBef>
              <a:spcAft>
                <a:spcPct val="0"/>
              </a:spcAft>
              <a:defRPr>
                <a:solidFill>
                  <a:schemeClr val="tx1"/>
                </a:solidFill>
                <a:latin typeface="Arial" panose="020B0604020202020204" pitchFamily="34" charset="0"/>
              </a:defRPr>
            </a:lvl7pPr>
            <a:lvl8pPr marL="4800600" defTabSz="4703763" fontAlgn="base">
              <a:spcBef>
                <a:spcPct val="0"/>
              </a:spcBef>
              <a:spcAft>
                <a:spcPct val="0"/>
              </a:spcAft>
              <a:defRPr>
                <a:solidFill>
                  <a:schemeClr val="tx1"/>
                </a:solidFill>
                <a:latin typeface="Arial" panose="020B0604020202020204" pitchFamily="34" charset="0"/>
              </a:defRPr>
            </a:lvl8pPr>
            <a:lvl9pPr marL="5257800" defTabSz="4703763" fontAlgn="base">
              <a:spcBef>
                <a:spcPct val="0"/>
              </a:spcBef>
              <a:spcAft>
                <a:spcPct val="0"/>
              </a:spcAft>
              <a:defRPr>
                <a:solidFill>
                  <a:schemeClr val="tx1"/>
                </a:solidFill>
                <a:latin typeface="Arial" panose="020B0604020202020204" pitchFamily="34" charset="0"/>
              </a:defRPr>
            </a:lvl9pPr>
          </a:lstStyle>
          <a:p>
            <a:pPr>
              <a:spcBef>
                <a:spcPct val="50000"/>
              </a:spcBef>
            </a:pPr>
            <a:r>
              <a:rPr lang="en-NZ" sz="5017" b="1" dirty="0"/>
              <a:t>Adapter design pattern says the right one is the best .</a:t>
            </a:r>
            <a:endParaRPr lang="en-AU" sz="5017" b="1" dirty="0"/>
          </a:p>
          <a:p>
            <a:pPr>
              <a:spcBef>
                <a:spcPct val="50000"/>
              </a:spcBef>
            </a:pPr>
            <a:endParaRPr lang="en-US" altLang="en-US" sz="5017" b="1" dirty="0"/>
          </a:p>
        </p:txBody>
      </p:sp>
      <p:sp>
        <p:nvSpPr>
          <p:cNvPr id="2083" name="Text Box 35">
            <a:extLst>
              <a:ext uri="{FF2B5EF4-FFF2-40B4-BE49-F238E27FC236}">
                <a16:creationId xmlns:a16="http://schemas.microsoft.com/office/drawing/2014/main" id="{AE7C7384-A7C1-4EB1-888F-4637C3EFE225}"/>
              </a:ext>
            </a:extLst>
          </p:cNvPr>
          <p:cNvSpPr txBox="1">
            <a:spLocks noChangeArrowheads="1"/>
          </p:cNvSpPr>
          <p:nvPr/>
        </p:nvSpPr>
        <p:spPr bwMode="auto">
          <a:xfrm>
            <a:off x="17258934" y="7884045"/>
            <a:ext cx="15790866" cy="266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0003" tIns="100003" rIns="200003" bIns="100003"/>
          <a:lstStyle>
            <a:lvl1pPr defTabSz="4703763">
              <a:defRPr>
                <a:solidFill>
                  <a:schemeClr val="tx1"/>
                </a:solidFill>
                <a:latin typeface="Arial" panose="020B0604020202020204" pitchFamily="34" charset="0"/>
              </a:defRPr>
            </a:lvl1pPr>
            <a:lvl2pPr marL="857250" defTabSz="4703763">
              <a:defRPr>
                <a:solidFill>
                  <a:schemeClr val="tx1"/>
                </a:solidFill>
                <a:latin typeface="Arial" panose="020B0604020202020204" pitchFamily="34" charset="0"/>
              </a:defRPr>
            </a:lvl2pPr>
            <a:lvl3pPr marL="1714500" defTabSz="4703763">
              <a:defRPr>
                <a:solidFill>
                  <a:schemeClr val="tx1"/>
                </a:solidFill>
                <a:latin typeface="Arial" panose="020B0604020202020204" pitchFamily="34" charset="0"/>
              </a:defRPr>
            </a:lvl3pPr>
            <a:lvl4pPr marL="2571750" defTabSz="4703763">
              <a:defRPr>
                <a:solidFill>
                  <a:schemeClr val="tx1"/>
                </a:solidFill>
                <a:latin typeface="Arial" panose="020B0604020202020204" pitchFamily="34" charset="0"/>
              </a:defRPr>
            </a:lvl4pPr>
            <a:lvl5pPr marL="3429000" defTabSz="4703763">
              <a:defRPr>
                <a:solidFill>
                  <a:schemeClr val="tx1"/>
                </a:solidFill>
                <a:latin typeface="Arial" panose="020B0604020202020204" pitchFamily="34" charset="0"/>
              </a:defRPr>
            </a:lvl5pPr>
            <a:lvl6pPr marL="3886200" defTabSz="4703763" fontAlgn="base">
              <a:spcBef>
                <a:spcPct val="0"/>
              </a:spcBef>
              <a:spcAft>
                <a:spcPct val="0"/>
              </a:spcAft>
              <a:defRPr>
                <a:solidFill>
                  <a:schemeClr val="tx1"/>
                </a:solidFill>
                <a:latin typeface="Arial" panose="020B0604020202020204" pitchFamily="34" charset="0"/>
              </a:defRPr>
            </a:lvl6pPr>
            <a:lvl7pPr marL="4343400" defTabSz="4703763" fontAlgn="base">
              <a:spcBef>
                <a:spcPct val="0"/>
              </a:spcBef>
              <a:spcAft>
                <a:spcPct val="0"/>
              </a:spcAft>
              <a:defRPr>
                <a:solidFill>
                  <a:schemeClr val="tx1"/>
                </a:solidFill>
                <a:latin typeface="Arial" panose="020B0604020202020204" pitchFamily="34" charset="0"/>
              </a:defRPr>
            </a:lvl7pPr>
            <a:lvl8pPr marL="4800600" defTabSz="4703763" fontAlgn="base">
              <a:spcBef>
                <a:spcPct val="0"/>
              </a:spcBef>
              <a:spcAft>
                <a:spcPct val="0"/>
              </a:spcAft>
              <a:defRPr>
                <a:solidFill>
                  <a:schemeClr val="tx1"/>
                </a:solidFill>
                <a:latin typeface="Arial" panose="020B0604020202020204" pitchFamily="34" charset="0"/>
              </a:defRPr>
            </a:lvl8pPr>
            <a:lvl9pPr marL="5257800" defTabSz="4703763" fontAlgn="base">
              <a:spcBef>
                <a:spcPct val="0"/>
              </a:spcBef>
              <a:spcAft>
                <a:spcPct val="0"/>
              </a:spcAft>
              <a:defRPr>
                <a:solidFill>
                  <a:schemeClr val="tx1"/>
                </a:solidFill>
                <a:latin typeface="Arial" panose="020B0604020202020204" pitchFamily="34" charset="0"/>
              </a:defRPr>
            </a:lvl9pPr>
          </a:lstStyle>
          <a:p>
            <a:r>
              <a:rPr lang="en-NZ" sz="6000" b="1" dirty="0" smtClean="0"/>
              <a:t>To </a:t>
            </a:r>
            <a:r>
              <a:rPr lang="en-AU" sz="6000" b="1" dirty="0" smtClean="0"/>
              <a:t>understand </a:t>
            </a:r>
            <a:r>
              <a:rPr lang="en-AU" sz="6000" b="1" dirty="0"/>
              <a:t>why  Adapter </a:t>
            </a:r>
            <a:r>
              <a:rPr lang="en-AU" sz="6000" b="1" dirty="0" smtClean="0"/>
              <a:t>pattern is </a:t>
            </a:r>
            <a:r>
              <a:rPr lang="en-AU" sz="6000" b="1" dirty="0"/>
              <a:t>used frequently and how to use it in different applied fields.</a:t>
            </a:r>
          </a:p>
          <a:p>
            <a:pPr>
              <a:spcBef>
                <a:spcPct val="50000"/>
              </a:spcBef>
            </a:pPr>
            <a:endParaRPr lang="en-US" altLang="en-US" sz="6000" b="1" dirty="0"/>
          </a:p>
        </p:txBody>
      </p:sp>
      <p:sp>
        <p:nvSpPr>
          <p:cNvPr id="2084" name="Text Box 36">
            <a:extLst>
              <a:ext uri="{FF2B5EF4-FFF2-40B4-BE49-F238E27FC236}">
                <a16:creationId xmlns:a16="http://schemas.microsoft.com/office/drawing/2014/main" id="{1FC2E8F5-6ACF-4EA3-A139-C43D06B74D7A}"/>
              </a:ext>
            </a:extLst>
          </p:cNvPr>
          <p:cNvSpPr txBox="1">
            <a:spLocks noChangeArrowheads="1"/>
          </p:cNvSpPr>
          <p:nvPr/>
        </p:nvSpPr>
        <p:spPr bwMode="auto">
          <a:xfrm>
            <a:off x="34320318" y="8068777"/>
            <a:ext cx="15931624" cy="110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0003" tIns="100003" rIns="200003" bIns="100003">
            <a:spAutoFit/>
          </a:bodyPr>
          <a:lstStyle>
            <a:lvl1pPr defTabSz="4703763">
              <a:defRPr>
                <a:solidFill>
                  <a:schemeClr val="tx1"/>
                </a:solidFill>
                <a:latin typeface="Arial" panose="020B0604020202020204" pitchFamily="34" charset="0"/>
              </a:defRPr>
            </a:lvl1pPr>
            <a:lvl2pPr marL="857250" defTabSz="4703763">
              <a:defRPr>
                <a:solidFill>
                  <a:schemeClr val="tx1"/>
                </a:solidFill>
                <a:latin typeface="Arial" panose="020B0604020202020204" pitchFamily="34" charset="0"/>
              </a:defRPr>
            </a:lvl2pPr>
            <a:lvl3pPr marL="1714500" defTabSz="4703763">
              <a:defRPr>
                <a:solidFill>
                  <a:schemeClr val="tx1"/>
                </a:solidFill>
                <a:latin typeface="Arial" panose="020B0604020202020204" pitchFamily="34" charset="0"/>
              </a:defRPr>
            </a:lvl3pPr>
            <a:lvl4pPr marL="2571750" defTabSz="4703763">
              <a:defRPr>
                <a:solidFill>
                  <a:schemeClr val="tx1"/>
                </a:solidFill>
                <a:latin typeface="Arial" panose="020B0604020202020204" pitchFamily="34" charset="0"/>
              </a:defRPr>
            </a:lvl4pPr>
            <a:lvl5pPr marL="3429000" defTabSz="4703763">
              <a:defRPr>
                <a:solidFill>
                  <a:schemeClr val="tx1"/>
                </a:solidFill>
                <a:latin typeface="Arial" panose="020B0604020202020204" pitchFamily="34" charset="0"/>
              </a:defRPr>
            </a:lvl5pPr>
            <a:lvl6pPr marL="3886200" defTabSz="4703763" fontAlgn="base">
              <a:spcBef>
                <a:spcPct val="0"/>
              </a:spcBef>
              <a:spcAft>
                <a:spcPct val="0"/>
              </a:spcAft>
              <a:defRPr>
                <a:solidFill>
                  <a:schemeClr val="tx1"/>
                </a:solidFill>
                <a:latin typeface="Arial" panose="020B0604020202020204" pitchFamily="34" charset="0"/>
              </a:defRPr>
            </a:lvl6pPr>
            <a:lvl7pPr marL="4343400" defTabSz="4703763" fontAlgn="base">
              <a:spcBef>
                <a:spcPct val="0"/>
              </a:spcBef>
              <a:spcAft>
                <a:spcPct val="0"/>
              </a:spcAft>
              <a:defRPr>
                <a:solidFill>
                  <a:schemeClr val="tx1"/>
                </a:solidFill>
                <a:latin typeface="Arial" panose="020B0604020202020204" pitchFamily="34" charset="0"/>
              </a:defRPr>
            </a:lvl7pPr>
            <a:lvl8pPr marL="4800600" defTabSz="4703763" fontAlgn="base">
              <a:spcBef>
                <a:spcPct val="0"/>
              </a:spcBef>
              <a:spcAft>
                <a:spcPct val="0"/>
              </a:spcAft>
              <a:defRPr>
                <a:solidFill>
                  <a:schemeClr val="tx1"/>
                </a:solidFill>
                <a:latin typeface="Arial" panose="020B0604020202020204" pitchFamily="34" charset="0"/>
              </a:defRPr>
            </a:lvl8pPr>
            <a:lvl9pPr marL="5257800" defTabSz="4703763" fontAlgn="base">
              <a:spcBef>
                <a:spcPct val="0"/>
              </a:spcBef>
              <a:spcAft>
                <a:spcPct val="0"/>
              </a:spcAft>
              <a:defRPr>
                <a:solidFill>
                  <a:schemeClr val="tx1"/>
                </a:solidFill>
                <a:latin typeface="Arial" panose="020B0604020202020204" pitchFamily="34" charset="0"/>
              </a:defRPr>
            </a:lvl9pPr>
          </a:lstStyle>
          <a:p>
            <a:pPr>
              <a:spcBef>
                <a:spcPct val="50000"/>
              </a:spcBef>
            </a:pPr>
            <a:r>
              <a:rPr lang="en-NZ" sz="5017" b="1" dirty="0" smtClean="0"/>
              <a:t>“Adapter </a:t>
            </a:r>
            <a:r>
              <a:rPr lang="en-NZ" sz="5017" b="1" dirty="0"/>
              <a:t>Definition :Convert the interface of a class into another interface clients expect</a:t>
            </a:r>
            <a:r>
              <a:rPr lang="en-NZ" sz="5017" b="1" dirty="0" smtClean="0"/>
              <a:t>.”</a:t>
            </a:r>
          </a:p>
          <a:p>
            <a:pPr>
              <a:spcBef>
                <a:spcPct val="50000"/>
              </a:spcBef>
            </a:pPr>
            <a:endParaRPr lang="en-US" altLang="en-US" sz="5017" b="1" dirty="0"/>
          </a:p>
          <a:p>
            <a:pPr>
              <a:spcBef>
                <a:spcPct val="50000"/>
              </a:spcBef>
              <a:buClr>
                <a:srgbClr val="669900"/>
              </a:buClr>
              <a:buFont typeface="Wingdings 2" panose="05020102010507070707" pitchFamily="18" charset="2"/>
              <a:buChar char="¦"/>
            </a:pPr>
            <a:r>
              <a:rPr lang="en-US" altLang="en-US" sz="5017" b="1" dirty="0"/>
              <a:t>Point one</a:t>
            </a:r>
          </a:p>
          <a:p>
            <a:pPr>
              <a:spcBef>
                <a:spcPct val="50000"/>
              </a:spcBef>
              <a:buClr>
                <a:srgbClr val="669900"/>
              </a:buClr>
              <a:buFont typeface="Wingdings 2" panose="05020102010507070707" pitchFamily="18" charset="2"/>
              <a:buChar char="¦"/>
            </a:pPr>
            <a:r>
              <a:rPr lang="en-US" altLang="en-US" sz="5017" b="1" dirty="0"/>
              <a:t>Second conclusion</a:t>
            </a:r>
          </a:p>
          <a:p>
            <a:pPr lvl="1">
              <a:spcBef>
                <a:spcPct val="50000"/>
              </a:spcBef>
              <a:buClr>
                <a:srgbClr val="669900"/>
              </a:buClr>
              <a:buFont typeface="Wingdings" panose="05000000000000000000" pitchFamily="2" charset="2"/>
              <a:buChar char="§"/>
            </a:pPr>
            <a:r>
              <a:rPr lang="en-US" altLang="en-US" sz="5017" b="1" dirty="0"/>
              <a:t>Sub point</a:t>
            </a:r>
          </a:p>
          <a:p>
            <a:pPr>
              <a:spcBef>
                <a:spcPct val="50000"/>
              </a:spcBef>
              <a:buClr>
                <a:srgbClr val="669900"/>
              </a:buClr>
              <a:buFont typeface="Wingdings 2" panose="05020102010507070707" pitchFamily="18" charset="2"/>
              <a:buChar char="¦"/>
            </a:pPr>
            <a:r>
              <a:rPr lang="en-US" altLang="en-US" sz="5017" b="1" dirty="0"/>
              <a:t>Next interesting point</a:t>
            </a:r>
          </a:p>
          <a:p>
            <a:pPr lvl="1">
              <a:spcBef>
                <a:spcPct val="50000"/>
              </a:spcBef>
              <a:buClr>
                <a:srgbClr val="669900"/>
              </a:buClr>
              <a:buFont typeface="Wingdings" panose="05000000000000000000" pitchFamily="2" charset="2"/>
              <a:buChar char="§"/>
            </a:pPr>
            <a:r>
              <a:rPr lang="en-US" altLang="en-US" sz="5017" b="1" dirty="0"/>
              <a:t>Sub point</a:t>
            </a:r>
          </a:p>
          <a:p>
            <a:pPr>
              <a:spcBef>
                <a:spcPct val="50000"/>
              </a:spcBef>
              <a:buClr>
                <a:srgbClr val="669900"/>
              </a:buClr>
              <a:buFont typeface="Wingdings 2" panose="05020102010507070707" pitchFamily="18" charset="2"/>
              <a:buChar char="¦"/>
            </a:pPr>
            <a:r>
              <a:rPr lang="en-US" altLang="en-US" sz="5017" b="1" dirty="0" smtClean="0"/>
              <a:t>Last </a:t>
            </a:r>
            <a:r>
              <a:rPr lang="en-US" altLang="en-US" sz="5017" b="1" dirty="0"/>
              <a:t>point of interest</a:t>
            </a:r>
          </a:p>
          <a:p>
            <a:pPr lvl="1">
              <a:spcBef>
                <a:spcPct val="50000"/>
              </a:spcBef>
              <a:buClr>
                <a:srgbClr val="669900"/>
              </a:buClr>
              <a:buFont typeface="Wingdings" panose="05000000000000000000" pitchFamily="2" charset="2"/>
              <a:buChar char="§"/>
            </a:pPr>
            <a:r>
              <a:rPr lang="en-US" altLang="en-US" sz="5017" b="1" dirty="0"/>
              <a:t>Sub </a:t>
            </a:r>
            <a:r>
              <a:rPr lang="en-US" altLang="en-US" sz="5017" b="1" dirty="0" smtClean="0"/>
              <a:t>point</a:t>
            </a:r>
            <a:endParaRPr lang="en-US" altLang="en-US" sz="5017" b="1" dirty="0"/>
          </a:p>
        </p:txBody>
      </p:sp>
      <p:sp>
        <p:nvSpPr>
          <p:cNvPr id="2088" name="Text Box 40">
            <a:extLst>
              <a:ext uri="{FF2B5EF4-FFF2-40B4-BE49-F238E27FC236}">
                <a16:creationId xmlns:a16="http://schemas.microsoft.com/office/drawing/2014/main" id="{B98304FF-F255-4D83-B113-71D2AF76B823}"/>
              </a:ext>
            </a:extLst>
          </p:cNvPr>
          <p:cNvSpPr txBox="1">
            <a:spLocks noChangeArrowheads="1"/>
          </p:cNvSpPr>
          <p:nvPr/>
        </p:nvSpPr>
        <p:spPr bwMode="auto">
          <a:xfrm>
            <a:off x="674618" y="7668305"/>
            <a:ext cx="15787159" cy="322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0003" tIns="100003" rIns="200003" bIns="100003"/>
          <a:lstStyle>
            <a:lvl1pPr defTabSz="4703763">
              <a:defRPr>
                <a:solidFill>
                  <a:schemeClr val="tx1"/>
                </a:solidFill>
                <a:latin typeface="Arial" panose="020B0604020202020204" pitchFamily="34" charset="0"/>
              </a:defRPr>
            </a:lvl1pPr>
            <a:lvl2pPr marL="857250" defTabSz="4703763">
              <a:defRPr>
                <a:solidFill>
                  <a:schemeClr val="tx1"/>
                </a:solidFill>
                <a:latin typeface="Arial" panose="020B0604020202020204" pitchFamily="34" charset="0"/>
              </a:defRPr>
            </a:lvl2pPr>
            <a:lvl3pPr marL="1714500" defTabSz="4703763">
              <a:defRPr>
                <a:solidFill>
                  <a:schemeClr val="tx1"/>
                </a:solidFill>
                <a:latin typeface="Arial" panose="020B0604020202020204" pitchFamily="34" charset="0"/>
              </a:defRPr>
            </a:lvl3pPr>
            <a:lvl4pPr marL="2571750" defTabSz="4703763">
              <a:defRPr>
                <a:solidFill>
                  <a:schemeClr val="tx1"/>
                </a:solidFill>
                <a:latin typeface="Arial" panose="020B0604020202020204" pitchFamily="34" charset="0"/>
              </a:defRPr>
            </a:lvl4pPr>
            <a:lvl5pPr marL="3429000" defTabSz="4703763">
              <a:defRPr>
                <a:solidFill>
                  <a:schemeClr val="tx1"/>
                </a:solidFill>
                <a:latin typeface="Arial" panose="020B0604020202020204" pitchFamily="34" charset="0"/>
              </a:defRPr>
            </a:lvl5pPr>
            <a:lvl6pPr marL="3886200" defTabSz="4703763" fontAlgn="base">
              <a:spcBef>
                <a:spcPct val="0"/>
              </a:spcBef>
              <a:spcAft>
                <a:spcPct val="0"/>
              </a:spcAft>
              <a:defRPr>
                <a:solidFill>
                  <a:schemeClr val="tx1"/>
                </a:solidFill>
                <a:latin typeface="Arial" panose="020B0604020202020204" pitchFamily="34" charset="0"/>
              </a:defRPr>
            </a:lvl6pPr>
            <a:lvl7pPr marL="4343400" defTabSz="4703763" fontAlgn="base">
              <a:spcBef>
                <a:spcPct val="0"/>
              </a:spcBef>
              <a:spcAft>
                <a:spcPct val="0"/>
              </a:spcAft>
              <a:defRPr>
                <a:solidFill>
                  <a:schemeClr val="tx1"/>
                </a:solidFill>
                <a:latin typeface="Arial" panose="020B0604020202020204" pitchFamily="34" charset="0"/>
              </a:defRPr>
            </a:lvl7pPr>
            <a:lvl8pPr marL="4800600" defTabSz="4703763" fontAlgn="base">
              <a:spcBef>
                <a:spcPct val="0"/>
              </a:spcBef>
              <a:spcAft>
                <a:spcPct val="0"/>
              </a:spcAft>
              <a:defRPr>
                <a:solidFill>
                  <a:schemeClr val="tx1"/>
                </a:solidFill>
                <a:latin typeface="Arial" panose="020B0604020202020204" pitchFamily="34" charset="0"/>
              </a:defRPr>
            </a:lvl8pPr>
            <a:lvl9pPr marL="5257800" defTabSz="4703763" fontAlgn="base">
              <a:spcBef>
                <a:spcPct val="0"/>
              </a:spcBef>
              <a:spcAft>
                <a:spcPct val="0"/>
              </a:spcAft>
              <a:defRPr>
                <a:solidFill>
                  <a:schemeClr val="tx1"/>
                </a:solidFill>
                <a:latin typeface="Arial" panose="020B0604020202020204" pitchFamily="34" charset="0"/>
              </a:defRPr>
            </a:lvl9pPr>
          </a:lstStyle>
          <a:p>
            <a:r>
              <a:rPr lang="en-GB" sz="6000" b="1" dirty="0"/>
              <a:t>Adapter </a:t>
            </a:r>
            <a:r>
              <a:rPr lang="en-GB" sz="6000" b="1" dirty="0"/>
              <a:t>is an object of a class that implements  the Abstract class or  the Adapter interface </a:t>
            </a:r>
            <a:r>
              <a:rPr lang="en-GB" sz="6000" b="1" dirty="0"/>
              <a:t>.</a:t>
            </a:r>
            <a:r>
              <a:rPr lang="en-AU" sz="6000" b="1" dirty="0" smtClean="0"/>
              <a:t>Using  C</a:t>
            </a:r>
            <a:r>
              <a:rPr lang="en-AU" sz="6000" b="1" dirty="0"/>
              <a:t># </a:t>
            </a:r>
            <a:r>
              <a:rPr lang="en-US" altLang="zh-CN" sz="6000" b="1" dirty="0" smtClean="0"/>
              <a:t>and Java</a:t>
            </a:r>
            <a:r>
              <a:rPr lang="en-AU" sz="6000" b="1" dirty="0" smtClean="0"/>
              <a:t> </a:t>
            </a:r>
            <a:r>
              <a:rPr lang="en-AU" sz="6000" b="1" dirty="0"/>
              <a:t>as examples to understand more about the design pattern</a:t>
            </a:r>
            <a:r>
              <a:rPr lang="en-US" altLang="en-US" sz="6000" b="1" dirty="0"/>
              <a:t>. </a:t>
            </a:r>
            <a:endParaRPr lang="en-US" altLang="en-US" sz="6000" b="1" dirty="0"/>
          </a:p>
        </p:txBody>
      </p:sp>
      <p:sp>
        <p:nvSpPr>
          <p:cNvPr id="2092" name="Text Box 44">
            <a:extLst>
              <a:ext uri="{FF2B5EF4-FFF2-40B4-BE49-F238E27FC236}">
                <a16:creationId xmlns:a16="http://schemas.microsoft.com/office/drawing/2014/main" id="{29242861-1824-4FBA-BA2C-7040768EC8F1}"/>
              </a:ext>
            </a:extLst>
          </p:cNvPr>
          <p:cNvSpPr txBox="1">
            <a:spLocks noChangeArrowheads="1"/>
          </p:cNvSpPr>
          <p:nvPr/>
        </p:nvSpPr>
        <p:spPr bwMode="auto">
          <a:xfrm>
            <a:off x="16920633" y="25459617"/>
            <a:ext cx="15927916" cy="352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0003" tIns="100003" rIns="200003" bIns="100003">
            <a:spAutoFit/>
          </a:bodyPr>
          <a:lstStyle>
            <a:lvl1pPr defTabSz="4703763">
              <a:defRPr>
                <a:solidFill>
                  <a:schemeClr val="tx1"/>
                </a:solidFill>
                <a:latin typeface="Arial" panose="020B0604020202020204" pitchFamily="34" charset="0"/>
              </a:defRPr>
            </a:lvl1pPr>
            <a:lvl2pPr marL="857250" defTabSz="4703763">
              <a:defRPr>
                <a:solidFill>
                  <a:schemeClr val="tx1"/>
                </a:solidFill>
                <a:latin typeface="Arial" panose="020B0604020202020204" pitchFamily="34" charset="0"/>
              </a:defRPr>
            </a:lvl2pPr>
            <a:lvl3pPr marL="1714500" defTabSz="4703763">
              <a:defRPr>
                <a:solidFill>
                  <a:schemeClr val="tx1"/>
                </a:solidFill>
                <a:latin typeface="Arial" panose="020B0604020202020204" pitchFamily="34" charset="0"/>
              </a:defRPr>
            </a:lvl3pPr>
            <a:lvl4pPr marL="2571750" defTabSz="4703763">
              <a:defRPr>
                <a:solidFill>
                  <a:schemeClr val="tx1"/>
                </a:solidFill>
                <a:latin typeface="Arial" panose="020B0604020202020204" pitchFamily="34" charset="0"/>
              </a:defRPr>
            </a:lvl4pPr>
            <a:lvl5pPr marL="3429000" defTabSz="4703763">
              <a:defRPr>
                <a:solidFill>
                  <a:schemeClr val="tx1"/>
                </a:solidFill>
                <a:latin typeface="Arial" panose="020B0604020202020204" pitchFamily="34" charset="0"/>
              </a:defRPr>
            </a:lvl5pPr>
            <a:lvl6pPr marL="3886200" defTabSz="4703763" fontAlgn="base">
              <a:spcBef>
                <a:spcPct val="0"/>
              </a:spcBef>
              <a:spcAft>
                <a:spcPct val="0"/>
              </a:spcAft>
              <a:defRPr>
                <a:solidFill>
                  <a:schemeClr val="tx1"/>
                </a:solidFill>
                <a:latin typeface="Arial" panose="020B0604020202020204" pitchFamily="34" charset="0"/>
              </a:defRPr>
            </a:lvl6pPr>
            <a:lvl7pPr marL="4343400" defTabSz="4703763" fontAlgn="base">
              <a:spcBef>
                <a:spcPct val="0"/>
              </a:spcBef>
              <a:spcAft>
                <a:spcPct val="0"/>
              </a:spcAft>
              <a:defRPr>
                <a:solidFill>
                  <a:schemeClr val="tx1"/>
                </a:solidFill>
                <a:latin typeface="Arial" panose="020B0604020202020204" pitchFamily="34" charset="0"/>
              </a:defRPr>
            </a:lvl7pPr>
            <a:lvl8pPr marL="4800600" defTabSz="4703763" fontAlgn="base">
              <a:spcBef>
                <a:spcPct val="0"/>
              </a:spcBef>
              <a:spcAft>
                <a:spcPct val="0"/>
              </a:spcAft>
              <a:defRPr>
                <a:solidFill>
                  <a:schemeClr val="tx1"/>
                </a:solidFill>
                <a:latin typeface="Arial" panose="020B0604020202020204" pitchFamily="34" charset="0"/>
              </a:defRPr>
            </a:lvl8pPr>
            <a:lvl9pPr marL="5257800" defTabSz="4703763" fontAlgn="base">
              <a:spcBef>
                <a:spcPct val="0"/>
              </a:spcBef>
              <a:spcAft>
                <a:spcPct val="0"/>
              </a:spcAft>
              <a:defRPr>
                <a:solidFill>
                  <a:schemeClr val="tx1"/>
                </a:solidFill>
                <a:latin typeface="Arial" panose="020B0604020202020204" pitchFamily="34" charset="0"/>
              </a:defRPr>
            </a:lvl9pPr>
          </a:lstStyle>
          <a:p>
            <a:r>
              <a:rPr lang="en-NZ" sz="3600" dirty="0"/>
              <a:t>Adapter(</a:t>
            </a:r>
            <a:r>
              <a:rPr lang="en-NZ" sz="3600" dirty="0" err="1"/>
              <a:t>n.d.</a:t>
            </a:r>
            <a:r>
              <a:rPr lang="en-NZ" sz="3600" dirty="0"/>
              <a:t>).Retrieved September 19,2019, from  </a:t>
            </a:r>
            <a:r>
              <a:rPr lang="en-NZ" sz="3600" dirty="0">
                <a:hlinkClick r:id="rId4"/>
              </a:rPr>
              <a:t>https://</a:t>
            </a:r>
            <a:r>
              <a:rPr lang="en-NZ" sz="3600" dirty="0" smtClean="0">
                <a:hlinkClick r:id="rId4"/>
              </a:rPr>
              <a:t>www.dofactory.com/net/adapter-design-pattern</a:t>
            </a:r>
            <a:endParaRPr lang="en-NZ" sz="3600" dirty="0" smtClean="0"/>
          </a:p>
          <a:p>
            <a:r>
              <a:rPr lang="en-NZ" sz="3600" dirty="0"/>
              <a:t>Android From Scratch: Understanding Adapters and Adapter </a:t>
            </a:r>
            <a:r>
              <a:rPr lang="en-NZ" sz="3600" dirty="0" smtClean="0"/>
              <a:t>Views(2016-11-02)</a:t>
            </a:r>
            <a:r>
              <a:rPr lang="en-NZ" sz="3600" dirty="0"/>
              <a:t> Retrieved September 19,2019, from </a:t>
            </a:r>
            <a:r>
              <a:rPr lang="en-NZ" sz="3600" dirty="0">
                <a:hlinkClick r:id="rId5"/>
              </a:rPr>
              <a:t>http://esolution-inc.com/blog/android-from-scratch-understanding-adapters-and-adapter-views--cms-26646.html</a:t>
            </a:r>
            <a:endParaRPr lang="en-NZ" sz="3600" dirty="0"/>
          </a:p>
        </p:txBody>
      </p:sp>
      <p:pic>
        <p:nvPicPr>
          <p:cNvPr id="25" name="Picture 24"/>
          <p:cNvPicPr>
            <a:picLocks noChangeAspect="1"/>
          </p:cNvPicPr>
          <p:nvPr/>
        </p:nvPicPr>
        <p:blipFill>
          <a:blip r:embed="rId6"/>
          <a:stretch>
            <a:fillRect/>
          </a:stretch>
        </p:blipFill>
        <p:spPr>
          <a:xfrm>
            <a:off x="33592277" y="10006369"/>
            <a:ext cx="17614123" cy="10840431"/>
          </a:xfrm>
          <a:prstGeom prst="rect">
            <a:avLst/>
          </a:prstGeom>
        </p:spPr>
      </p:pic>
      <p:pic>
        <p:nvPicPr>
          <p:cNvPr id="28" name="Picture 27"/>
          <p:cNvPicPr>
            <a:picLocks noChangeAspect="1"/>
          </p:cNvPicPr>
          <p:nvPr/>
        </p:nvPicPr>
        <p:blipFill>
          <a:blip r:embed="rId7"/>
          <a:stretch>
            <a:fillRect/>
          </a:stretch>
        </p:blipFill>
        <p:spPr>
          <a:xfrm>
            <a:off x="17111889" y="12325441"/>
            <a:ext cx="7412561" cy="8022965"/>
          </a:xfrm>
          <a:prstGeom prst="rect">
            <a:avLst/>
          </a:prstGeom>
        </p:spPr>
      </p:pic>
      <p:pic>
        <p:nvPicPr>
          <p:cNvPr id="29" name="Picture 28"/>
          <p:cNvPicPr>
            <a:picLocks noChangeAspect="1"/>
          </p:cNvPicPr>
          <p:nvPr/>
        </p:nvPicPr>
        <p:blipFill>
          <a:blip r:embed="rId8"/>
          <a:stretch>
            <a:fillRect/>
          </a:stretch>
        </p:blipFill>
        <p:spPr>
          <a:xfrm>
            <a:off x="25054926" y="12277487"/>
            <a:ext cx="7595160" cy="8070919"/>
          </a:xfrm>
          <a:prstGeom prst="rect">
            <a:avLst/>
          </a:prstGeom>
        </p:spPr>
      </p:pic>
      <p:sp>
        <p:nvSpPr>
          <p:cNvPr id="6" name="TextBox 5"/>
          <p:cNvSpPr txBox="1"/>
          <p:nvPr/>
        </p:nvSpPr>
        <p:spPr>
          <a:xfrm>
            <a:off x="17258934" y="20726262"/>
            <a:ext cx="16209433" cy="1323439"/>
          </a:xfrm>
          <a:prstGeom prst="rect">
            <a:avLst/>
          </a:prstGeom>
          <a:noFill/>
        </p:spPr>
        <p:txBody>
          <a:bodyPr wrap="square" rtlCol="0">
            <a:spAutoFit/>
          </a:bodyPr>
          <a:lstStyle/>
          <a:p>
            <a:r>
              <a:rPr lang="en-NZ" sz="4000" b="1" dirty="0" smtClean="0"/>
              <a:t>Run the above C#  code ,the </a:t>
            </a:r>
            <a:r>
              <a:rPr lang="en-NZ" sz="4000" b="1" dirty="0"/>
              <a:t>output </a:t>
            </a:r>
            <a:r>
              <a:rPr lang="en-NZ" sz="4000" b="1" dirty="0" smtClean="0"/>
              <a:t>is “Called   </a:t>
            </a:r>
            <a:r>
              <a:rPr lang="en-NZ" sz="4000" b="1" dirty="0" err="1" smtClean="0"/>
              <a:t>SpecificRequest</a:t>
            </a:r>
            <a:r>
              <a:rPr lang="en-NZ" sz="4000" b="1" dirty="0"/>
              <a:t>()”.</a:t>
            </a:r>
          </a:p>
          <a:p>
            <a:endParaRPr lang="en-NZ" sz="4000" b="1" dirty="0"/>
          </a:p>
        </p:txBody>
      </p:sp>
      <p:cxnSp>
        <p:nvCxnSpPr>
          <p:cNvPr id="8" name="Straight Arrow Connector 7"/>
          <p:cNvCxnSpPr/>
          <p:nvPr/>
        </p:nvCxnSpPr>
        <p:spPr>
          <a:xfrm flipH="1">
            <a:off x="32650086" y="15798800"/>
            <a:ext cx="67123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31899441" y="14127988"/>
            <a:ext cx="2562241"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Example</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9" name="Rectangle 38"/>
          <p:cNvSpPr/>
          <p:nvPr/>
        </p:nvSpPr>
        <p:spPr>
          <a:xfrm>
            <a:off x="1159915" y="22887865"/>
            <a:ext cx="1913649" cy="1923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4400" dirty="0" smtClean="0">
                <a:ln w="0"/>
                <a:solidFill>
                  <a:schemeClr val="tx1"/>
                </a:solidFill>
                <a:effectLst>
                  <a:outerShdw blurRad="38100" dist="25400" dir="5400000" algn="ctr" rotWithShape="0">
                    <a:srgbClr val="6E747A">
                      <a:alpha val="43000"/>
                    </a:srgbClr>
                  </a:outerShdw>
                </a:effectLst>
              </a:rPr>
              <a:t>Data</a:t>
            </a:r>
          </a:p>
          <a:p>
            <a:pPr algn="ctr"/>
            <a:r>
              <a:rPr lang="en-NZ" sz="4400" dirty="0" smtClean="0">
                <a:ln w="0"/>
                <a:solidFill>
                  <a:schemeClr val="tx1"/>
                </a:solidFill>
                <a:effectLst>
                  <a:outerShdw blurRad="38100" dist="25400" dir="5400000" algn="ctr" rotWithShape="0">
                    <a:srgbClr val="6E747A">
                      <a:alpha val="43000"/>
                    </a:srgbClr>
                  </a:outerShdw>
                </a:effectLst>
              </a:rPr>
              <a:t>sets</a:t>
            </a:r>
            <a:endParaRPr lang="en-NZ" sz="4400" dirty="0">
              <a:ln w="0"/>
              <a:solidFill>
                <a:schemeClr val="tx1"/>
              </a:solidFill>
              <a:effectLst>
                <a:outerShdw blurRad="38100" dist="25400" dir="5400000" algn="ctr" rotWithShape="0">
                  <a:srgbClr val="6E747A">
                    <a:alpha val="43000"/>
                  </a:srgbClr>
                </a:outerShdw>
              </a:effectLst>
            </a:endParaRPr>
          </a:p>
        </p:txBody>
      </p:sp>
      <p:sp>
        <p:nvSpPr>
          <p:cNvPr id="40" name="Striped Right Arrow 39">
            <a:extLst>
              <a:ext uri="{FF2B5EF4-FFF2-40B4-BE49-F238E27FC236}">
                <a16:creationId xmlns:a16="http://schemas.microsoft.com/office/drawing/2014/main" id="{3EC48985-B2C4-3442-963B-DE8163A1659B}"/>
              </a:ext>
            </a:extLst>
          </p:cNvPr>
          <p:cNvSpPr/>
          <p:nvPr/>
        </p:nvSpPr>
        <p:spPr>
          <a:xfrm>
            <a:off x="3298341" y="22853764"/>
            <a:ext cx="2781183" cy="1957104"/>
          </a:xfrm>
          <a:prstGeom prst="stripedRightArrow">
            <a:avLst/>
          </a:prstGeom>
          <a:solidFill>
            <a:srgbClr val="00FDFF"/>
          </a:solidFill>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4000" dirty="0">
                <a:solidFill>
                  <a:schemeClr val="tx1"/>
                </a:solidFill>
              </a:rPr>
              <a:t>Adapter</a:t>
            </a:r>
          </a:p>
        </p:txBody>
      </p:sp>
      <p:sp>
        <p:nvSpPr>
          <p:cNvPr id="41" name="Rounded Rectangle 40"/>
          <p:cNvSpPr/>
          <p:nvPr/>
        </p:nvSpPr>
        <p:spPr>
          <a:xfrm>
            <a:off x="6079524" y="23329870"/>
            <a:ext cx="4077105" cy="1122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4000" dirty="0" smtClean="0">
                <a:solidFill>
                  <a:schemeClr val="tx1"/>
                </a:solidFill>
              </a:rPr>
              <a:t>Adapter View (UI Component)</a:t>
            </a:r>
            <a:endParaRPr lang="en-NZ" sz="4000" dirty="0">
              <a:solidFill>
                <a:schemeClr val="tx1"/>
              </a:solidFill>
            </a:endParaRPr>
          </a:p>
        </p:txBody>
      </p:sp>
      <p:sp>
        <p:nvSpPr>
          <p:cNvPr id="42" name="TextBox 41">
            <a:extLst>
              <a:ext uri="{FF2B5EF4-FFF2-40B4-BE49-F238E27FC236}">
                <a16:creationId xmlns:a16="http://schemas.microsoft.com/office/drawing/2014/main" id="{87C91C03-0841-5F4F-9E49-7289B241DA35}"/>
              </a:ext>
            </a:extLst>
          </p:cNvPr>
          <p:cNvSpPr txBox="1"/>
          <p:nvPr/>
        </p:nvSpPr>
        <p:spPr>
          <a:xfrm>
            <a:off x="5628149" y="24678934"/>
            <a:ext cx="5307585" cy="2862322"/>
          </a:xfrm>
          <a:prstGeom prst="rect">
            <a:avLst/>
          </a:prstGeom>
          <a:noFill/>
        </p:spPr>
        <p:txBody>
          <a:bodyPr wrap="square" rtlCol="0">
            <a:spAutoFit/>
          </a:bodyPr>
          <a:lstStyle/>
          <a:p>
            <a:pPr marL="285750" indent="-285750">
              <a:buFontTx/>
              <a:buChar char="-"/>
            </a:pPr>
            <a:r>
              <a:rPr lang="en-GB" sz="6000" dirty="0" err="1"/>
              <a:t>ListView</a:t>
            </a:r>
            <a:endParaRPr lang="en-GB" sz="6000" dirty="0"/>
          </a:p>
          <a:p>
            <a:pPr marL="285750" indent="-285750">
              <a:buFontTx/>
              <a:buChar char="-"/>
            </a:pPr>
            <a:r>
              <a:rPr lang="en-GB" sz="6000" dirty="0" err="1"/>
              <a:t>GridView</a:t>
            </a:r>
            <a:endParaRPr lang="en-GB" sz="6000" dirty="0"/>
          </a:p>
          <a:p>
            <a:pPr marL="285750" indent="-285750">
              <a:buFontTx/>
              <a:buChar char="-"/>
            </a:pPr>
            <a:r>
              <a:rPr lang="en-GB" sz="6000" dirty="0"/>
              <a:t>Spinner</a:t>
            </a:r>
          </a:p>
        </p:txBody>
      </p:sp>
      <p:pic>
        <p:nvPicPr>
          <p:cNvPr id="43" name="Picture 42"/>
          <p:cNvPicPr>
            <a:picLocks noChangeAspect="1"/>
          </p:cNvPicPr>
          <p:nvPr/>
        </p:nvPicPr>
        <p:blipFill>
          <a:blip r:embed="rId9"/>
          <a:stretch>
            <a:fillRect/>
          </a:stretch>
        </p:blipFill>
        <p:spPr>
          <a:xfrm>
            <a:off x="10272917" y="21910482"/>
            <a:ext cx="6124832" cy="5557111"/>
          </a:xfrm>
          <a:prstGeom prst="rect">
            <a:avLst/>
          </a:prstGeom>
        </p:spPr>
      </p:pic>
      <p:pic>
        <p:nvPicPr>
          <p:cNvPr id="30" name="Picture 29"/>
          <p:cNvPicPr>
            <a:picLocks noChangeAspect="1"/>
          </p:cNvPicPr>
          <p:nvPr/>
        </p:nvPicPr>
        <p:blipFill>
          <a:blip r:embed="rId10"/>
          <a:stretch>
            <a:fillRect/>
          </a:stretch>
        </p:blipFill>
        <p:spPr>
          <a:xfrm>
            <a:off x="35189723" y="14185267"/>
            <a:ext cx="3535742" cy="3227066"/>
          </a:xfrm>
          <a:prstGeom prst="rect">
            <a:avLst/>
          </a:prstGeom>
        </p:spPr>
      </p:pic>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472331" y="20846800"/>
            <a:ext cx="15735922" cy="73042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1764</TotalTime>
  <Words>543</Words>
  <Application>Microsoft Office PowerPoint</Application>
  <PresentationFormat>Custom</PresentationFormat>
  <Paragraphs>79</Paragraphs>
  <Slides>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等线</vt:lpstr>
      <vt:lpstr>方正姚体</vt:lpstr>
      <vt:lpstr>Lucida Grande</vt:lpstr>
      <vt:lpstr>华文新魏</vt:lpstr>
      <vt:lpstr>Arial</vt:lpstr>
      <vt:lpstr>Calibri</vt:lpstr>
      <vt:lpstr>Consolas</vt:lpstr>
      <vt:lpstr>Trebuchet MS</vt:lpstr>
      <vt:lpstr>Wingdings</vt:lpstr>
      <vt:lpstr>Wingdings 2</vt:lpstr>
      <vt:lpstr>Wingdings 3</vt:lpstr>
      <vt:lpstr>Facet</vt:lpstr>
      <vt:lpstr>Adapter Design Pattern</vt:lpstr>
      <vt:lpstr>Structure Of Poster </vt:lpstr>
      <vt:lpstr> Discussion  </vt:lpstr>
      <vt:lpstr>Discussion </vt:lpstr>
      <vt:lpstr>Research and Analysis</vt:lpstr>
      <vt:lpstr>Conclusion </vt:lpstr>
      <vt:lpstr>Adapter pattern -Match interfaces of different classes Author: Jing Li              I D: 21902204 Whitireia Polytechnic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lijing</dc:creator>
  <cp:lastModifiedBy>Jing li</cp:lastModifiedBy>
  <cp:revision>54</cp:revision>
  <dcterms:created xsi:type="dcterms:W3CDTF">2019-09-17T02:59:03Z</dcterms:created>
  <dcterms:modified xsi:type="dcterms:W3CDTF">2019-09-24T23:08:53Z</dcterms:modified>
</cp:coreProperties>
</file>