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89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3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8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7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6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0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26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0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82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8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7FF483-53BB-497C-8DE2-E1388AC08180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0C8CC6-464A-4E98-8C67-287C0688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1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1223681"/>
            <a:ext cx="9418320" cy="2191871"/>
          </a:xfrm>
        </p:spPr>
        <p:txBody>
          <a:bodyPr/>
          <a:lstStyle/>
          <a:p>
            <a:pPr algn="ctr"/>
            <a:r>
              <a:rPr lang="es-CO" dirty="0" smtClean="0"/>
              <a:t>CADENA </a:t>
            </a:r>
            <a:r>
              <a:rPr lang="es-CO" u="sng" dirty="0" smtClean="0"/>
              <a:t>HOTELERA</a:t>
            </a:r>
            <a:endParaRPr lang="es-CO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 err="1" smtClean="0"/>
              <a:t>Jason</a:t>
            </a:r>
            <a:r>
              <a:rPr lang="es-CO" sz="3200" dirty="0" smtClean="0"/>
              <a:t> Paul </a:t>
            </a:r>
            <a:r>
              <a:rPr lang="es-CO" sz="3200" dirty="0" err="1" smtClean="0"/>
              <a:t>Anturi</a:t>
            </a:r>
            <a:endParaRPr lang="es-CO" sz="3200" dirty="0" smtClean="0"/>
          </a:p>
          <a:p>
            <a:pPr algn="ctr"/>
            <a:r>
              <a:rPr lang="es-CO" sz="3200" dirty="0" smtClean="0"/>
              <a:t>Albert Antonio Muñoz Vargas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4821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Modelo Entidad Relación Anterior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1317811"/>
            <a:ext cx="9224681" cy="5150223"/>
          </a:xfrm>
        </p:spPr>
      </p:pic>
    </p:spTree>
    <p:extLst>
      <p:ext uri="{BB962C8B-B14F-4D97-AF65-F5344CB8AC3E}">
        <p14:creationId xmlns:p14="http://schemas.microsoft.com/office/powerpoint/2010/main" val="7910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276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Modelo Entidad/Relación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129553"/>
            <a:ext cx="9455435" cy="5499847"/>
          </a:xfrm>
        </p:spPr>
      </p:pic>
      <p:sp>
        <p:nvSpPr>
          <p:cNvPr id="5" name="Rectángulo 4"/>
          <p:cNvSpPr/>
          <p:nvPr/>
        </p:nvSpPr>
        <p:spPr>
          <a:xfrm>
            <a:off x="3240741" y="3993776"/>
            <a:ext cx="3966883" cy="1990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998694" y="1566582"/>
            <a:ext cx="2115671" cy="813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3240741" y="6131859"/>
            <a:ext cx="2115671" cy="618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541059" y="3415553"/>
            <a:ext cx="2115671" cy="57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687670" y="2743200"/>
            <a:ext cx="2483224" cy="954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5114365" y="1996889"/>
            <a:ext cx="1573305" cy="773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8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276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Modelo Relacional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" y="1102658"/>
            <a:ext cx="8875058" cy="5567083"/>
          </a:xfrm>
        </p:spPr>
      </p:pic>
    </p:spTree>
    <p:extLst>
      <p:ext uri="{BB962C8B-B14F-4D97-AF65-F5344CB8AC3E}">
        <p14:creationId xmlns:p14="http://schemas.microsoft.com/office/powerpoint/2010/main" val="42534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932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" y="995081"/>
            <a:ext cx="9762566" cy="5620871"/>
          </a:xfrm>
        </p:spPr>
      </p:pic>
    </p:spTree>
    <p:extLst>
      <p:ext uri="{BB962C8B-B14F-4D97-AF65-F5344CB8AC3E}">
        <p14:creationId xmlns:p14="http://schemas.microsoft.com/office/powerpoint/2010/main" val="15283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932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Diagrama de Componentes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995082"/>
            <a:ext cx="9668435" cy="5351930"/>
          </a:xfrm>
        </p:spPr>
      </p:pic>
    </p:spTree>
    <p:extLst>
      <p:ext uri="{BB962C8B-B14F-4D97-AF65-F5344CB8AC3E}">
        <p14:creationId xmlns:p14="http://schemas.microsoft.com/office/powerpoint/2010/main" val="41655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7059" y="2624865"/>
            <a:ext cx="9692640" cy="1325562"/>
          </a:xfrm>
        </p:spPr>
        <p:txBody>
          <a:bodyPr/>
          <a:lstStyle/>
          <a:p>
            <a:pPr algn="ctr"/>
            <a:r>
              <a:rPr lang="es-CO" dirty="0" smtClean="0"/>
              <a:t>¡Muchas Gracias!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76125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42</TotalTime>
  <Words>27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CADENA HOTELERA</vt:lpstr>
      <vt:lpstr>Modelo Entidad Relación Anterior</vt:lpstr>
      <vt:lpstr>Modelo Entidad/Relación</vt:lpstr>
      <vt:lpstr>Modelo Relacional</vt:lpstr>
      <vt:lpstr>Diagrama de Clases</vt:lpstr>
      <vt:lpstr>Diagrama de Componentes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HOTELERO</dc:title>
  <dc:creator>ALBERT</dc:creator>
  <cp:lastModifiedBy>ALBERT</cp:lastModifiedBy>
  <cp:revision>7</cp:revision>
  <dcterms:created xsi:type="dcterms:W3CDTF">2017-10-18T14:25:03Z</dcterms:created>
  <dcterms:modified xsi:type="dcterms:W3CDTF">2017-10-18T15:07:52Z</dcterms:modified>
</cp:coreProperties>
</file>