
<file path=[Content_Types].xml><?xml version="1.0" encoding="utf-8"?>
<Types xmlns="http://schemas.openxmlformats.org/package/2006/content-types">
  <Default Extension="emf" ContentType="image/x-emf"/>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91" r:id="rId3"/>
    <p:sldId id="263" r:id="rId4"/>
    <p:sldId id="266" r:id="rId5"/>
    <p:sldId id="270" r:id="rId6"/>
    <p:sldId id="271" r:id="rId7"/>
    <p:sldId id="272" r:id="rId8"/>
    <p:sldId id="273" r:id="rId9"/>
    <p:sldId id="274" r:id="rId10"/>
    <p:sldId id="288" r:id="rId11"/>
    <p:sldId id="289" r:id="rId12"/>
    <p:sldId id="290" r:id="rId13"/>
    <p:sldId id="275" r:id="rId14"/>
    <p:sldId id="276" r:id="rId15"/>
    <p:sldId id="277" r:id="rId16"/>
    <p:sldId id="278" r:id="rId17"/>
    <p:sldId id="279" r:id="rId18"/>
    <p:sldId id="280" r:id="rId19"/>
    <p:sldId id="281" r:id="rId20"/>
    <p:sldId id="282" r:id="rId21"/>
    <p:sldId id="283" r:id="rId22"/>
    <p:sldId id="285" r:id="rId23"/>
    <p:sldId id="284" r:id="rId24"/>
    <p:sldId id="293" r:id="rId25"/>
    <p:sldId id="294" r:id="rId26"/>
    <p:sldId id="295" r:id="rId27"/>
    <p:sldId id="296" r:id="rId28"/>
    <p:sldId id="297" r:id="rId29"/>
    <p:sldId id="298" r:id="rId30"/>
    <p:sldId id="299" r:id="rId31"/>
    <p:sldId id="300" r:id="rId32"/>
    <p:sldId id="292" r:id="rId33"/>
    <p:sldId id="286" r:id="rId34"/>
    <p:sldId id="287" r:id="rId35"/>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cA3SkrRmVDk1qMewujFSg==" hashData="fsT4nNv/WYX8jnXmzec7IUeudbzBrb5r3oJfunk2Rt9eBFSFli+N9icfW3WAtu+eKX+gfP0bUHKsK+zdwYJI2A=="/>
  <p:extLst>
    <p:ext uri="{521415D9-36F7-43E2-AB2F-B90AF26B5E84}">
      <p14:sectionLst xmlns:p14="http://schemas.microsoft.com/office/powerpoint/2010/main">
        <p14:section name="开机" id="{607E317C-2EFD-4191-A09A-919FE863B2C0}">
          <p14:sldIdLst>
            <p14:sldId id="259"/>
            <p14:sldId id="291"/>
          </p14:sldIdLst>
        </p14:section>
        <p14:section name="登录界面" id="{114764E6-4989-4C50-ACC7-FBE92AD358C6}">
          <p14:sldIdLst>
            <p14:sldId id="263"/>
          </p14:sldIdLst>
        </p14:section>
        <p14:section name="桌面" id="{D6B92C89-0D6B-4957-92A5-2703D69D752A}">
          <p14:sldIdLst>
            <p14:sldId id="266"/>
          </p14:sldIdLst>
        </p14:section>
        <p14:section name="设置" id="{7C93C269-B851-48DD-9EF2-8323C95F2B72}">
          <p14:sldIdLst>
            <p14:sldId id="270"/>
            <p14:sldId id="271"/>
            <p14:sldId id="272"/>
          </p14:sldIdLst>
        </p14:section>
        <p14:section name="卫星" id="{234BC03F-11BB-45D1-93A8-F3CA83DC8A5E}">
          <p14:sldIdLst>
            <p14:sldId id="273"/>
            <p14:sldId id="274"/>
            <p14:sldId id="288"/>
            <p14:sldId id="289"/>
            <p14:sldId id="290"/>
            <p14:sldId id="275"/>
            <p14:sldId id="276"/>
            <p14:sldId id="277"/>
            <p14:sldId id="278"/>
            <p14:sldId id="279"/>
            <p14:sldId id="280"/>
            <p14:sldId id="281"/>
          </p14:sldIdLst>
        </p14:section>
        <p14:section name="无标题节" id="{BA330519-B993-472E-82C8-894E34E984A9}">
          <p14:sldIdLst>
            <p14:sldId id="282"/>
            <p14:sldId id="283"/>
            <p14:sldId id="285"/>
            <p14:sldId id="284"/>
            <p14:sldId id="293"/>
          </p14:sldIdLst>
        </p14:section>
        <p14:section name="AI" id="{098B88F7-B104-AB4A-AA76-84FAF46993E2}">
          <p14:sldIdLst>
            <p14:sldId id="294"/>
            <p14:sldId id="295"/>
            <p14:sldId id="296"/>
            <p14:sldId id="297"/>
            <p14:sldId id="298"/>
            <p14:sldId id="299"/>
            <p14:sldId id="300"/>
          </p14:sldIdLst>
        </p14:section>
        <p14:section name="Music" id="{4A474A01-BE81-2040-98AA-08F744927333}">
          <p14:sldIdLst>
            <p14:sldId id="292"/>
          </p14:sldIdLst>
        </p14:section>
        <p14:section name="关机" id="{8DEE8CB2-39A4-48D7-905E-FA311F78A337}">
          <p14:sldIdLst>
            <p14:sldId id="286"/>
            <p14:sldId id="287"/>
          </p14:sldIdLst>
        </p14:section>
      </p14:sectionLst>
    </p:ext>
    <p:ext uri="{EFAFB233-063F-42B5-8137-9DF3F51BA10A}">
      <p15:sldGuideLst xmlns:p15="http://schemas.microsoft.com/office/powerpoint/2012/main">
        <p15:guide id="1" orient="horz" pos="2159" userDrawn="1">
          <p15:clr>
            <a:srgbClr val="A4A3A4"/>
          </p15:clr>
        </p15:guide>
        <p15:guide id="2" pos="38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涛" initials="谢"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FABAB"/>
    <a:srgbClr val="00FF00"/>
    <a:srgbClr val="AFABAC"/>
    <a:srgbClr val="C8C8C8"/>
    <a:srgbClr val="000000"/>
    <a:srgbClr val="FFFFFF"/>
    <a:srgbClr val="DCDCDC"/>
    <a:srgbClr val="F0F0F0"/>
    <a:srgbClr val="E6E6E6"/>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662" autoAdjust="0"/>
  </p:normalViewPr>
  <p:slideViewPr>
    <p:cSldViewPr snapToGrid="0">
      <p:cViewPr varScale="1">
        <p:scale>
          <a:sx n="96" d="100"/>
          <a:sy n="96" d="100"/>
        </p:scale>
        <p:origin x="176" y="440"/>
      </p:cViewPr>
      <p:guideLst>
        <p:guide orient="horz" pos="2159"/>
        <p:guide pos="3839"/>
      </p:guideLst>
    </p:cSldViewPr>
  </p:slideViewPr>
  <p:outlineViewPr>
    <p:cViewPr>
      <p:scale>
        <a:sx n="33" d="100"/>
        <a:sy n="33" d="100"/>
      </p:scale>
      <p:origin x="0" y="0"/>
    </p:cViewPr>
  </p:outlineViewPr>
  <p:notesTextViewPr>
    <p:cViewPr>
      <p:scale>
        <a:sx n="3" d="2"/>
        <a:sy n="3" d="2"/>
      </p:scale>
      <p:origin x="0" y="0"/>
    </p:cViewPr>
  </p:notesTextViewPr>
  <p:sorterViewPr>
    <p:cViewPr>
      <p:scale>
        <a:sx n="20" d="100"/>
        <a:sy n="20" d="100"/>
      </p:scale>
      <p:origin x="0" y="0"/>
    </p:cViewPr>
  </p:sorter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2025/10/24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2025/10/24</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slide" Target="slide5.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 Target="slide3.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0.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slide" Target="slide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slideLayout" Target="../slideLayouts/slideLayout2.xml"/><Relationship Id="rId17" Type="http://schemas.openxmlformats.org/officeDocument/2006/relationships/slide" Target="slide24.xml"/><Relationship Id="rId2" Type="http://schemas.openxmlformats.org/officeDocument/2006/relationships/tags" Target="../tags/tag103.xml"/><Relationship Id="rId16" Type="http://schemas.openxmlformats.org/officeDocument/2006/relationships/slide" Target="slide22.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slide" Target="slide21.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slide" Target="slide7.xml"/></Relationships>
</file>

<file path=ppt/slides/_rels/slide21.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slide" Target="slide7.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slideLayout" Target="../slideLayouts/slideLayout2.xml"/><Relationship Id="rId17" Type="http://schemas.openxmlformats.org/officeDocument/2006/relationships/slide" Target="slide24.xml"/><Relationship Id="rId2" Type="http://schemas.openxmlformats.org/officeDocument/2006/relationships/tags" Target="../tags/tag114.xml"/><Relationship Id="rId16" Type="http://schemas.openxmlformats.org/officeDocument/2006/relationships/slide" Target="slide22.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slide" Target="slide4.xml"/><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slide" Target="slide20.xml"/></Relationships>
</file>

<file path=ppt/slides/_rels/slide22.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slide" Target="slide4.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slide" Target="slide2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 Target="slide7.xml"/><Relationship Id="rId5" Type="http://schemas.openxmlformats.org/officeDocument/2006/relationships/tags" Target="../tags/tag128.xml"/><Relationship Id="rId15" Type="http://schemas.openxmlformats.org/officeDocument/2006/relationships/slide" Target="slide24.xml"/><Relationship Id="rId10" Type="http://schemas.openxmlformats.org/officeDocument/2006/relationships/slideLayout" Target="../slideLayouts/slideLayout2.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 Target="slide21.xml"/></Relationships>
</file>

<file path=ppt/slides/_rels/slide23.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slide" Target="slide7.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slideLayout" Target="../slideLayouts/slideLayout2.xml"/><Relationship Id="rId17" Type="http://schemas.openxmlformats.org/officeDocument/2006/relationships/slide" Target="slide24.xml"/><Relationship Id="rId2" Type="http://schemas.openxmlformats.org/officeDocument/2006/relationships/tags" Target="../tags/tag134.xml"/><Relationship Id="rId16" Type="http://schemas.openxmlformats.org/officeDocument/2006/relationships/slide" Target="slide21.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slide" Target="slide4.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slide" Target="slide20.xml"/></Relationships>
</file>

<file path=ppt/slides/_rels/slide24.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slide" Target="slide7.xml"/><Relationship Id="rId18" Type="http://schemas.openxmlformats.org/officeDocument/2006/relationships/slide" Target="slide25.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slideLayout" Target="../slideLayouts/slideLayout2.xml"/><Relationship Id="rId17" Type="http://schemas.openxmlformats.org/officeDocument/2006/relationships/slide" Target="slide22.xml"/><Relationship Id="rId2" Type="http://schemas.openxmlformats.org/officeDocument/2006/relationships/tags" Target="../tags/tag145.xml"/><Relationship Id="rId16" Type="http://schemas.openxmlformats.org/officeDocument/2006/relationships/slide" Target="slide21.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5" Type="http://schemas.openxmlformats.org/officeDocument/2006/relationships/slide" Target="slide4.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slide" Target="slide20.xml"/></Relationships>
</file>

<file path=ppt/slides/_rels/slide25.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slide" Target="slide26.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16.emf"/><Relationship Id="rId5" Type="http://schemas.openxmlformats.org/officeDocument/2006/relationships/slide" Target="slide4.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27.xml"/><Relationship Id="rId3" Type="http://schemas.microsoft.com/office/2007/relationships/media" Target="../media/media1.MP3"/><Relationship Id="rId7" Type="http://schemas.openxmlformats.org/officeDocument/2006/relationships/image" Target="../media/image17.png"/><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2.xml"/><Relationship Id="rId5" Type="http://schemas.openxmlformats.org/officeDocument/2006/relationships/tags" Target="../tags/tag160.xml"/><Relationship Id="rId4" Type="http://schemas.openxmlformats.org/officeDocument/2006/relationships/audio" Target="../media/media1.MP3"/></Relationships>
</file>

<file path=ppt/slides/_rels/slide27.xml.rels><?xml version="1.0" encoding="UTF-8" standalone="yes"?>
<Relationships xmlns="http://schemas.openxmlformats.org/package/2006/relationships"><Relationship Id="rId8" Type="http://schemas.openxmlformats.org/officeDocument/2006/relationships/slide" Target="slide28.xml"/><Relationship Id="rId3" Type="http://schemas.microsoft.com/office/2007/relationships/media" Target="../media/media2.MP3"/><Relationship Id="rId7" Type="http://schemas.openxmlformats.org/officeDocument/2006/relationships/image" Target="../media/image17.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2.xml"/><Relationship Id="rId5" Type="http://schemas.openxmlformats.org/officeDocument/2006/relationships/tags" Target="../tags/tag163.xml"/><Relationship Id="rId4" Type="http://schemas.openxmlformats.org/officeDocument/2006/relationships/audio" Target="../media/media2.MP3"/></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66.xml"/><Relationship Id="rId7" Type="http://schemas.openxmlformats.org/officeDocument/2006/relationships/slide" Target="slide29.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slideLayout" Target="../slideLayouts/slideLayout2.xml"/><Relationship Id="rId5" Type="http://schemas.openxmlformats.org/officeDocument/2006/relationships/audio" Target="../media/media3.MP3"/><Relationship Id="rId4" Type="http://schemas.microsoft.com/office/2007/relationships/media" Target="../media/media3.MP3"/></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69.xml"/><Relationship Id="rId7" Type="http://schemas.openxmlformats.org/officeDocument/2006/relationships/slide" Target="slide30.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2.xml"/><Relationship Id="rId5" Type="http://schemas.openxmlformats.org/officeDocument/2006/relationships/audio" Target="../media/media4.MP3"/><Relationship Id="rId4" Type="http://schemas.microsoft.com/office/2007/relationships/media" Target="../media/media4.MP3"/></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9.xml"/><Relationship Id="rId6" Type="http://schemas.openxmlformats.org/officeDocument/2006/relationships/slide" Target="slide4.xm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72.xml"/><Relationship Id="rId7" Type="http://schemas.openxmlformats.org/officeDocument/2006/relationships/slide" Target="slide31.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slideLayout" Target="../slideLayouts/slideLayout2.xml"/><Relationship Id="rId5" Type="http://schemas.openxmlformats.org/officeDocument/2006/relationships/audio" Target="../media/media5.MP3"/><Relationship Id="rId4" Type="http://schemas.microsoft.com/office/2007/relationships/media" Target="../media/media5.MP3"/></Relationships>
</file>

<file path=ppt/slides/_rels/slide31.xml.rels><?xml version="1.0" encoding="UTF-8" standalone="yes"?>
<Relationships xmlns="http://schemas.openxmlformats.org/package/2006/relationships"><Relationship Id="rId8" Type="http://schemas.openxmlformats.org/officeDocument/2006/relationships/slide" Target="slide5.xml"/><Relationship Id="rId3" Type="http://schemas.microsoft.com/office/2007/relationships/media" Target="../media/media6.MP3"/><Relationship Id="rId7" Type="http://schemas.openxmlformats.org/officeDocument/2006/relationships/image" Target="../media/image17.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audio" Target="../media/media6.MP3"/></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slide" Target="slide4.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178.xml"/><Relationship Id="rId6" Type="http://schemas.openxmlformats.org/officeDocument/2006/relationships/slide" Target="slide34.xml"/><Relationship Id="rId5" Type="http://schemas.openxmlformats.org/officeDocument/2006/relationships/image" Target="../media/image19.png"/><Relationship Id="rId4" Type="http://schemas.openxmlformats.org/officeDocument/2006/relationships/slide" Target="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4.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hyperlink" Target="http://go.microsoft.com/fwlink/p/?LinkId=255141" TargetMode="Externa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slide" Target="slide33.xml"/><Relationship Id="rId9" Type="http://schemas.openxmlformats.org/officeDocument/2006/relationships/image" Target="../media/image9.svg"/><Relationship Id="rId1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slide" Target="slide4.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 Target="slide20.xml"/><Relationship Id="rId2" Type="http://schemas.openxmlformats.org/officeDocument/2006/relationships/tags" Target="../tags/tag71.xml"/><Relationship Id="rId16" Type="http://schemas.openxmlformats.org/officeDocument/2006/relationships/slide" Target="slide24.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slide" Target="slide7.xml"/><Relationship Id="rId5" Type="http://schemas.openxmlformats.org/officeDocument/2006/relationships/tags" Target="../tags/tag74.xml"/><Relationship Id="rId15" Type="http://schemas.openxmlformats.org/officeDocument/2006/relationships/slide" Target="slide22.xml"/><Relationship Id="rId10" Type="http://schemas.openxmlformats.org/officeDocument/2006/relationships/slideLayout" Target="../slideLayouts/slideLayout2.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slide" Target="slide21.xml"/></Relationships>
</file>

<file path=ppt/slides/_rels/slide7.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slide" Target="slide4.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slide" Target="slide8.xml"/><Relationship Id="rId17" Type="http://schemas.openxmlformats.org/officeDocument/2006/relationships/slide" Target="slide24.xml"/><Relationship Id="rId2" Type="http://schemas.openxmlformats.org/officeDocument/2006/relationships/tags" Target="../tags/tag80.xml"/><Relationship Id="rId16" Type="http://schemas.openxmlformats.org/officeDocument/2006/relationships/slide" Target="slide22.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Layout" Target="../slideLayouts/slideLayout2.xml"/><Relationship Id="rId5" Type="http://schemas.openxmlformats.org/officeDocument/2006/relationships/tags" Target="../tags/tag83.xml"/><Relationship Id="rId15" Type="http://schemas.openxmlformats.org/officeDocument/2006/relationships/slide" Target="slide21.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slide" Target="slide2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slide" Target="slide5.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圆: 空心 7"/>
          <p:cNvSpPr/>
          <p:nvPr/>
        </p:nvSpPr>
        <p:spPr>
          <a:xfrm>
            <a:off x="6329257" y="3077148"/>
            <a:ext cx="678988" cy="678988"/>
          </a:xfrm>
          <a:prstGeom prst="donut">
            <a:avLst>
              <a:gd name="adj" fmla="val 121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84E4581B-FDAC-8071-DF76-C17B8034C1CE}"/>
              </a:ext>
            </a:extLst>
          </p:cNvPr>
          <p:cNvSpPr txBox="1"/>
          <p:nvPr/>
        </p:nvSpPr>
        <p:spPr>
          <a:xfrm>
            <a:off x="3911853" y="2829560"/>
            <a:ext cx="2475092" cy="1200329"/>
          </a:xfrm>
          <a:prstGeom prst="rect">
            <a:avLst/>
          </a:prstGeom>
          <a:noFill/>
        </p:spPr>
        <p:txBody>
          <a:bodyPr wrap="square" rtlCol="0">
            <a:spAutoFit/>
          </a:bodyPr>
          <a:lstStyle/>
          <a:p>
            <a:r>
              <a:rPr lang="en-US" altLang="zh-CN" sz="7200" dirty="0">
                <a:solidFill>
                  <a:schemeClr val="bg1"/>
                </a:solidFill>
                <a:latin typeface="HarmonyOS Sans SC Medium" panose="00000600000000000000" charset="-122"/>
                <a:ea typeface="HarmonyOS Sans SC Medium" panose="00000600000000000000" charset="-122"/>
              </a:rPr>
              <a:t>GUM   </a:t>
            </a:r>
            <a:endParaRPr lang="zh-CN" altLang="en-US" sz="7200" dirty="0">
              <a:solidFill>
                <a:schemeClr val="bg1"/>
              </a:solidFill>
              <a:latin typeface="HarmonyOS Sans SC Medium" panose="00000600000000000000" charset="-122"/>
              <a:ea typeface="HarmonyOS Sans SC Medium" panose="00000600000000000000" charset="-122"/>
            </a:endParaRPr>
          </a:p>
        </p:txBody>
      </p:sp>
      <p:sp>
        <p:nvSpPr>
          <p:cNvPr id="6" name="矩形: 圆角 1">
            <a:extLst>
              <a:ext uri="{FF2B5EF4-FFF2-40B4-BE49-F238E27FC236}">
                <a16:creationId xmlns:a16="http://schemas.microsoft.com/office/drawing/2014/main" id="{52D71222-588E-D51D-1833-57571945C532}"/>
              </a:ext>
            </a:extLst>
          </p:cNvPr>
          <p:cNvSpPr/>
          <p:nvPr>
            <p:custDataLst>
              <p:tags r:id="rId1"/>
            </p:custDataLst>
          </p:nvPr>
        </p:nvSpPr>
        <p:spPr>
          <a:xfrm>
            <a:off x="7209120" y="2979000"/>
            <a:ext cx="900000" cy="900000"/>
          </a:xfrm>
          <a:prstGeom prst="roundRect">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320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AI</a:t>
            </a:r>
            <a:endParaRPr kumimoji="0" lang="zh-CN" altLang="en-US" sz="320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Brush Script MT" panose="03060802040406070304" pitchFamily="66" charset="-122"/>
            </a:endParaRPr>
          </a:p>
        </p:txBody>
      </p:sp>
    </p:spTree>
  </p:cSld>
  <p:clrMapOvr>
    <a:masterClrMapping/>
  </p:clrMapOvr>
  <mc:AlternateContent xmlns:mc="http://schemas.openxmlformats.org/markup-compatibility/2006" xmlns:p159="http://schemas.microsoft.com/office/powerpoint/2015/09/main">
    <mc:Choice Requires="p159">
      <p:transition spd="slow" advClick="0" advTm="1577">
        <p159:morph option="byObject"/>
      </p:transition>
    </mc:Choice>
    <mc:Fallback xmlns="">
      <p:transition spd="slow" advClick="0" advTm="157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E6C0B0B-34D0-EE2F-4AB0-E505454A0AC2}"/>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5EED0A5-7813-EAFB-C0DF-08ABC84920A6}"/>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08ADFFD4-4180-4F9B-09CE-53F31FE72D33}"/>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8238D8A7-5FDB-E959-16FD-9030B09E4967}"/>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12279EBB-771F-F0FD-2D9F-8E818269D7D9}"/>
              </a:ext>
            </a:extLst>
          </p:cNvPr>
          <p:cNvSpPr/>
          <p:nvPr/>
        </p:nvSpPr>
        <p:spPr>
          <a:xfrm rot="14268262">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59C1272B-8092-FC38-5425-1D17FC52FE88}"/>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05E0BE50-A6E9-C2E8-7AD6-44BBC26B15DD}"/>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A2177C59-195B-52B2-67C8-44562217FCE1}"/>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9C5D8EDB-2CAE-1DD4-FF7A-8200DD51307D}"/>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5F924117-5A70-6572-8408-19A59291508B}"/>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3977681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5C9F453-028E-633B-C4EB-C46F7AB822B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E14AE25-E62F-85AC-FFE8-F1EFB1B6E5A1}"/>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4633802B-E3C6-4F8F-2253-10C83EAC5971}"/>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25D11BFA-4069-4DA9-FA45-902F4D10CC70}"/>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DF2A3DE7-9229-15E1-34BD-832EB41D8520}"/>
              </a:ext>
            </a:extLst>
          </p:cNvPr>
          <p:cNvSpPr/>
          <p:nvPr/>
        </p:nvSpPr>
        <p:spPr>
          <a:xfrm rot="4995284">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DFD0137B-B98D-DB09-7194-CF66EDBC95FA}"/>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70564F05-9D25-CAB4-412E-55A27193D185}"/>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9A537144-18DF-038D-6B80-11AF6ECB308C}"/>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871B154D-C1A1-141F-2D4B-60CD72D832ED}"/>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4FE61F0B-B546-F1CD-342C-C06BB98AAC12}"/>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1311303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8670894-D201-92DB-D6E5-FF0F81C0118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3C302D0-DE4B-12BE-F072-57D8F2C86CF0}"/>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4BA7F20E-7E8C-B511-439A-0A1997A3A9B7}"/>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98C5E908-8108-FF09-9380-7BEA57EF49BC}"/>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EC8E2A0C-D026-1502-7BB5-66BD2132A664}"/>
              </a:ext>
            </a:extLst>
          </p:cNvPr>
          <p:cNvSpPr/>
          <p:nvPr/>
        </p:nvSpPr>
        <p:spPr>
          <a:xfrm rot="2158422">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2CE21BC3-10BF-A6AC-0694-AB61655F1281}"/>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7D21CAC3-1FF1-A95C-F780-65D213216C04}"/>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A41A14F7-298F-FF69-FB26-4280667AC3F7}"/>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BE745237-124A-54A6-88B0-1CAB59A199F8}"/>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C7175644-2B7A-C817-EFE2-30BBEAAA85C2}"/>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508075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243E3E-FAC9-8EAE-1740-75CAFABC9B6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350A010-1677-8284-4511-579ED0C59FFA}"/>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HarmonyOS Sans SC" panose="00000500000000000000" pitchFamily="2" charset="-122"/>
              </a:rPr>
              <a:t>Auto-aligning in progress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CAEB50A9-BD7C-D6CF-8372-D057C5AFAC48}"/>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008D16B2-1AF7-B8C0-CD63-409BE254A505}"/>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B7393A00-B5C3-2983-0FD8-055B048098C8}"/>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2E0E21CF-5EBB-42E6-911C-1284989F8EBA}"/>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4E5ACB93-E52C-1EA7-096C-FCB1ECC5F841}"/>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1C0EC1B3-CFFF-6DBB-729E-4F437897C951}"/>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8E1D9693-CC2E-B4F2-2ECB-C0711F9D6473}"/>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CE4E580E-3273-C108-7C9B-38ED20614076}"/>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013823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646">
        <p159:morph option="byObject"/>
      </p:transition>
    </mc:Choice>
    <mc:Fallback xmlns="">
      <p:transition spd="slow" advClick="0" advTm="164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DB995E5-90D7-44F5-B884-41F0589C5BD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C72B6CA-03DA-BFCA-0DEA-F8161976D476}"/>
              </a:ext>
            </a:extLst>
          </p:cNvPr>
          <p:cNvSpPr txBox="1"/>
          <p:nvPr/>
        </p:nvSpPr>
        <p:spPr>
          <a:xfrm>
            <a:off x="3412415" y="1026826"/>
            <a:ext cx="5367175"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Connecting…(60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453B82AD-92B5-9C07-1650-30E420B37DD2}"/>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2ACEC8B3-FE83-2EA9-A974-F6AD925096C7}"/>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104840BE-2DE3-54AA-1DE6-B57007BDCA08}"/>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E28B9A90-744D-51BE-E3A6-8CF25080BB54}"/>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C27A61C5-1DA7-7EA7-EB66-06D4EC47A40C}"/>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5638FBE1-3381-390E-B313-88B47697AE38}"/>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D8AACC64-6027-D177-7034-8583F9BE0ED6}"/>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7424EC23-4236-2BA3-F06F-F3B1065D463B}"/>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194366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17">
        <p159:morph option="byObject"/>
      </p:transition>
    </mc:Choice>
    <mc:Fallback xmlns="">
      <p:transition spd="slow" advClick="0" advTm="41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196E593-5573-C3B5-8667-C52F2C99D7F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B2AF032-7012-B709-6148-565681BC0BEF}"/>
              </a:ext>
            </a:extLst>
          </p:cNvPr>
          <p:cNvSpPr txBox="1"/>
          <p:nvPr/>
        </p:nvSpPr>
        <p:spPr>
          <a:xfrm>
            <a:off x="3344288" y="1026826"/>
            <a:ext cx="5503430"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 (59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689FB625-4915-CCEB-DC59-8B2FC7380D9B}"/>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5D6ECF82-85DB-C3F9-BDD6-D4DAF663963D}"/>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8167C69B-6D18-44B1-0D02-29B98BF980E7}"/>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607B7075-10A5-FAF2-5263-FA537B4BC00F}"/>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09F42257-982D-39BE-2BEB-04A267A43F3D}"/>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5A98E012-0A26-80F6-20D1-311B782894AC}"/>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521197AA-8AE1-32FA-C08C-C79720FD0207}"/>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B6674263-CEA3-D91F-1AD1-62D1C1D62E05}"/>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3632463178"/>
      </p:ext>
    </p:extLst>
  </p:cSld>
  <p:clrMapOvr>
    <a:masterClrMapping/>
  </p:clrMapOvr>
  <mc:AlternateContent xmlns:mc="http://schemas.openxmlformats.org/markup-compatibility/2006" xmlns:p14="http://schemas.microsoft.com/office/powerpoint/2010/main">
    <mc:Choice Requires="p14">
      <p:transition p14:dur="0" advClick="0" advTm="1134"/>
    </mc:Choice>
    <mc:Fallback xmlns="">
      <p:transition advClick="0" advTm="113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AF17D9-C302-34D5-36FF-B10AD8306C0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B00F55B-E340-2909-88A7-A001AFF110BC}"/>
              </a:ext>
            </a:extLst>
          </p:cNvPr>
          <p:cNvSpPr txBox="1"/>
          <p:nvPr/>
        </p:nvSpPr>
        <p:spPr>
          <a:xfrm>
            <a:off x="3378753" y="1026826"/>
            <a:ext cx="5434501"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 (58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429AEB07-E252-FF3D-A267-8695EC0CF2DB}"/>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DCB098BF-5D5D-0EF5-B4DA-953526B30658}"/>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B6FF9117-C3BF-0203-CB81-27358CA5488B}"/>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3FB11D30-F18F-FD81-8A49-2A7F1EF937B3}"/>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EA7C17D5-BDF3-E923-731F-A54AF142392D}"/>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74802538-BC2C-3876-30D3-ECD3DE52A792}"/>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A926EBDC-D012-FD80-69E1-7DB6F4F087C5}"/>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8A432A8C-283B-F9DF-B2F6-4CFB3FF8CE80}"/>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087448408"/>
      </p:ext>
    </p:extLst>
  </p:cSld>
  <p:clrMapOvr>
    <a:masterClrMapping/>
  </p:clrMapOvr>
  <mc:AlternateContent xmlns:mc="http://schemas.openxmlformats.org/markup-compatibility/2006" xmlns:p14="http://schemas.microsoft.com/office/powerpoint/2010/main">
    <mc:Choice Requires="p14">
      <p:transition p14:dur="0" advClick="0" advTm="1066"/>
    </mc:Choice>
    <mc:Fallback xmlns="">
      <p:transition advClick="0" advTm="106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7B24AD5-95EA-95F6-AA51-22DE70578A8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3B97FF5C-118E-EF3D-F279-4463749A9FB2}"/>
              </a:ext>
            </a:extLst>
          </p:cNvPr>
          <p:cNvSpPr txBox="1"/>
          <p:nvPr/>
        </p:nvSpPr>
        <p:spPr>
          <a:xfrm>
            <a:off x="3389972" y="1026826"/>
            <a:ext cx="5412059"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 (57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4CA48B32-A2B5-8846-C698-C17182835819}"/>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1B818F46-85F1-CB6A-92C3-2BB701793A21}"/>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76D1AEA8-BF2F-A5F0-E2DA-C15AAC12FC33}"/>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09897BDD-A280-A9DE-EB0A-9CECD65F8E51}"/>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6BB4DCEC-7694-A222-C84F-77E4896C7BB8}"/>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5B0C2BC8-1B92-93BC-232A-93E0E08F7617}"/>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CB0B52BA-39EF-3D12-8327-F950B8691A17}"/>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矩形: 圆角 6">
            <a:hlinkClick r:id="rId3" action="ppaction://hlinksldjump"/>
            <a:extLst>
              <a:ext uri="{FF2B5EF4-FFF2-40B4-BE49-F238E27FC236}">
                <a16:creationId xmlns:a16="http://schemas.microsoft.com/office/drawing/2014/main" id="{9D40AE8F-014F-DF9E-BC86-B32075218C3A}"/>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399819524"/>
      </p:ext>
    </p:extLst>
  </p:cSld>
  <p:clrMapOvr>
    <a:masterClrMapping/>
  </p:clrMapOvr>
  <mc:AlternateContent xmlns:mc="http://schemas.openxmlformats.org/markup-compatibility/2006" xmlns:p14="http://schemas.microsoft.com/office/powerpoint/2010/main">
    <mc:Choice Requires="p14">
      <p:transition p14:dur="0" advClick="0" advTm="1090"/>
    </mc:Choice>
    <mc:Fallback xmlns="">
      <p:transition advClick="0" advTm="109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88C62E-EEB1-CE4C-CCBB-49D2B765AF0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1B30689-CE93-DA3C-189A-4BE249D5455D}"/>
              </a:ext>
            </a:extLst>
          </p:cNvPr>
          <p:cNvSpPr txBox="1"/>
          <p:nvPr/>
        </p:nvSpPr>
        <p:spPr>
          <a:xfrm>
            <a:off x="3848431" y="1026826"/>
            <a:ext cx="4495141" cy="584775"/>
          </a:xfrm>
          <a:prstGeom prst="rect">
            <a:avLst/>
          </a:prstGeom>
          <a:noFill/>
        </p:spPr>
        <p:txBody>
          <a:bodyPr wrap="none" rtlCol="0">
            <a:spAutoFit/>
          </a:bodyPr>
          <a:lstStyle/>
          <a:p>
            <a:pPr algn="ctr"/>
            <a:r>
              <a:rPr lang="en" altLang="zh-CN" sz="3200" dirty="0">
                <a:solidFill>
                  <a:srgbClr val="00FF00"/>
                </a:solidFill>
                <a:latin typeface="PingFang SC" panose="020B0400000000000000" pitchFamily="34" charset="-122"/>
                <a:ea typeface="HarmonyOS Sans SC" panose="00000500000000000000" pitchFamily="2" charset="-122"/>
              </a:rPr>
              <a:t>Connection successful</a:t>
            </a:r>
            <a:endParaRPr lang="zh-CN" altLang="en-US" sz="3200" dirty="0">
              <a:solidFill>
                <a:srgbClr val="00FF00"/>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6C71D3EF-E720-7156-FA1C-59302766FDDA}"/>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8D322024-9EEA-3666-58AA-1488F3F602FE}"/>
              </a:ext>
            </a:extLst>
          </p:cNvPr>
          <p:cNvSpPr/>
          <p:nvPr/>
        </p:nvSpPr>
        <p:spPr>
          <a:xfrm>
            <a:off x="5658600" y="3597639"/>
            <a:ext cx="874800" cy="874800"/>
          </a:xfrm>
          <a:prstGeom prst="flowChartConnector">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F5BBACE7-3EA4-F022-6A64-68D1C2DBA3E1}"/>
              </a:ext>
            </a:extLst>
          </p:cNvPr>
          <p:cNvSpPr/>
          <p:nvPr/>
        </p:nvSpPr>
        <p:spPr>
          <a:xfrm rot="17286953">
            <a:off x="4013916" y="1893718"/>
            <a:ext cx="4135315" cy="4346062"/>
          </a:xfrm>
          <a:prstGeom prst="pie">
            <a:avLst>
              <a:gd name="adj1" fmla="val 13229558"/>
              <a:gd name="adj2" fmla="val 17706413"/>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FF00"/>
              </a:solidFill>
            </a:endParaRPr>
          </a:p>
        </p:txBody>
      </p:sp>
      <p:grpSp>
        <p:nvGrpSpPr>
          <p:cNvPr id="22" name="组合 21">
            <a:extLst>
              <a:ext uri="{FF2B5EF4-FFF2-40B4-BE49-F238E27FC236}">
                <a16:creationId xmlns:a16="http://schemas.microsoft.com/office/drawing/2014/main" id="{7E7911C0-781E-217D-8890-A7409B5182A2}"/>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6500F0B7-6F5B-C9AD-39F9-3D504F840D2B}"/>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4B7BD2A3-7887-8182-2961-B9CFCF551A44}"/>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1D53E872-0234-64E0-E5E1-8BE00F8DFF2D}"/>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8037235"/>
      </p:ext>
    </p:extLst>
  </p:cSld>
  <p:clrMapOvr>
    <a:masterClrMapping/>
  </p:clrMapOvr>
  <mc:AlternateContent xmlns:mc="http://schemas.openxmlformats.org/markup-compatibility/2006" xmlns:p14="http://schemas.microsoft.com/office/powerpoint/2010/main">
    <mc:Choice Requires="p14">
      <p:transition p14:dur="0" advClick="0" advTm="2145"/>
    </mc:Choice>
    <mc:Fallback xmlns="">
      <p:transition advClick="0" advTm="214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1D20ED3-F352-278D-3D27-80E3F20FFF9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3714288-538F-281D-D05D-0A8FDFD4A1A4}"/>
              </a:ext>
            </a:extLst>
          </p:cNvPr>
          <p:cNvSpPr txBox="1"/>
          <p:nvPr/>
        </p:nvSpPr>
        <p:spPr>
          <a:xfrm>
            <a:off x="3848431" y="1026826"/>
            <a:ext cx="4495141" cy="584775"/>
          </a:xfrm>
          <a:prstGeom prst="rect">
            <a:avLst/>
          </a:prstGeom>
          <a:noFill/>
        </p:spPr>
        <p:txBody>
          <a:bodyPr wrap="none" rtlCol="0">
            <a:spAutoFit/>
          </a:bodyPr>
          <a:lstStyle/>
          <a:p>
            <a:pPr algn="ctr"/>
            <a:r>
              <a:rPr lang="en" altLang="zh-CN" sz="3200" dirty="0">
                <a:solidFill>
                  <a:srgbClr val="00FF00"/>
                </a:solidFill>
                <a:latin typeface="PingFang SC" panose="020B0400000000000000" pitchFamily="34" charset="-122"/>
                <a:ea typeface="HarmonyOS Sans SC" panose="00000500000000000000" pitchFamily="2" charset="-122"/>
              </a:rPr>
              <a:t>Connection successful</a:t>
            </a:r>
            <a:endParaRPr lang="zh-CN" altLang="en-US" sz="3200" dirty="0">
              <a:solidFill>
                <a:srgbClr val="00FF00"/>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B760088C-ABCB-263D-014B-270A6CB0097A}"/>
              </a:ext>
            </a:extLst>
          </p:cNvPr>
          <p:cNvSpPr/>
          <p:nvPr/>
        </p:nvSpPr>
        <p:spPr>
          <a:xfrm>
            <a:off x="3939915" y="1573835"/>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26C576A5-7D31-1D20-31A6-2585BC876590}"/>
              </a:ext>
            </a:extLst>
          </p:cNvPr>
          <p:cNvSpPr/>
          <p:nvPr/>
        </p:nvSpPr>
        <p:spPr>
          <a:xfrm>
            <a:off x="5658600" y="3292835"/>
            <a:ext cx="874800" cy="874800"/>
          </a:xfrm>
          <a:prstGeom prst="flowChartConnector">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hlinkClick r:id="rId4" action="ppaction://hlinksldjump"/>
            <a:extLst>
              <a:ext uri="{FF2B5EF4-FFF2-40B4-BE49-F238E27FC236}">
                <a16:creationId xmlns:a16="http://schemas.microsoft.com/office/drawing/2014/main" id="{C7694426-6BA3-1213-6E73-69A8E76EE204}"/>
              </a:ext>
            </a:extLst>
          </p:cNvPr>
          <p:cNvSpPr/>
          <p:nvPr>
            <p:custDataLst>
              <p:tags r:id="rId1"/>
            </p:custDataLst>
          </p:nvPr>
        </p:nvSpPr>
        <p:spPr>
          <a:xfrm>
            <a:off x="3651402" y="6131960"/>
            <a:ext cx="244459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Go back </a:t>
            </a:r>
            <a:r>
              <a:rPr lang="en-US"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to Desktop</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 name="不完整圆 2">
            <a:extLst>
              <a:ext uri="{FF2B5EF4-FFF2-40B4-BE49-F238E27FC236}">
                <a16:creationId xmlns:a16="http://schemas.microsoft.com/office/drawing/2014/main" id="{3A15D807-C3FC-5D56-E26A-F36B9D3FC98F}"/>
              </a:ext>
            </a:extLst>
          </p:cNvPr>
          <p:cNvSpPr/>
          <p:nvPr/>
        </p:nvSpPr>
        <p:spPr>
          <a:xfrm rot="17286953">
            <a:off x="4028343" y="1576086"/>
            <a:ext cx="4135315" cy="4346062"/>
          </a:xfrm>
          <a:prstGeom prst="pie">
            <a:avLst>
              <a:gd name="adj1" fmla="val 13229558"/>
              <a:gd name="adj2" fmla="val 17706413"/>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FF00"/>
              </a:solidFill>
            </a:endParaRPr>
          </a:p>
        </p:txBody>
      </p:sp>
      <p:grpSp>
        <p:nvGrpSpPr>
          <p:cNvPr id="22" name="组合 21">
            <a:extLst>
              <a:ext uri="{FF2B5EF4-FFF2-40B4-BE49-F238E27FC236}">
                <a16:creationId xmlns:a16="http://schemas.microsoft.com/office/drawing/2014/main" id="{D4D434F5-96DB-C35E-E967-605D21A4CD68}"/>
              </a:ext>
            </a:extLst>
          </p:cNvPr>
          <p:cNvGrpSpPr/>
          <p:nvPr/>
        </p:nvGrpSpPr>
        <p:grpSpPr>
          <a:xfrm>
            <a:off x="3547009" y="3485493"/>
            <a:ext cx="785812" cy="360000"/>
            <a:chOff x="2999042" y="1355055"/>
            <a:chExt cx="785812" cy="360000"/>
          </a:xfrm>
        </p:grpSpPr>
        <p:cxnSp>
          <p:nvCxnSpPr>
            <p:cNvPr id="15" name="直接连接符 14">
              <a:extLst>
                <a:ext uri="{FF2B5EF4-FFF2-40B4-BE49-F238E27FC236}">
                  <a16:creationId xmlns:a16="http://schemas.microsoft.com/office/drawing/2014/main" id="{564DF367-D96A-0D8D-B16D-6C31DA26A0AB}"/>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7BF58D8F-B053-0102-6BF9-90B15332407F}"/>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78C37EBD-033D-379C-11B5-0E0E4979F214}"/>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矩形: 圆角 6">
            <a:hlinkClick r:id="rId5" action="ppaction://hlinksldjump"/>
            <a:extLst>
              <a:ext uri="{FF2B5EF4-FFF2-40B4-BE49-F238E27FC236}">
                <a16:creationId xmlns:a16="http://schemas.microsoft.com/office/drawing/2014/main" id="{6273884E-E3EA-F5FF-6E66-F742D1728633}"/>
              </a:ext>
            </a:extLst>
          </p:cNvPr>
          <p:cNvSpPr/>
          <p:nvPr>
            <p:custDataLst>
              <p:tags r:id="rId2"/>
            </p:custDataLst>
          </p:nvPr>
        </p:nvSpPr>
        <p:spPr>
          <a:xfrm>
            <a:off x="6280108" y="6131960"/>
            <a:ext cx="2196317"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Go back to </a:t>
            </a: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320490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1">
            <a:extLst>
              <a:ext uri="{FF2B5EF4-FFF2-40B4-BE49-F238E27FC236}">
                <a16:creationId xmlns:a16="http://schemas.microsoft.com/office/drawing/2014/main" id="{00541CB0-1DFA-160D-CA87-EB54552C0DF4}"/>
              </a:ext>
            </a:extLst>
          </p:cNvPr>
          <p:cNvSpPr/>
          <p:nvPr>
            <p:custDataLst>
              <p:tags r:id="rId1"/>
            </p:custDataLst>
          </p:nvPr>
        </p:nvSpPr>
        <p:spPr>
          <a:xfrm>
            <a:off x="1376625" y="306595"/>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1"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Upda</a:t>
            </a:r>
            <a:r>
              <a:rPr lang="en-US" altLang="zh-CN" sz="1620" b="1" dirty="0" err="1">
                <a:solidFill>
                  <a:schemeClr val="tx1"/>
                </a:solidFill>
                <a:latin typeface="PingFang SC" panose="020B0400000000000000" pitchFamily="34" charset="-122"/>
                <a:ea typeface="PingFang SC" panose="020B0400000000000000" pitchFamily="34" charset="-122"/>
                <a:cs typeface="微软雅黑" panose="020B0503020204020204" charset="-122"/>
              </a:rPr>
              <a:t>te</a:t>
            </a:r>
            <a:r>
              <a:rPr lang="en-US" altLang="zh-CN" sz="1620" b="1" dirty="0">
                <a:solidFill>
                  <a:schemeClr val="tx1"/>
                </a:solidFill>
                <a:latin typeface="PingFang SC" panose="020B0400000000000000" pitchFamily="34" charset="-122"/>
                <a:ea typeface="PingFang SC" panose="020B0400000000000000" pitchFamily="34" charset="-122"/>
                <a:cs typeface="微软雅黑" panose="020B0503020204020204" charset="-122"/>
              </a:rPr>
              <a:t> Log</a:t>
            </a:r>
            <a:endParaRPr kumimoji="0" lang="zh-CN" altLang="en-US" sz="1620" b="1"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3">
            <a:extLst>
              <a:ext uri="{FF2B5EF4-FFF2-40B4-BE49-F238E27FC236}">
                <a16:creationId xmlns:a16="http://schemas.microsoft.com/office/drawing/2014/main" id="{3AF43D8A-488E-9FB6-0CEC-AB0E7E965BF8}"/>
              </a:ext>
            </a:extLst>
          </p:cNvPr>
          <p:cNvSpPr/>
          <p:nvPr>
            <p:custDataLst>
              <p:tags r:id="rId2"/>
            </p:custDataLst>
          </p:nvPr>
        </p:nvSpPr>
        <p:spPr>
          <a:xfrm>
            <a:off x="1376625" y="1023676"/>
            <a:ext cx="9253220" cy="552772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文本框 6">
            <a:extLst>
              <a:ext uri="{FF2B5EF4-FFF2-40B4-BE49-F238E27FC236}">
                <a16:creationId xmlns:a16="http://schemas.microsoft.com/office/drawing/2014/main" id="{2128F255-813F-95D1-39C9-DE16C34D4941}"/>
              </a:ext>
            </a:extLst>
          </p:cNvPr>
          <p:cNvSpPr txBox="1"/>
          <p:nvPr/>
        </p:nvSpPr>
        <p:spPr>
          <a:xfrm>
            <a:off x="1456219" y="1723663"/>
            <a:ext cx="6307392" cy="471219"/>
          </a:xfrm>
          <a:prstGeom prst="rect">
            <a:avLst/>
          </a:prstGeom>
          <a:noFill/>
          <a:ln w="28575">
            <a:noFill/>
          </a:ln>
        </p:spPr>
        <p:txBody>
          <a:bodyPr wrap="square" rtlCol="0">
            <a:spAutoFit/>
          </a:bodyPr>
          <a:lstStyle/>
          <a:p>
            <a:pPr marL="342900" indent="-342900">
              <a:lnSpc>
                <a:spcPct val="150000"/>
              </a:lnSpc>
              <a:buFont typeface="+mj-lt"/>
              <a:buAutoNum type="arabicPeriod"/>
            </a:pPr>
            <a:r>
              <a:rPr lang="en-US" altLang="zh-CN" dirty="0">
                <a:latin typeface="PingFang SC" panose="020B0400000000000000" pitchFamily="34" charset="-122"/>
                <a:ea typeface="PingFang SC" panose="020B0400000000000000" pitchFamily="34" charset="-122"/>
              </a:rPr>
              <a:t>Alter Update Log some words</a:t>
            </a:r>
          </a:p>
        </p:txBody>
      </p:sp>
      <p:sp>
        <p:nvSpPr>
          <p:cNvPr id="8" name="文本框 7">
            <a:extLst>
              <a:ext uri="{FF2B5EF4-FFF2-40B4-BE49-F238E27FC236}">
                <a16:creationId xmlns:a16="http://schemas.microsoft.com/office/drawing/2014/main" id="{7CB79A00-2F0D-7D00-A92B-09B4D9715AEF}"/>
              </a:ext>
            </a:extLst>
          </p:cNvPr>
          <p:cNvSpPr txBox="1"/>
          <p:nvPr/>
        </p:nvSpPr>
        <p:spPr>
          <a:xfrm>
            <a:off x="1456219" y="1104367"/>
            <a:ext cx="9173626" cy="584775"/>
          </a:xfrm>
          <a:prstGeom prst="rect">
            <a:avLst/>
          </a:prstGeom>
          <a:noFill/>
        </p:spPr>
        <p:txBody>
          <a:bodyPr wrap="square" rtlCol="0">
            <a:spAutoFit/>
          </a:bodyPr>
          <a:lstStyle/>
          <a:p>
            <a:r>
              <a:rPr lang="en-US" altLang="zh-CN" sz="3200" b="1" dirty="0" err="1">
                <a:latin typeface="PingFang SC" panose="020B0400000000000000" pitchFamily="34" charset="-122"/>
                <a:ea typeface="PingFang SC" panose="020B0400000000000000" pitchFamily="34" charset="-122"/>
              </a:rPr>
              <a:t>GumoOS</a:t>
            </a:r>
            <a:r>
              <a:rPr lang="en-US" altLang="zh-CN" sz="3200" b="1" dirty="0">
                <a:latin typeface="PingFang SC" panose="020B0400000000000000" pitchFamily="34" charset="-122"/>
                <a:ea typeface="PingFang SC" panose="020B0400000000000000" pitchFamily="34" charset="-122"/>
              </a:rPr>
              <a:t> 2.1.1 Update Log</a:t>
            </a:r>
            <a:endParaRPr lang="zh-CN" altLang="en-US" sz="3200" b="1" dirty="0">
              <a:latin typeface="PingFang SC" panose="020B0400000000000000" pitchFamily="34" charset="-122"/>
              <a:ea typeface="PingFang SC" panose="020B0400000000000000" pitchFamily="34" charset="-122"/>
            </a:endParaRPr>
          </a:p>
        </p:txBody>
      </p:sp>
      <p:sp>
        <p:nvSpPr>
          <p:cNvPr id="12" name="矩形: 圆角 6">
            <a:hlinkClick r:id="rId6" action="ppaction://hlinksldjump"/>
            <a:extLst>
              <a:ext uri="{FF2B5EF4-FFF2-40B4-BE49-F238E27FC236}">
                <a16:creationId xmlns:a16="http://schemas.microsoft.com/office/drawing/2014/main" id="{9DD45E55-7D29-3874-8F66-C6151A1A4691}"/>
              </a:ext>
            </a:extLst>
          </p:cNvPr>
          <p:cNvSpPr/>
          <p:nvPr>
            <p:custDataLst>
              <p:tags r:id="rId3"/>
            </p:custDataLst>
          </p:nvPr>
        </p:nvSpPr>
        <p:spPr>
          <a:xfrm>
            <a:off x="8256110" y="5152568"/>
            <a:ext cx="2105451" cy="509666"/>
          </a:xfrm>
          <a:prstGeom prst="roundRect">
            <a:avLst>
              <a:gd name="adj" fmla="val 2802"/>
            </a:avLst>
          </a:prstGeom>
          <a:solidFill>
            <a:srgbClr val="00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 Agree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13" name="矩形: 圆角 6">
            <a:hlinkClick r:id="" action="ppaction://hlinkshowjump?jump=lastslide"/>
            <a:extLst>
              <a:ext uri="{FF2B5EF4-FFF2-40B4-BE49-F238E27FC236}">
                <a16:creationId xmlns:a16="http://schemas.microsoft.com/office/drawing/2014/main" id="{D16A79F2-520B-F919-57CB-DC98421B3C08}"/>
              </a:ext>
            </a:extLst>
          </p:cNvPr>
          <p:cNvSpPr/>
          <p:nvPr>
            <p:custDataLst>
              <p:tags r:id="rId4"/>
            </p:custDataLst>
          </p:nvPr>
        </p:nvSpPr>
        <p:spPr>
          <a:xfrm>
            <a:off x="8256110" y="5930105"/>
            <a:ext cx="2105451" cy="509666"/>
          </a:xfrm>
          <a:prstGeom prst="roundRect">
            <a:avLst>
              <a:gd name="adj" fmla="val 2802"/>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 Disagree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47416267"/>
      </p:ext>
    </p:extLst>
  </p:cSld>
  <p:clrMapOvr>
    <a:masterClrMapping/>
  </p:clrMapOvr>
  <mc:AlternateContent xmlns:mc="http://schemas.openxmlformats.org/markup-compatibility/2006" xmlns:p14="http://schemas.microsoft.com/office/powerpoint/2010/main">
    <mc:Choice Requires="p14">
      <p:transition spd="slow" p14:dur="1400" advClick="0">
        <p14:reveal/>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97D60DE6-3B57-21EF-E000-1FB3034773D0}"/>
            </a:ext>
          </a:extLst>
        </p:cNvPr>
        <p:cNvGrpSpPr/>
        <p:nvPr/>
      </p:nvGrpSpPr>
      <p:grpSpPr>
        <a:xfrm>
          <a:off x="0" y="0"/>
          <a:ext cx="0" cy="0"/>
          <a:chOff x="0" y="0"/>
          <a:chExt cx="0" cy="0"/>
        </a:xfrm>
      </p:grpSpPr>
      <p:sp>
        <p:nvSpPr>
          <p:cNvPr id="2" name="矩形: 圆角 1">
            <a:extLst>
              <a:ext uri="{FF2B5EF4-FFF2-40B4-BE49-F238E27FC236}">
                <a16:creationId xmlns:a16="http://schemas.microsoft.com/office/drawing/2014/main" id="{E199FE09-5AB8-5763-B9B3-2880758B0196}"/>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 name="矩形: 圆角 2">
            <a:extLst>
              <a:ext uri="{FF2B5EF4-FFF2-40B4-BE49-F238E27FC236}">
                <a16:creationId xmlns:a16="http://schemas.microsoft.com/office/drawing/2014/main" id="{56B4943C-8580-D7CB-E6EE-258F9350F68F}"/>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4" name="矩形: 圆角 3">
            <a:extLst>
              <a:ext uri="{FF2B5EF4-FFF2-40B4-BE49-F238E27FC236}">
                <a16:creationId xmlns:a16="http://schemas.microsoft.com/office/drawing/2014/main" id="{95B5CDF5-B031-19B4-B611-64579A923926}"/>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13" name="文本框 12">
            <a:hlinkClick r:id="rId13" action="ppaction://hlinksldjump"/>
            <a:extLst>
              <a:ext uri="{FF2B5EF4-FFF2-40B4-BE49-F238E27FC236}">
                <a16:creationId xmlns:a16="http://schemas.microsoft.com/office/drawing/2014/main" id="{796D5F9A-3560-C903-8608-C494A2FCD0E6}"/>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HarmonyOS Sans SC" panose="00000500000000000000" pitchFamily="2" charset="-122"/>
              </a:rPr>
              <a:t>×</a:t>
            </a:r>
            <a:endParaRPr lang="zh-CN" altLang="en-US" sz="4400" b="1" dirty="0">
              <a:solidFill>
                <a:srgbClr val="333333"/>
              </a:solidFill>
              <a:effectLst/>
              <a:latin typeface="PingFang SC" panose="020B0400000000000000" pitchFamily="34" charset="-122"/>
              <a:ea typeface="HarmonyOS Sans SC" panose="00000500000000000000" pitchFamily="2" charset="-122"/>
            </a:endParaRPr>
          </a:p>
        </p:txBody>
      </p:sp>
      <p:sp>
        <p:nvSpPr>
          <p:cNvPr id="21" name="矩形: 圆角 20">
            <a:extLst>
              <a:ext uri="{FF2B5EF4-FFF2-40B4-BE49-F238E27FC236}">
                <a16:creationId xmlns:a16="http://schemas.microsoft.com/office/drawing/2014/main" id="{09E14E4A-E890-9BEC-576B-5F6CA092F269}"/>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	      </a:t>
            </a: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8" name="矩形: 圆角 7">
            <a:hlinkClick r:id="rId14" action="ppaction://hlinksldjump"/>
            <a:extLst>
              <a:ext uri="{FF2B5EF4-FFF2-40B4-BE49-F238E27FC236}">
                <a16:creationId xmlns:a16="http://schemas.microsoft.com/office/drawing/2014/main" id="{007F046E-5848-F3A7-0CD1-D67D2CC08B52}"/>
              </a:ext>
            </a:extLst>
          </p:cNvPr>
          <p:cNvSpPr/>
          <p:nvPr>
            <p:custDataLst>
              <p:tags r:id="rId5"/>
            </p:custDataLst>
          </p:nvPr>
        </p:nvSpPr>
        <p:spPr>
          <a:xfrm>
            <a:off x="5544751" y="2503357"/>
            <a:ext cx="4856557" cy="1888317"/>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1600" dirty="0">
                <a:solidFill>
                  <a:schemeClr val="tx1"/>
                </a:solidFill>
              </a:rPr>
              <a:t>Version: Official </a:t>
            </a:r>
            <a:r>
              <a:rPr lang="en-US" altLang="zh-CN" sz="1600">
                <a:solidFill>
                  <a:schemeClr val="tx1"/>
                </a:solidFill>
              </a:rPr>
              <a:t>Version 2.1.1</a:t>
            </a:r>
            <a:endParaRPr lang="en-US" altLang="zh-CN" sz="1600" dirty="0">
              <a:solidFill>
                <a:schemeClr val="tx1"/>
              </a:solidFill>
            </a:endParaRPr>
          </a:p>
          <a:p>
            <a:pPr algn="just">
              <a:lnSpc>
                <a:spcPct val="120000"/>
              </a:lnSpc>
            </a:pPr>
            <a:r>
              <a:rPr lang="en-US" altLang="zh-CN" sz="1600" dirty="0">
                <a:solidFill>
                  <a:schemeClr val="tx1"/>
                </a:solidFill>
              </a:rPr>
              <a:t>Processor: Power Point</a:t>
            </a:r>
          </a:p>
          <a:p>
            <a:pPr algn="just">
              <a:lnSpc>
                <a:spcPct val="120000"/>
              </a:lnSpc>
            </a:pPr>
            <a:r>
              <a:rPr lang="en-US" altLang="zh-CN" sz="1600" dirty="0">
                <a:solidFill>
                  <a:schemeClr val="tx1"/>
                </a:solidFill>
              </a:rPr>
              <a:t>RAM: 128 GB</a:t>
            </a:r>
          </a:p>
          <a:p>
            <a:pPr algn="just">
              <a:lnSpc>
                <a:spcPct val="120000"/>
              </a:lnSpc>
            </a:pPr>
            <a:r>
              <a:rPr lang="en-US" altLang="zh-CN" sz="1600" dirty="0">
                <a:solidFill>
                  <a:schemeClr val="tx1"/>
                </a:solidFill>
              </a:rPr>
              <a:t>Storage: 1 TB</a:t>
            </a:r>
          </a:p>
          <a:p>
            <a:pPr algn="just">
              <a:lnSpc>
                <a:spcPct val="120000"/>
              </a:lnSpc>
            </a:pPr>
            <a:r>
              <a:rPr lang="en-US" altLang="zh-CN" sz="1600" dirty="0">
                <a:solidFill>
                  <a:schemeClr val="tx1"/>
                </a:solidFill>
              </a:rPr>
              <a:t>System: </a:t>
            </a:r>
            <a:r>
              <a:rPr lang="en-US" altLang="zh-CN" sz="1600" dirty="0" err="1">
                <a:solidFill>
                  <a:schemeClr val="tx1"/>
                </a:solidFill>
              </a:rPr>
              <a:t>GumoOS</a:t>
            </a:r>
            <a:endParaRPr lang="en-US" altLang="zh-CN" sz="1600" dirty="0">
              <a:solidFill>
                <a:schemeClr val="tx1"/>
              </a:solidFill>
            </a:endParaRPr>
          </a:p>
          <a:p>
            <a:pPr algn="just">
              <a:lnSpc>
                <a:spcPct val="120000"/>
              </a:lnSpc>
            </a:pPr>
            <a:r>
              <a:rPr lang="en-US" altLang="zh-CN" sz="1600" dirty="0">
                <a:solidFill>
                  <a:schemeClr val="tx1"/>
                </a:solidFill>
              </a:rPr>
              <a:t>Battery Capacity: 10000 </a:t>
            </a:r>
            <a:r>
              <a:rPr lang="en-US" altLang="zh-CN" sz="1600" dirty="0" err="1">
                <a:solidFill>
                  <a:schemeClr val="tx1"/>
                </a:solidFill>
              </a:rPr>
              <a:t>mAh</a:t>
            </a:r>
            <a:endParaRPr lang="en-US" altLang="zh-CN" sz="1600" dirty="0">
              <a:solidFill>
                <a:schemeClr val="tx1"/>
              </a:solidFill>
            </a:endParaRPr>
          </a:p>
        </p:txBody>
      </p:sp>
      <p:sp>
        <p:nvSpPr>
          <p:cNvPr id="28" name="矩形: 圆角 27">
            <a:hlinkClick r:id="rId14" action="ppaction://hlinksldjump"/>
            <a:extLst>
              <a:ext uri="{FF2B5EF4-FFF2-40B4-BE49-F238E27FC236}">
                <a16:creationId xmlns:a16="http://schemas.microsoft.com/office/drawing/2014/main" id="{33E45760-8265-D39A-8415-0937E94E0245}"/>
              </a:ext>
            </a:extLst>
          </p:cNvPr>
          <p:cNvSpPr/>
          <p:nvPr>
            <p:custDataLst>
              <p:tags r:id="rId6"/>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29" name="矩形: 圆角 28">
            <a:extLst>
              <a:ext uri="{FF2B5EF4-FFF2-40B4-BE49-F238E27FC236}">
                <a16:creationId xmlns:a16="http://schemas.microsoft.com/office/drawing/2014/main" id="{D0F552D4-A2F0-D6B7-4593-1C51D4966912}"/>
              </a:ext>
            </a:extLst>
          </p:cNvPr>
          <p:cNvSpPr/>
          <p:nvPr>
            <p:custDataLst>
              <p:tags r:id="rId7"/>
            </p:custDataLst>
          </p:nvPr>
        </p:nvSpPr>
        <p:spPr>
          <a:xfrm>
            <a:off x="1731365" y="3708982"/>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0" name="矩形: 圆角 29">
            <a:hlinkClick r:id="rId15" action="ppaction://hlinksldjump"/>
            <a:extLst>
              <a:ext uri="{FF2B5EF4-FFF2-40B4-BE49-F238E27FC236}">
                <a16:creationId xmlns:a16="http://schemas.microsoft.com/office/drawing/2014/main" id="{E3E50CEA-2E39-3804-D110-68C343EA1400}"/>
              </a:ext>
            </a:extLst>
          </p:cNvPr>
          <p:cNvSpPr/>
          <p:nvPr>
            <p:custDataLst>
              <p:tags r:id="rId8"/>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7" name="矩形: 圆角 36">
            <a:hlinkClick r:id="rId14" action="ppaction://hlinksldjump"/>
            <a:extLst>
              <a:ext uri="{FF2B5EF4-FFF2-40B4-BE49-F238E27FC236}">
                <a16:creationId xmlns:a16="http://schemas.microsoft.com/office/drawing/2014/main" id="{122C4DA6-FD90-7437-61CC-916675168D74}"/>
              </a:ext>
            </a:extLst>
          </p:cNvPr>
          <p:cNvSpPr/>
          <p:nvPr>
            <p:custDataLst>
              <p:tags r:id="rId9"/>
            </p:custDataLst>
          </p:nvPr>
        </p:nvSpPr>
        <p:spPr>
          <a:xfrm>
            <a:off x="5544751" y="1842797"/>
            <a:ext cx="4856557"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defRPr/>
            </a:pPr>
            <a:r>
              <a:rPr lang="en-US" altLang="zh-CN" sz="1600" dirty="0">
                <a:solidFill>
                  <a:schemeClr val="tx1"/>
                </a:solidFill>
              </a:rPr>
              <a:t>The </a:t>
            </a:r>
            <a:r>
              <a:rPr lang="en-US" altLang="zh-CN" sz="1600" dirty="0" err="1">
                <a:solidFill>
                  <a:schemeClr val="tx1"/>
                </a:solidFill>
              </a:rPr>
              <a:t>GumoOS</a:t>
            </a:r>
            <a:r>
              <a:rPr lang="en-US" altLang="zh-CN" sz="1600" dirty="0">
                <a:solidFill>
                  <a:schemeClr val="tx1"/>
                </a:solidFill>
              </a:rPr>
              <a:t> is developed by GUMO_.</a:t>
            </a:r>
          </a:p>
        </p:txBody>
      </p:sp>
      <p:sp>
        <p:nvSpPr>
          <p:cNvPr id="7" name="矩形: 圆角 1">
            <a:hlinkClick r:id="rId16" action="ppaction://hlinksldjump"/>
            <a:extLst>
              <a:ext uri="{FF2B5EF4-FFF2-40B4-BE49-F238E27FC236}">
                <a16:creationId xmlns:a16="http://schemas.microsoft.com/office/drawing/2014/main" id="{186C06CB-3B82-295A-632D-E956289F4FD5}"/>
              </a:ext>
            </a:extLst>
          </p:cNvPr>
          <p:cNvSpPr/>
          <p:nvPr>
            <p:custDataLst>
              <p:tags r:id="rId10"/>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5" name="流程图: 接点 14">
            <a:extLst>
              <a:ext uri="{FF2B5EF4-FFF2-40B4-BE49-F238E27FC236}">
                <a16:creationId xmlns:a16="http://schemas.microsoft.com/office/drawing/2014/main" id="{2DC16998-8B75-AE6C-E418-8036E9775BBB}"/>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14" name="矩形: 圆角 1">
            <a:hlinkClick r:id="rId17" action="ppaction://hlinksldjump"/>
            <a:extLst>
              <a:ext uri="{FF2B5EF4-FFF2-40B4-BE49-F238E27FC236}">
                <a16:creationId xmlns:a16="http://schemas.microsoft.com/office/drawing/2014/main" id="{58E7F6DD-FF78-C4E9-368E-F2095B2D42A5}"/>
              </a:ext>
            </a:extLst>
          </p:cNvPr>
          <p:cNvSpPr/>
          <p:nvPr>
            <p:custDataLst>
              <p:tags r:id="rId11"/>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415074991"/>
      </p:ext>
    </p:extLst>
  </p:cSld>
  <p:clrMapOvr>
    <a:masterClrMapping/>
  </p:clrMapOvr>
  <p:transition advClick="0">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7D88011D-5FEE-FE11-F749-FE3D7B584BB2}"/>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extLst>
              <a:ext uri="{FF2B5EF4-FFF2-40B4-BE49-F238E27FC236}">
                <a16:creationId xmlns:a16="http://schemas.microsoft.com/office/drawing/2014/main" id="{5C204C52-AB0F-C6EB-11C7-13E3132F4E72}"/>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1" name="矩形: 圆角 10">
            <a:extLst>
              <a:ext uri="{FF2B5EF4-FFF2-40B4-BE49-F238E27FC236}">
                <a16:creationId xmlns:a16="http://schemas.microsoft.com/office/drawing/2014/main" id="{2E4CA762-5E0F-5651-A2A4-5793EDC6EB63}"/>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2" name="矩形: 圆角 11">
            <a:extLst>
              <a:ext uri="{FF2B5EF4-FFF2-40B4-BE49-F238E27FC236}">
                <a16:creationId xmlns:a16="http://schemas.microsoft.com/office/drawing/2014/main" id="{F97228DB-826F-5636-DBFA-AA2EE356A295}"/>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3" action="ppaction://hlinksldjump"/>
            <a:extLst>
              <a:ext uri="{FF2B5EF4-FFF2-40B4-BE49-F238E27FC236}">
                <a16:creationId xmlns:a16="http://schemas.microsoft.com/office/drawing/2014/main" id="{1A3BEC78-A1B3-E553-8D8E-E870C00A58B8}"/>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矩形: 圆角 13">
            <a:hlinkClick r:id="rId14" action="ppaction://hlinksldjump"/>
            <a:extLst>
              <a:ext uri="{FF2B5EF4-FFF2-40B4-BE49-F238E27FC236}">
                <a16:creationId xmlns:a16="http://schemas.microsoft.com/office/drawing/2014/main" id="{B4E37761-A35E-91A1-969D-1C35381361BF}"/>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5" name="文本框 14">
            <a:hlinkClick r:id="rId15" action="ppaction://hlinksldjump"/>
            <a:extLst>
              <a:ext uri="{FF2B5EF4-FFF2-40B4-BE49-F238E27FC236}">
                <a16:creationId xmlns:a16="http://schemas.microsoft.com/office/drawing/2014/main" id="{320CA3A0-B6BC-F65B-F667-2AC3BFA995D0}"/>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17" name="矩形: 圆角 16">
            <a:extLst>
              <a:ext uri="{FF2B5EF4-FFF2-40B4-BE49-F238E27FC236}">
                <a16:creationId xmlns:a16="http://schemas.microsoft.com/office/drawing/2014/main" id="{479ECFE7-4694-B165-2D07-C43707C08705}"/>
              </a:ext>
            </a:extLst>
          </p:cNvPr>
          <p:cNvSpPr/>
          <p:nvPr>
            <p:custDataLst>
              <p:tags r:id="rId7"/>
            </p:custDataLst>
          </p:nvPr>
        </p:nvSpPr>
        <p:spPr>
          <a:xfrm>
            <a:off x="1731364" y="2594380"/>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8" name="矩形: 圆角 17">
            <a:extLst>
              <a:ext uri="{FF2B5EF4-FFF2-40B4-BE49-F238E27FC236}">
                <a16:creationId xmlns:a16="http://schemas.microsoft.com/office/drawing/2014/main" id="{75FCF153-44DD-CDF5-1BA4-41507BE9D49B}"/>
              </a:ext>
            </a:extLst>
          </p:cNvPr>
          <p:cNvSpPr/>
          <p:nvPr>
            <p:custDataLst>
              <p:tags r:id="rId8"/>
            </p:custDataLst>
          </p:nvPr>
        </p:nvSpPr>
        <p:spPr>
          <a:xfrm>
            <a:off x="5522953" y="1737630"/>
            <a:ext cx="5067521"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WLAN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9" name="文本框 18">
            <a:extLst>
              <a:ext uri="{FF2B5EF4-FFF2-40B4-BE49-F238E27FC236}">
                <a16:creationId xmlns:a16="http://schemas.microsoft.com/office/drawing/2014/main" id="{75556426-BE34-2731-D9C7-38DF784AE28C}"/>
              </a:ext>
            </a:extLst>
          </p:cNvPr>
          <p:cNvSpPr txBox="1"/>
          <p:nvPr/>
        </p:nvSpPr>
        <p:spPr>
          <a:xfrm>
            <a:off x="9094235" y="1838574"/>
            <a:ext cx="1415772" cy="307777"/>
          </a:xfrm>
          <a:prstGeom prst="rect">
            <a:avLst/>
          </a:prstGeom>
          <a:noFill/>
        </p:spPr>
        <p:txBody>
          <a:bodyPr wrap="none" rtlCol="0">
            <a:spAutoFit/>
          </a:bodyPr>
          <a:lstStyle/>
          <a:p>
            <a:pPr algn="r"/>
            <a:r>
              <a:rPr lang="en" altLang="zh-CN" sz="1400" dirty="0">
                <a:solidFill>
                  <a:schemeClr val="tx1">
                    <a:lumMod val="50000"/>
                    <a:lumOff val="50000"/>
                  </a:schemeClr>
                </a:solidFill>
                <a:latin typeface="PingFang SC" panose="020B0400000000000000" pitchFamily="34" charset="-122"/>
                <a:ea typeface="PingFang SC" panose="020B0400000000000000" pitchFamily="34" charset="-122"/>
              </a:rPr>
              <a:t>Not connected</a:t>
            </a:r>
            <a:endPar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endParaRPr>
          </a:p>
        </p:txBody>
      </p:sp>
      <p:sp>
        <p:nvSpPr>
          <p:cNvPr id="20" name="矩形: 圆角 19">
            <a:extLst>
              <a:ext uri="{FF2B5EF4-FFF2-40B4-BE49-F238E27FC236}">
                <a16:creationId xmlns:a16="http://schemas.microsoft.com/office/drawing/2014/main" id="{88FE46BD-D8A7-33FE-EEED-460D06006FB5}"/>
              </a:ext>
            </a:extLst>
          </p:cNvPr>
          <p:cNvSpPr/>
          <p:nvPr>
            <p:custDataLst>
              <p:tags r:id="rId9"/>
            </p:custDataLst>
          </p:nvPr>
        </p:nvSpPr>
        <p:spPr>
          <a:xfrm>
            <a:off x="5522953" y="2359143"/>
            <a:ext cx="5067521"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Flight mode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1" name="文本框 20">
            <a:extLst>
              <a:ext uri="{FF2B5EF4-FFF2-40B4-BE49-F238E27FC236}">
                <a16:creationId xmlns:a16="http://schemas.microsoft.com/office/drawing/2014/main" id="{3F141E20-6330-B40F-EFAE-8278A10DAE6A}"/>
              </a:ext>
            </a:extLst>
          </p:cNvPr>
          <p:cNvSpPr txBox="1"/>
          <p:nvPr/>
        </p:nvSpPr>
        <p:spPr>
          <a:xfrm>
            <a:off x="8006112" y="2460087"/>
            <a:ext cx="2584362" cy="307777"/>
          </a:xfrm>
          <a:prstGeom prst="rect">
            <a:avLst/>
          </a:prstGeom>
          <a:noFill/>
        </p:spPr>
        <p:txBody>
          <a:bodyPr wrap="none" rtlCol="0">
            <a:spAutoFit/>
          </a:bodyPr>
          <a:lstStyle/>
          <a:p>
            <a:pPr algn="r"/>
            <a:r>
              <a:rPr lang="en-US" altLang="zh-CN" sz="1400" dirty="0">
                <a:solidFill>
                  <a:schemeClr val="tx1">
                    <a:lumMod val="50000"/>
                    <a:lumOff val="50000"/>
                  </a:schemeClr>
                </a:solidFill>
                <a:latin typeface="PingFang SC" panose="020B0400000000000000" pitchFamily="34" charset="-122"/>
                <a:ea typeface="PingFang SC" panose="020B0400000000000000" pitchFamily="34" charset="-122"/>
              </a:rPr>
              <a:t>We</a:t>
            </a:r>
            <a:r>
              <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rPr>
              <a:t> </a:t>
            </a:r>
            <a:r>
              <a:rPr lang="en" altLang="zh-CN" sz="1400" dirty="0">
                <a:solidFill>
                  <a:schemeClr val="tx1">
                    <a:lumMod val="50000"/>
                    <a:lumOff val="50000"/>
                  </a:schemeClr>
                </a:solidFill>
                <a:latin typeface="PingFang SC" panose="020B0400000000000000" pitchFamily="34" charset="-122"/>
                <a:ea typeface="PingFang SC" panose="020B0400000000000000" pitchFamily="34" charset="-122"/>
              </a:rPr>
              <a:t>not support this function</a:t>
            </a:r>
            <a:endPar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endParaRPr>
          </a:p>
        </p:txBody>
      </p:sp>
      <p:sp>
        <p:nvSpPr>
          <p:cNvPr id="4" name="矩形: 圆角 1">
            <a:hlinkClick r:id="rId16" action="ppaction://hlinksldjump"/>
            <a:extLst>
              <a:ext uri="{FF2B5EF4-FFF2-40B4-BE49-F238E27FC236}">
                <a16:creationId xmlns:a16="http://schemas.microsoft.com/office/drawing/2014/main" id="{81054EE8-7971-138A-2B93-2122F07CF8AD}"/>
              </a:ext>
            </a:extLst>
          </p:cNvPr>
          <p:cNvSpPr/>
          <p:nvPr>
            <p:custDataLst>
              <p:tags r:id="rId10"/>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 name="流程图: 接点 14">
            <a:extLst>
              <a:ext uri="{FF2B5EF4-FFF2-40B4-BE49-F238E27FC236}">
                <a16:creationId xmlns:a16="http://schemas.microsoft.com/office/drawing/2014/main" id="{875BB04E-6C36-49EB-E626-BC044D20EFBA}"/>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6" name="矩形: 圆角 1">
            <a:hlinkClick r:id="rId17" action="ppaction://hlinksldjump"/>
            <a:extLst>
              <a:ext uri="{FF2B5EF4-FFF2-40B4-BE49-F238E27FC236}">
                <a16:creationId xmlns:a16="http://schemas.microsoft.com/office/drawing/2014/main" id="{6B918E86-8AD8-25E5-17F3-D55D641BE76F}"/>
              </a:ext>
            </a:extLst>
          </p:cNvPr>
          <p:cNvSpPr/>
          <p:nvPr>
            <p:custDataLst>
              <p:tags r:id="rId11"/>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909711104"/>
      </p:ext>
    </p:extLst>
  </p:cSld>
  <p:clrMapOvr>
    <a:masterClrMapping/>
  </p:clrMapOvr>
  <p:transition advClick="0">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8C3CE392-D997-3B09-2676-5520F6129135}"/>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FC2640C-E93F-BB0A-540D-492322695739}"/>
              </a:ext>
            </a:extLst>
          </p:cNvPr>
          <p:cNvSpPr/>
          <p:nvPr>
            <p:custDataLst>
              <p:tags r:id="rId1"/>
            </p:custDataLst>
          </p:nvPr>
        </p:nvSpPr>
        <p:spPr>
          <a:xfrm>
            <a:off x="1469390" y="796926"/>
            <a:ext cx="9815778"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B44A4A8F-790A-51C1-1833-B1B33E9AD047}"/>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6" name="矩形: 圆角 5">
            <a:extLst>
              <a:ext uri="{FF2B5EF4-FFF2-40B4-BE49-F238E27FC236}">
                <a16:creationId xmlns:a16="http://schemas.microsoft.com/office/drawing/2014/main" id="{90B18DDF-F855-3D41-C2D2-848AAFD709FD}"/>
              </a:ext>
            </a:extLst>
          </p:cNvPr>
          <p:cNvSpPr/>
          <p:nvPr>
            <p:custDataLst>
              <p:tags r:id="rId3"/>
            </p:custDataLst>
          </p:nvPr>
        </p:nvSpPr>
        <p:spPr>
          <a:xfrm>
            <a:off x="5343992" y="1514007"/>
            <a:ext cx="5941176"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bg2">
                    <a:lumMod val="75000"/>
                  </a:schemeClr>
                </a:solidFill>
                <a:latin typeface="PingFang SC" panose="020B0400000000000000" pitchFamily="34" charset="-122"/>
                <a:ea typeface="PingFang SC" panose="020B0400000000000000" pitchFamily="34" charset="-122"/>
                <a:cs typeface="微软雅黑" panose="020B0503020204020204" charset="-122"/>
              </a:rPr>
              <a:t>Checking </a:t>
            </a:r>
            <a:r>
              <a:rPr lang="en" altLang="zh-CN" sz="1620" dirty="0">
                <a:solidFill>
                  <a:schemeClr val="bg2">
                    <a:lumMod val="75000"/>
                  </a:schemeClr>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bg2">
                  <a:lumMod val="75000"/>
                </a:schemeClr>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矩形: 圆角 6">
            <a:extLst>
              <a:ext uri="{FF2B5EF4-FFF2-40B4-BE49-F238E27FC236}">
                <a16:creationId xmlns:a16="http://schemas.microsoft.com/office/drawing/2014/main" id="{0EFC3C03-125D-2B7C-2EE9-2D32400050A2}"/>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hlinkClick r:id="rId11" action="ppaction://hlinksldjump"/>
            <a:extLst>
              <a:ext uri="{FF2B5EF4-FFF2-40B4-BE49-F238E27FC236}">
                <a16:creationId xmlns:a16="http://schemas.microsoft.com/office/drawing/2014/main" id="{905171A4-0D44-46B0-041A-D61ED89AB8E3}"/>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2" action="ppaction://hlinksldjump"/>
            <a:extLst>
              <a:ext uri="{FF2B5EF4-FFF2-40B4-BE49-F238E27FC236}">
                <a16:creationId xmlns:a16="http://schemas.microsoft.com/office/drawing/2014/main" id="{36AFAD0A-9920-B482-4B6E-8DD22A319B4D}"/>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文本框 13">
            <a:hlinkClick r:id="rId13" action="ppaction://hlinksldjump"/>
            <a:extLst>
              <a:ext uri="{FF2B5EF4-FFF2-40B4-BE49-F238E27FC236}">
                <a16:creationId xmlns:a16="http://schemas.microsoft.com/office/drawing/2014/main" id="{A1C6AAB0-7BF8-414A-2ADB-6FDBFED136A8}"/>
              </a:ext>
            </a:extLst>
          </p:cNvPr>
          <p:cNvSpPr txBox="1"/>
          <p:nvPr/>
        </p:nvSpPr>
        <p:spPr>
          <a:xfrm>
            <a:off x="10627674" y="710784"/>
            <a:ext cx="524503" cy="769441"/>
          </a:xfrm>
          <a:prstGeom prst="rect">
            <a:avLst/>
          </a:prstGeom>
          <a:noFill/>
        </p:spPr>
        <p:txBody>
          <a:bodyPr wrap="none" rtlCol="0">
            <a:spAutoFit/>
          </a:bodyPr>
          <a:lstStyle/>
          <a:p>
            <a:r>
              <a:rPr lang="en-US" altLang="zh-CN" sz="4400" b="1" dirty="0">
                <a:solidFill>
                  <a:srgbClr val="333333"/>
                </a:solidFill>
                <a:effectLst/>
                <a:latin typeface="HarmonyOS Sans SC" panose="00000500000000000000" pitchFamily="2" charset="-122"/>
                <a:ea typeface="HarmonyOS Sans SC" panose="00000500000000000000" pitchFamily="2" charset="-122"/>
              </a:rPr>
              <a:t>×</a:t>
            </a:r>
            <a:endParaRPr lang="zh-CN" altLang="en-US" sz="4400" b="1" dirty="0">
              <a:solidFill>
                <a:srgbClr val="333333"/>
              </a:solidFill>
              <a:effectLst/>
              <a:latin typeface="HarmonyOS Sans SC" panose="00000500000000000000" pitchFamily="2" charset="-122"/>
              <a:ea typeface="HarmonyOS Sans SC" panose="00000500000000000000" pitchFamily="2" charset="-122"/>
            </a:endParaRPr>
          </a:p>
        </p:txBody>
      </p:sp>
      <p:sp>
        <p:nvSpPr>
          <p:cNvPr id="2" name="矩形: 圆角 1">
            <a:hlinkClick r:id="rId14" action="ppaction://hlinksldjump"/>
            <a:extLst>
              <a:ext uri="{FF2B5EF4-FFF2-40B4-BE49-F238E27FC236}">
                <a16:creationId xmlns:a16="http://schemas.microsoft.com/office/drawing/2014/main" id="{288B5164-2080-E473-A63D-B4B1056BD91E}"/>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8">
            <a:extLst>
              <a:ext uri="{FF2B5EF4-FFF2-40B4-BE49-F238E27FC236}">
                <a16:creationId xmlns:a16="http://schemas.microsoft.com/office/drawing/2014/main" id="{9D85B062-5D7A-3039-EEF1-ABA78D103AE0}"/>
              </a:ext>
            </a:extLst>
          </p:cNvPr>
          <p:cNvSpPr/>
          <p:nvPr>
            <p:custDataLst>
              <p:tags r:id="rId8"/>
            </p:custDataLst>
          </p:nvPr>
        </p:nvSpPr>
        <p:spPr>
          <a:xfrm>
            <a:off x="1731363" y="4265201"/>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8" name="文本框 17">
            <a:extLst>
              <a:ext uri="{FF2B5EF4-FFF2-40B4-BE49-F238E27FC236}">
                <a16:creationId xmlns:a16="http://schemas.microsoft.com/office/drawing/2014/main" id="{1C626E8D-87D5-FDD6-4276-00EB5BAD1FB9}"/>
              </a:ext>
            </a:extLst>
          </p:cNvPr>
          <p:cNvSpPr txBox="1"/>
          <p:nvPr/>
        </p:nvSpPr>
        <p:spPr>
          <a:xfrm>
            <a:off x="6725366" y="1701384"/>
            <a:ext cx="3175455" cy="1200329"/>
          </a:xfrm>
          <a:prstGeom prst="rect">
            <a:avLst/>
          </a:prstGeom>
          <a:noFill/>
          <a:ln>
            <a:noFill/>
          </a:ln>
        </p:spPr>
        <p:txBody>
          <a:bodyPr wrap="square" rtlCol="0">
            <a:spAutoFit/>
          </a:bodyPr>
          <a:lstStyle/>
          <a:p>
            <a:r>
              <a:rPr lang="en-US" altLang="zh-CN" sz="7200" dirty="0">
                <a:latin typeface="HarmonyOS Sans SC Medium" panose="00000600000000000000" charset="-122"/>
                <a:ea typeface="HarmonyOS Sans SC Medium" panose="00000600000000000000" charset="-122"/>
              </a:rPr>
              <a:t>GUM   </a:t>
            </a:r>
            <a:endParaRPr lang="zh-CN" altLang="en-US" sz="7200" dirty="0">
              <a:latin typeface="HarmonyOS Sans SC Medium" panose="00000600000000000000" charset="-122"/>
              <a:ea typeface="HarmonyOS Sans SC Medium" panose="00000600000000000000" charset="-122"/>
            </a:endParaRPr>
          </a:p>
        </p:txBody>
      </p:sp>
      <p:sp>
        <p:nvSpPr>
          <p:cNvPr id="19" name="圆: 空心 18">
            <a:extLst>
              <a:ext uri="{FF2B5EF4-FFF2-40B4-BE49-F238E27FC236}">
                <a16:creationId xmlns:a16="http://schemas.microsoft.com/office/drawing/2014/main" id="{82BC0E72-9288-F6BF-0EFE-5AFB64D9A602}"/>
              </a:ext>
            </a:extLst>
          </p:cNvPr>
          <p:cNvSpPr/>
          <p:nvPr/>
        </p:nvSpPr>
        <p:spPr>
          <a:xfrm>
            <a:off x="9092365" y="1949697"/>
            <a:ext cx="678988" cy="678988"/>
          </a:xfrm>
          <a:prstGeom prst="donut">
            <a:avLst>
              <a:gd name="adj" fmla="val 1215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流程图: 接点 14">
            <a:extLst>
              <a:ext uri="{FF2B5EF4-FFF2-40B4-BE49-F238E27FC236}">
                <a16:creationId xmlns:a16="http://schemas.microsoft.com/office/drawing/2014/main" id="{83462A85-E48D-51B7-1969-A2DEEA6E54FC}"/>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11" name="矩形: 圆角 1">
            <a:hlinkClick r:id="rId15" action="ppaction://hlinksldjump"/>
            <a:extLst>
              <a:ext uri="{FF2B5EF4-FFF2-40B4-BE49-F238E27FC236}">
                <a16:creationId xmlns:a16="http://schemas.microsoft.com/office/drawing/2014/main" id="{D753DDCD-9267-0DD2-6BE2-DFE7AF0A3A47}"/>
              </a:ext>
            </a:extLst>
          </p:cNvPr>
          <p:cNvSpPr/>
          <p:nvPr>
            <p:custDataLst>
              <p:tags r:id="rId9"/>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3434395850"/>
      </p:ext>
    </p:extLst>
  </p:cSld>
  <p:clrMapOvr>
    <a:masterClrMapping/>
  </p:clrMapOvr>
  <mc:AlternateContent xmlns:mc="http://schemas.openxmlformats.org/markup-compatibility/2006" xmlns:p159="http://schemas.microsoft.com/office/powerpoint/2015/09/main">
    <mc:Choice Requires="p159">
      <p:transition advClick="0" advTm="5000">
        <p159:morph option="byObject"/>
      </p:transition>
    </mc:Choice>
    <mc:Fallback xmlns="">
      <p:transition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BF9FAA14-1AEF-45EF-EC98-393BF26CF728}"/>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859496E5-EFD4-1639-E460-AC7D925082E7}"/>
              </a:ext>
            </a:extLst>
          </p:cNvPr>
          <p:cNvSpPr/>
          <p:nvPr>
            <p:custDataLst>
              <p:tags r:id="rId1"/>
            </p:custDataLst>
          </p:nvPr>
        </p:nvSpPr>
        <p:spPr>
          <a:xfrm>
            <a:off x="1469390" y="796926"/>
            <a:ext cx="9815778"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5" name="矩形: 圆角 4">
            <a:extLst>
              <a:ext uri="{FF2B5EF4-FFF2-40B4-BE49-F238E27FC236}">
                <a16:creationId xmlns:a16="http://schemas.microsoft.com/office/drawing/2014/main" id="{30177830-FB75-16B7-DF16-FE00BFCA7AD8}"/>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6" name="矩形: 圆角 5">
            <a:extLst>
              <a:ext uri="{FF2B5EF4-FFF2-40B4-BE49-F238E27FC236}">
                <a16:creationId xmlns:a16="http://schemas.microsoft.com/office/drawing/2014/main" id="{AC15EE67-531C-6087-B10B-FF8475108B3D}"/>
              </a:ext>
            </a:extLst>
          </p:cNvPr>
          <p:cNvSpPr/>
          <p:nvPr>
            <p:custDataLst>
              <p:tags r:id="rId3"/>
            </p:custDataLst>
          </p:nvPr>
        </p:nvSpPr>
        <p:spPr>
          <a:xfrm>
            <a:off x="5343992" y="1514007"/>
            <a:ext cx="5941176"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7" name="矩形: 圆角 6">
            <a:extLst>
              <a:ext uri="{FF2B5EF4-FFF2-40B4-BE49-F238E27FC236}">
                <a16:creationId xmlns:a16="http://schemas.microsoft.com/office/drawing/2014/main" id="{16A92C4F-4C55-7C84-6F01-FFEBFAFC14EC}"/>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hlinkClick r:id="rId13" action="ppaction://hlinksldjump"/>
            <a:extLst>
              <a:ext uri="{FF2B5EF4-FFF2-40B4-BE49-F238E27FC236}">
                <a16:creationId xmlns:a16="http://schemas.microsoft.com/office/drawing/2014/main" id="{184758E6-D85B-0641-6795-C3EFCF9A5BA4}"/>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4" action="ppaction://hlinksldjump"/>
            <a:extLst>
              <a:ext uri="{FF2B5EF4-FFF2-40B4-BE49-F238E27FC236}">
                <a16:creationId xmlns:a16="http://schemas.microsoft.com/office/drawing/2014/main" id="{090B1472-944D-1D2F-BEED-813AE8D625E3}"/>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文本框 13">
            <a:hlinkClick r:id="rId15" action="ppaction://hlinksldjump"/>
            <a:extLst>
              <a:ext uri="{FF2B5EF4-FFF2-40B4-BE49-F238E27FC236}">
                <a16:creationId xmlns:a16="http://schemas.microsoft.com/office/drawing/2014/main" id="{A1B0376A-C937-8D7E-DA84-DBCCDC4D4169}"/>
              </a:ext>
            </a:extLst>
          </p:cNvPr>
          <p:cNvSpPr txBox="1"/>
          <p:nvPr/>
        </p:nvSpPr>
        <p:spPr>
          <a:xfrm>
            <a:off x="10627674" y="710784"/>
            <a:ext cx="524503" cy="769441"/>
          </a:xfrm>
          <a:prstGeom prst="rect">
            <a:avLst/>
          </a:prstGeom>
          <a:noFill/>
        </p:spPr>
        <p:txBody>
          <a:bodyPr wrap="none" rtlCol="0">
            <a:spAutoFit/>
          </a:bodyPr>
          <a:lstStyle/>
          <a:p>
            <a:r>
              <a:rPr lang="en-US" altLang="zh-CN" sz="4400" b="1" dirty="0">
                <a:solidFill>
                  <a:srgbClr val="333333"/>
                </a:solidFill>
                <a:effectLst/>
                <a:latin typeface="HarmonyOS Sans SC" panose="00000500000000000000" pitchFamily="2" charset="-122"/>
                <a:ea typeface="HarmonyOS Sans SC" panose="00000500000000000000" pitchFamily="2" charset="-122"/>
              </a:rPr>
              <a:t>×</a:t>
            </a:r>
            <a:endParaRPr lang="zh-CN" altLang="en-US" sz="4400" b="1" dirty="0">
              <a:solidFill>
                <a:srgbClr val="333333"/>
              </a:solidFill>
              <a:effectLst/>
              <a:latin typeface="HarmonyOS Sans SC" panose="00000500000000000000" pitchFamily="2" charset="-122"/>
              <a:ea typeface="HarmonyOS Sans SC" panose="00000500000000000000" pitchFamily="2" charset="-122"/>
            </a:endParaRPr>
          </a:p>
        </p:txBody>
      </p:sp>
      <p:sp>
        <p:nvSpPr>
          <p:cNvPr id="2" name="矩形: 圆角 1">
            <a:hlinkClick r:id="rId16" action="ppaction://hlinksldjump"/>
            <a:extLst>
              <a:ext uri="{FF2B5EF4-FFF2-40B4-BE49-F238E27FC236}">
                <a16:creationId xmlns:a16="http://schemas.microsoft.com/office/drawing/2014/main" id="{A6807ED1-AEC8-5C0A-172D-748C25BC4CCB}"/>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8">
            <a:extLst>
              <a:ext uri="{FF2B5EF4-FFF2-40B4-BE49-F238E27FC236}">
                <a16:creationId xmlns:a16="http://schemas.microsoft.com/office/drawing/2014/main" id="{3E368115-B9D6-63E5-D893-E6BBA2C06CA8}"/>
              </a:ext>
            </a:extLst>
          </p:cNvPr>
          <p:cNvSpPr/>
          <p:nvPr>
            <p:custDataLst>
              <p:tags r:id="rId8"/>
            </p:custDataLst>
          </p:nvPr>
        </p:nvSpPr>
        <p:spPr>
          <a:xfrm>
            <a:off x="1731363" y="4265201"/>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grpSp>
        <p:nvGrpSpPr>
          <p:cNvPr id="16" name="组合 15">
            <a:extLst>
              <a:ext uri="{FF2B5EF4-FFF2-40B4-BE49-F238E27FC236}">
                <a16:creationId xmlns:a16="http://schemas.microsoft.com/office/drawing/2014/main" id="{B984C90C-3AED-1D7A-2B73-DA868DC6CCFE}"/>
              </a:ext>
            </a:extLst>
          </p:cNvPr>
          <p:cNvGrpSpPr/>
          <p:nvPr/>
        </p:nvGrpSpPr>
        <p:grpSpPr>
          <a:xfrm>
            <a:off x="5909997" y="1712132"/>
            <a:ext cx="3165599" cy="1200329"/>
            <a:chOff x="6456483" y="1701384"/>
            <a:chExt cx="3073277" cy="1200329"/>
          </a:xfrm>
        </p:grpSpPr>
        <p:sp>
          <p:nvSpPr>
            <p:cNvPr id="3" name="文本框 2">
              <a:extLst>
                <a:ext uri="{FF2B5EF4-FFF2-40B4-BE49-F238E27FC236}">
                  <a16:creationId xmlns:a16="http://schemas.microsoft.com/office/drawing/2014/main" id="{4689C7E9-A33E-F84B-ABC5-1D373AFBD43B}"/>
                </a:ext>
              </a:extLst>
            </p:cNvPr>
            <p:cNvSpPr txBox="1"/>
            <p:nvPr/>
          </p:nvSpPr>
          <p:spPr>
            <a:xfrm>
              <a:off x="6456483" y="1701384"/>
              <a:ext cx="3073277" cy="1200329"/>
            </a:xfrm>
            <a:prstGeom prst="rect">
              <a:avLst/>
            </a:prstGeom>
            <a:noFill/>
            <a:ln>
              <a:noFill/>
            </a:ln>
          </p:spPr>
          <p:txBody>
            <a:bodyPr wrap="square" rtlCol="0">
              <a:spAutoFit/>
            </a:bodyPr>
            <a:lstStyle/>
            <a:p>
              <a:r>
                <a:rPr lang="en-US" altLang="zh-CN" sz="7200" dirty="0">
                  <a:latin typeface="HarmonyOS Sans SC Medium" panose="00000600000000000000" charset="-122"/>
                  <a:ea typeface="HarmonyOS Sans SC Medium" panose="00000600000000000000" charset="-122"/>
                </a:rPr>
                <a:t>GUM   </a:t>
              </a:r>
              <a:endParaRPr lang="zh-CN" altLang="en-US" sz="7200" dirty="0">
                <a:latin typeface="HarmonyOS Sans SC Medium" panose="00000600000000000000" charset="-122"/>
                <a:ea typeface="HarmonyOS Sans SC Medium" panose="00000600000000000000" charset="-122"/>
              </a:endParaRPr>
            </a:p>
          </p:txBody>
        </p:sp>
        <p:sp>
          <p:nvSpPr>
            <p:cNvPr id="8" name="圆: 空心 7">
              <a:extLst>
                <a:ext uri="{FF2B5EF4-FFF2-40B4-BE49-F238E27FC236}">
                  <a16:creationId xmlns:a16="http://schemas.microsoft.com/office/drawing/2014/main" id="{7284E9D8-B40C-3260-459D-F71F6A609876}"/>
                </a:ext>
              </a:extLst>
            </p:cNvPr>
            <p:cNvSpPr/>
            <p:nvPr/>
          </p:nvSpPr>
          <p:spPr>
            <a:xfrm>
              <a:off x="8732833" y="1924930"/>
              <a:ext cx="678988" cy="703755"/>
            </a:xfrm>
            <a:prstGeom prst="donut">
              <a:avLst>
                <a:gd name="adj" fmla="val 1215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圆角 11">
            <a:extLst>
              <a:ext uri="{FF2B5EF4-FFF2-40B4-BE49-F238E27FC236}">
                <a16:creationId xmlns:a16="http://schemas.microsoft.com/office/drawing/2014/main" id="{F5EAA87E-22A2-85D4-FD9C-516C1F87096F}"/>
              </a:ext>
            </a:extLst>
          </p:cNvPr>
          <p:cNvSpPr/>
          <p:nvPr>
            <p:custDataLst>
              <p:tags r:id="rId9"/>
            </p:custDataLst>
          </p:nvPr>
        </p:nvSpPr>
        <p:spPr>
          <a:xfrm>
            <a:off x="5441075" y="2951033"/>
            <a:ext cx="5711102" cy="3304294"/>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altLang="zh-CN" sz="1600" dirty="0">
              <a:solidFill>
                <a:schemeClr val="tx1"/>
              </a:solidFill>
            </a:endParaRPr>
          </a:p>
        </p:txBody>
      </p:sp>
      <p:sp>
        <p:nvSpPr>
          <p:cNvPr id="17" name="文本框 16">
            <a:extLst>
              <a:ext uri="{FF2B5EF4-FFF2-40B4-BE49-F238E27FC236}">
                <a16:creationId xmlns:a16="http://schemas.microsoft.com/office/drawing/2014/main" id="{018462B3-7CB1-E85E-731A-2B69057D4CF4}"/>
              </a:ext>
            </a:extLst>
          </p:cNvPr>
          <p:cNvSpPr txBox="1"/>
          <p:nvPr/>
        </p:nvSpPr>
        <p:spPr>
          <a:xfrm>
            <a:off x="9051081" y="1750704"/>
            <a:ext cx="1671529" cy="1200329"/>
          </a:xfrm>
          <a:prstGeom prst="rect">
            <a:avLst/>
          </a:prstGeom>
          <a:noFill/>
          <a:ln>
            <a:noFill/>
          </a:ln>
        </p:spPr>
        <p:txBody>
          <a:bodyPr wrap="square" rtlCol="0">
            <a:spAutoFit/>
          </a:bodyPr>
          <a:lstStyle/>
          <a:p>
            <a:r>
              <a:rPr lang="en-US" altLang="zh-CN" sz="7200" dirty="0">
                <a:latin typeface="HarmonyOS Sans SC Medium" panose="00000600000000000000" charset="-122"/>
                <a:ea typeface="HarmonyOS Sans SC Medium" panose="00000600000000000000" charset="-122"/>
              </a:rPr>
              <a:t>OS   </a:t>
            </a:r>
            <a:endParaRPr lang="zh-CN" altLang="en-US" sz="7200" dirty="0">
              <a:latin typeface="HarmonyOS Sans SC Medium" panose="00000600000000000000" charset="-122"/>
              <a:ea typeface="HarmonyOS Sans SC Medium" panose="00000600000000000000" charset="-122"/>
            </a:endParaRPr>
          </a:p>
        </p:txBody>
      </p:sp>
      <p:sp>
        <p:nvSpPr>
          <p:cNvPr id="19" name="文本框 18">
            <a:extLst>
              <a:ext uri="{FF2B5EF4-FFF2-40B4-BE49-F238E27FC236}">
                <a16:creationId xmlns:a16="http://schemas.microsoft.com/office/drawing/2014/main" id="{4A614AAC-122B-9A1D-0C7E-375EF9053ABA}"/>
              </a:ext>
            </a:extLst>
          </p:cNvPr>
          <p:cNvSpPr txBox="1"/>
          <p:nvPr/>
        </p:nvSpPr>
        <p:spPr>
          <a:xfrm>
            <a:off x="5524997" y="3089090"/>
            <a:ext cx="5402083" cy="739754"/>
          </a:xfrm>
          <a:prstGeom prst="rect">
            <a:avLst/>
          </a:prstGeom>
          <a:noFill/>
        </p:spPr>
        <p:txBody>
          <a:bodyPr wrap="square" rtlCol="0">
            <a:spAutoFit/>
          </a:bodyPr>
          <a:lstStyle/>
          <a:p>
            <a:pPr algn="just">
              <a:lnSpc>
                <a:spcPct val="120000"/>
              </a:lnSpc>
            </a:pPr>
            <a:r>
              <a:rPr lang="en" altLang="zh-CN" dirty="0">
                <a:latin typeface="PingFang SC" panose="020B0400000000000000" pitchFamily="34" charset="-122"/>
                <a:ea typeface="PingFang SC" panose="020B0400000000000000" pitchFamily="34" charset="-122"/>
              </a:rPr>
              <a:t>Your operating configuration is below the update requirements.</a:t>
            </a:r>
            <a:endParaRPr lang="zh-CN" altLang="en-US" dirty="0">
              <a:latin typeface="PingFang SC" panose="020B0400000000000000" pitchFamily="34" charset="-122"/>
              <a:ea typeface="PingFang SC" panose="020B0400000000000000" pitchFamily="34" charset="-122"/>
            </a:endParaRPr>
          </a:p>
        </p:txBody>
      </p:sp>
      <p:sp>
        <p:nvSpPr>
          <p:cNvPr id="22" name="矩形: 圆角 21">
            <a:extLst>
              <a:ext uri="{FF2B5EF4-FFF2-40B4-BE49-F238E27FC236}">
                <a16:creationId xmlns:a16="http://schemas.microsoft.com/office/drawing/2014/main" id="{B9C3E3C1-C63B-D026-D6C1-DBCFD0DE1185}"/>
              </a:ext>
            </a:extLst>
          </p:cNvPr>
          <p:cNvSpPr/>
          <p:nvPr>
            <p:custDataLst>
              <p:tags r:id="rId10"/>
            </p:custDataLst>
          </p:nvPr>
        </p:nvSpPr>
        <p:spPr>
          <a:xfrm>
            <a:off x="5936141" y="5551408"/>
            <a:ext cx="4756878"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You c</a:t>
            </a:r>
            <a:r>
              <a:rPr lang="en-US" altLang="zh-CN" sz="1620" dirty="0" err="1">
                <a:solidFill>
                  <a:schemeClr val="bg1"/>
                </a:solidFill>
                <a:latin typeface="PingFang SC" panose="020B0400000000000000" pitchFamily="34" charset="-122"/>
                <a:ea typeface="PingFang SC" panose="020B0400000000000000" pitchFamily="34" charset="-122"/>
                <a:cs typeface="微软雅黑" panose="020B0503020204020204" charset="-122"/>
              </a:rPr>
              <a:t>an’t</a:t>
            </a: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 update</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8" name="流程图: 接点 14">
            <a:extLst>
              <a:ext uri="{FF2B5EF4-FFF2-40B4-BE49-F238E27FC236}">
                <a16:creationId xmlns:a16="http://schemas.microsoft.com/office/drawing/2014/main" id="{C233ACE7-9448-E73B-CE5F-1E75E57BE37C}"/>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20" name="矩形: 圆角 1">
            <a:hlinkClick r:id="rId17" action="ppaction://hlinksldjump"/>
            <a:extLst>
              <a:ext uri="{FF2B5EF4-FFF2-40B4-BE49-F238E27FC236}">
                <a16:creationId xmlns:a16="http://schemas.microsoft.com/office/drawing/2014/main" id="{E6D8ECB3-7B12-068A-1F34-9CDF56C9E094}"/>
              </a:ext>
            </a:extLst>
          </p:cNvPr>
          <p:cNvSpPr/>
          <p:nvPr>
            <p:custDataLst>
              <p:tags r:id="rId11"/>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39994990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3" name="矩形: 圆角 3">
            <a:extLst>
              <a:ext uri="{FF2B5EF4-FFF2-40B4-BE49-F238E27FC236}">
                <a16:creationId xmlns:a16="http://schemas.microsoft.com/office/drawing/2014/main" id="{EEB89F7A-3D37-94AC-4DDA-523FFD139234}"/>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4" name="矩形: 圆角 4">
            <a:extLst>
              <a:ext uri="{FF2B5EF4-FFF2-40B4-BE49-F238E27FC236}">
                <a16:creationId xmlns:a16="http://schemas.microsoft.com/office/drawing/2014/main" id="{C57F4371-002E-D7F9-B86D-46FEFB16B43A}"/>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5" name="矩形: 圆角 5">
            <a:extLst>
              <a:ext uri="{FF2B5EF4-FFF2-40B4-BE49-F238E27FC236}">
                <a16:creationId xmlns:a16="http://schemas.microsoft.com/office/drawing/2014/main" id="{FEB8AB3B-4071-4106-5787-949819D44A55}"/>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6" name="矩形: 圆角 6">
            <a:extLst>
              <a:ext uri="{FF2B5EF4-FFF2-40B4-BE49-F238E27FC236}">
                <a16:creationId xmlns:a16="http://schemas.microsoft.com/office/drawing/2014/main" id="{9E7CBCA1-49E2-FD65-699F-5E1471E8E50F}"/>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7" name="矩形: 圆角 9">
            <a:hlinkClick r:id="rId13" action="ppaction://hlinksldjump"/>
            <a:extLst>
              <a:ext uri="{FF2B5EF4-FFF2-40B4-BE49-F238E27FC236}">
                <a16:creationId xmlns:a16="http://schemas.microsoft.com/office/drawing/2014/main" id="{1C499372-3450-DA20-BD84-4CE6F26066E5}"/>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8" name="矩形: 圆角 12">
            <a:hlinkClick r:id="rId14" action="ppaction://hlinksldjump"/>
            <a:extLst>
              <a:ext uri="{FF2B5EF4-FFF2-40B4-BE49-F238E27FC236}">
                <a16:creationId xmlns:a16="http://schemas.microsoft.com/office/drawing/2014/main" id="{E5E5A630-ECA2-19E3-98B7-FA2E283FC413}"/>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9" name="文本框 28">
            <a:hlinkClick r:id="rId15" action="ppaction://hlinksldjump"/>
            <a:extLst>
              <a:ext uri="{FF2B5EF4-FFF2-40B4-BE49-F238E27FC236}">
                <a16:creationId xmlns:a16="http://schemas.microsoft.com/office/drawing/2014/main" id="{567B129A-C74E-90DC-32D8-5B6E2B6267F5}"/>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30" name="流程图: 接点 14">
            <a:extLst>
              <a:ext uri="{FF2B5EF4-FFF2-40B4-BE49-F238E27FC236}">
                <a16:creationId xmlns:a16="http://schemas.microsoft.com/office/drawing/2014/main" id="{BFBCE18E-C51C-896C-33FB-829FA3292E7A}"/>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31" name="矩形: 圆角 1">
            <a:hlinkClick r:id="rId16" action="ppaction://hlinksldjump"/>
            <a:extLst>
              <a:ext uri="{FF2B5EF4-FFF2-40B4-BE49-F238E27FC236}">
                <a16:creationId xmlns:a16="http://schemas.microsoft.com/office/drawing/2014/main" id="{8E5DCE9D-1865-F04F-3DC6-529D79D94DD3}"/>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2" name="矩形: 圆角 1">
            <a:hlinkClick r:id="rId17" action="ppaction://hlinksldjump"/>
            <a:extLst>
              <a:ext uri="{FF2B5EF4-FFF2-40B4-BE49-F238E27FC236}">
                <a16:creationId xmlns:a16="http://schemas.microsoft.com/office/drawing/2014/main" id="{5D9213C3-C683-5CAC-E0AD-748F107AFBB7}"/>
              </a:ext>
            </a:extLst>
          </p:cNvPr>
          <p:cNvSpPr/>
          <p:nvPr>
            <p:custDataLst>
              <p:tags r:id="rId8"/>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3" name="矩形: 圆角 1">
            <a:extLst>
              <a:ext uri="{FF2B5EF4-FFF2-40B4-BE49-F238E27FC236}">
                <a16:creationId xmlns:a16="http://schemas.microsoft.com/office/drawing/2014/main" id="{B7BFB986-64FA-A374-839C-E3CA211BDE05}"/>
              </a:ext>
            </a:extLst>
          </p:cNvPr>
          <p:cNvSpPr/>
          <p:nvPr>
            <p:custDataLst>
              <p:tags r:id="rId9"/>
            </p:custDataLst>
          </p:nvPr>
        </p:nvSpPr>
        <p:spPr>
          <a:xfrm>
            <a:off x="1731362" y="4834327"/>
            <a:ext cx="3155429" cy="509666"/>
          </a:xfrm>
          <a:prstGeom prst="roundRect">
            <a:avLst>
              <a:gd name="adj" fmla="val 2802"/>
            </a:avLst>
          </a:prstGeom>
          <a:solidFill>
            <a:srgbClr val="AF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5" name="矩形: 圆角 1">
            <a:hlinkClick r:id="rId18" action="ppaction://hlinksldjump"/>
            <a:extLst>
              <a:ext uri="{FF2B5EF4-FFF2-40B4-BE49-F238E27FC236}">
                <a16:creationId xmlns:a16="http://schemas.microsoft.com/office/drawing/2014/main" id="{ABA458F5-B8ED-87D0-CF7B-9C507D56053A}"/>
              </a:ext>
            </a:extLst>
          </p:cNvPr>
          <p:cNvSpPr/>
          <p:nvPr>
            <p:custDataLst>
              <p:tags r:id="rId10"/>
            </p:custDataLst>
          </p:nvPr>
        </p:nvSpPr>
        <p:spPr>
          <a:xfrm>
            <a:off x="6802378" y="5624360"/>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Record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7" name="矩形: 圆角 1">
            <a:extLst>
              <a:ext uri="{FF2B5EF4-FFF2-40B4-BE49-F238E27FC236}">
                <a16:creationId xmlns:a16="http://schemas.microsoft.com/office/drawing/2014/main" id="{922AC738-D6F1-0B9B-A65D-B10C4815ED9C}"/>
              </a:ext>
            </a:extLst>
          </p:cNvPr>
          <p:cNvSpPr/>
          <p:nvPr>
            <p:custDataLst>
              <p:tags r:id="rId11"/>
            </p:custDataLst>
          </p:nvPr>
        </p:nvSpPr>
        <p:spPr>
          <a:xfrm>
            <a:off x="5579849" y="1782173"/>
            <a:ext cx="468000" cy="468000"/>
          </a:xfrm>
          <a:prstGeom prst="roundRect">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200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AI</a:t>
            </a:r>
            <a:endParaRPr kumimoji="0" lang="zh-CN" altLang="en-US" sz="200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44" name="文本框 43">
            <a:extLst>
              <a:ext uri="{FF2B5EF4-FFF2-40B4-BE49-F238E27FC236}">
                <a16:creationId xmlns:a16="http://schemas.microsoft.com/office/drawing/2014/main" id="{8D1A48F5-8F28-C555-8564-2F9AF0A56044}"/>
              </a:ext>
            </a:extLst>
          </p:cNvPr>
          <p:cNvSpPr txBox="1"/>
          <p:nvPr/>
        </p:nvSpPr>
        <p:spPr>
          <a:xfrm>
            <a:off x="6047849" y="1800617"/>
            <a:ext cx="5402083" cy="408894"/>
          </a:xfrm>
          <a:prstGeom prst="rect">
            <a:avLst/>
          </a:prstGeom>
          <a:noFill/>
        </p:spPr>
        <p:txBody>
          <a:bodyPr wrap="square" rtlCol="0">
            <a:spAutoFit/>
          </a:bodyPr>
          <a:lstStyle/>
          <a:p>
            <a:pPr algn="just">
              <a:lnSpc>
                <a:spcPct val="120000"/>
              </a:lnSpc>
            </a:pPr>
            <a:r>
              <a:rPr lang="en-US" altLang="zh-CN" dirty="0" err="1">
                <a:latin typeface="PingFang SC" panose="020B0400000000000000" pitchFamily="34" charset="-122"/>
                <a:ea typeface="PingFang SC" panose="020B0400000000000000" pitchFamily="34" charset="-122"/>
              </a:rPr>
              <a:t>Gumo</a:t>
            </a:r>
            <a:r>
              <a:rPr lang="en-US" altLang="zh-CN" dirty="0">
                <a:latin typeface="PingFang SC" panose="020B0400000000000000" pitchFamily="34" charset="-122"/>
                <a:ea typeface="PingFang SC" panose="020B0400000000000000" pitchFamily="34" charset="-122"/>
              </a:rPr>
              <a:t> Intelligence</a:t>
            </a:r>
            <a:endParaRPr lang="zh-CN" altLang="en-US" dirty="0">
              <a:latin typeface="PingFang SC" panose="020B0400000000000000" pitchFamily="34" charset="-122"/>
              <a:ea typeface="PingFang SC" panose="020B0400000000000000" pitchFamily="34" charset="-122"/>
            </a:endParaRPr>
          </a:p>
        </p:txBody>
      </p:sp>
      <p:sp>
        <p:nvSpPr>
          <p:cNvPr id="45" name="文本框 44">
            <a:extLst>
              <a:ext uri="{FF2B5EF4-FFF2-40B4-BE49-F238E27FC236}">
                <a16:creationId xmlns:a16="http://schemas.microsoft.com/office/drawing/2014/main" id="{BBEBEDDF-6227-7E3C-2BF1-C7B26B710F54}"/>
              </a:ext>
            </a:extLst>
          </p:cNvPr>
          <p:cNvSpPr txBox="1"/>
          <p:nvPr/>
        </p:nvSpPr>
        <p:spPr>
          <a:xfrm>
            <a:off x="5485417" y="2291674"/>
            <a:ext cx="5105057" cy="3064685"/>
          </a:xfrm>
          <a:prstGeom prst="rect">
            <a:avLst/>
          </a:prstGeom>
          <a:noFill/>
        </p:spPr>
        <p:txBody>
          <a:bodyPr wrap="square" rtlCol="0">
            <a:spAutoFit/>
          </a:bodyPr>
          <a:lstStyle/>
          <a:p>
            <a:pPr algn="just">
              <a:lnSpc>
                <a:spcPct val="120000"/>
              </a:lnSpc>
            </a:pPr>
            <a:r>
              <a:rPr lang="en" altLang="zh-CN" dirty="0" err="1"/>
              <a:t>GumoOS</a:t>
            </a:r>
            <a:r>
              <a:rPr lang="en" altLang="zh-CN" dirty="0"/>
              <a:t> 2.0.0 has released the </a:t>
            </a:r>
            <a:r>
              <a:rPr lang="en" altLang="zh-CN" dirty="0" err="1"/>
              <a:t>Gumo</a:t>
            </a:r>
            <a:r>
              <a:rPr lang="en" altLang="zh-CN" dirty="0"/>
              <a:t> Intelligence feature, which helps users operate more conveniently in daily life and answers their questions. </a:t>
            </a:r>
          </a:p>
          <a:p>
            <a:pPr algn="just">
              <a:lnSpc>
                <a:spcPct val="120000"/>
              </a:lnSpc>
            </a:pPr>
            <a:r>
              <a:rPr lang="en" altLang="zh-CN" dirty="0"/>
              <a:t>Currently, </a:t>
            </a:r>
            <a:r>
              <a:rPr lang="en" altLang="zh-CN" dirty="0" err="1"/>
              <a:t>Gumo</a:t>
            </a:r>
            <a:r>
              <a:rPr lang="en" altLang="zh-CN" dirty="0"/>
              <a:t> Intelligence is not supported to run on the kernel of this system. </a:t>
            </a:r>
          </a:p>
          <a:p>
            <a:pPr algn="just">
              <a:lnSpc>
                <a:spcPct val="120000"/>
              </a:lnSpc>
            </a:pPr>
            <a:r>
              <a:rPr lang="en" altLang="zh-CN" dirty="0"/>
              <a:t>You can enable the dictation function of </a:t>
            </a:r>
            <a:r>
              <a:rPr lang="en" altLang="zh-CN" dirty="0" err="1"/>
              <a:t>Gumo</a:t>
            </a:r>
            <a:r>
              <a:rPr lang="en" altLang="zh-CN" dirty="0"/>
              <a:t> Intelligence in advance. Please click the button below to record your voice.</a:t>
            </a:r>
            <a:endParaRPr lang="en-US" altLang="zh-CN" sz="1600"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53455390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CB49A-1198-FC83-9AE3-0DE7C83CDB06}"/>
            </a:ext>
          </a:extLst>
        </p:cNvPr>
        <p:cNvGrpSpPr/>
        <p:nvPr/>
      </p:nvGrpSpPr>
      <p:grpSpPr>
        <a:xfrm>
          <a:off x="0" y="0"/>
          <a:ext cx="0" cy="0"/>
          <a:chOff x="0" y="0"/>
          <a:chExt cx="0" cy="0"/>
        </a:xfrm>
      </p:grpSpPr>
      <p:sp>
        <p:nvSpPr>
          <p:cNvPr id="23" name="矩形: 圆角 3">
            <a:extLst>
              <a:ext uri="{FF2B5EF4-FFF2-40B4-BE49-F238E27FC236}">
                <a16:creationId xmlns:a16="http://schemas.microsoft.com/office/drawing/2014/main" id="{51B38024-12E2-E418-F8EB-F5C9E941D451}"/>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5" name="矩形: 圆角 5">
            <a:extLst>
              <a:ext uri="{FF2B5EF4-FFF2-40B4-BE49-F238E27FC236}">
                <a16:creationId xmlns:a16="http://schemas.microsoft.com/office/drawing/2014/main" id="{71FDEA63-9A6C-15B8-B01E-3137C66EBBC9}"/>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9" name="文本框 28">
            <a:hlinkClick r:id="rId5" action="ppaction://hlinksldjump"/>
            <a:extLst>
              <a:ext uri="{FF2B5EF4-FFF2-40B4-BE49-F238E27FC236}">
                <a16:creationId xmlns:a16="http://schemas.microsoft.com/office/drawing/2014/main" id="{8D9ABAD3-23FE-8FD9-7923-D189C6A8C81C}"/>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pic>
        <p:nvPicPr>
          <p:cNvPr id="3" name="图片 2">
            <a:extLst>
              <a:ext uri="{FF2B5EF4-FFF2-40B4-BE49-F238E27FC236}">
                <a16:creationId xmlns:a16="http://schemas.microsoft.com/office/drawing/2014/main" id="{9F62E521-7DEC-9B1A-E9E2-A33A61FBC8B9}"/>
              </a:ext>
            </a:extLst>
          </p:cNvPr>
          <p:cNvPicPr>
            <a:picLocks noChangeAspect="1"/>
          </p:cNvPicPr>
          <p:nvPr/>
        </p:nvPicPr>
        <p:blipFill>
          <a:blip r:embed="rId6"/>
          <a:stretch>
            <a:fillRect/>
          </a:stretch>
        </p:blipFill>
        <p:spPr>
          <a:xfrm>
            <a:off x="5385253" y="2007507"/>
            <a:ext cx="1421493" cy="1421493"/>
          </a:xfrm>
          <a:prstGeom prst="rect">
            <a:avLst/>
          </a:prstGeom>
        </p:spPr>
      </p:pic>
      <p:sp>
        <p:nvSpPr>
          <p:cNvPr id="4" name="文本框 3">
            <a:extLst>
              <a:ext uri="{FF2B5EF4-FFF2-40B4-BE49-F238E27FC236}">
                <a16:creationId xmlns:a16="http://schemas.microsoft.com/office/drawing/2014/main" id="{7DA76DB5-4BE1-2F0A-A0B8-A95CAA994C9D}"/>
              </a:ext>
            </a:extLst>
          </p:cNvPr>
          <p:cNvSpPr txBox="1"/>
          <p:nvPr/>
        </p:nvSpPr>
        <p:spPr>
          <a:xfrm>
            <a:off x="3727412" y="3342807"/>
            <a:ext cx="4737194"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PingFang SC" panose="020B0400000000000000" pitchFamily="34" charset="-122"/>
              </a:rPr>
              <a:t>AI , can improve our life</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文本框 4">
            <a:extLst>
              <a:ext uri="{FF2B5EF4-FFF2-40B4-BE49-F238E27FC236}">
                <a16:creationId xmlns:a16="http://schemas.microsoft.com/office/drawing/2014/main" id="{21F8D2F6-E649-68A5-C6BD-C3A6E5CC924A}"/>
              </a:ext>
            </a:extLst>
          </p:cNvPr>
          <p:cNvSpPr txBox="1"/>
          <p:nvPr/>
        </p:nvSpPr>
        <p:spPr>
          <a:xfrm>
            <a:off x="3420961" y="3917597"/>
            <a:ext cx="5350072" cy="373757"/>
          </a:xfrm>
          <a:prstGeom prst="rect">
            <a:avLst/>
          </a:prstGeom>
          <a:noFill/>
        </p:spPr>
        <p:txBody>
          <a:bodyPr wrap="square" rtlCol="0">
            <a:spAutoFit/>
          </a:bodyPr>
          <a:lstStyle/>
          <a:p>
            <a:pPr algn="ctr">
              <a:lnSpc>
                <a:spcPct val="120000"/>
              </a:lnSpc>
            </a:pPr>
            <a:r>
              <a:rPr lang="en" altLang="zh-CN" sz="1600" dirty="0">
                <a:solidFill>
                  <a:schemeClr val="bg1"/>
                </a:solidFill>
                <a:latin typeface="PingFang SC" panose="020B0400000000000000" pitchFamily="34" charset="-122"/>
                <a:ea typeface="PingFang SC" panose="020B0400000000000000" pitchFamily="34" charset="-122"/>
              </a:rPr>
              <a:t>If you are ready, please click the button below to start.</a:t>
            </a:r>
            <a:endParaRPr lang="zh-CN" altLang="en-US" sz="1600" dirty="0">
              <a:solidFill>
                <a:schemeClr val="bg1"/>
              </a:solidFill>
              <a:latin typeface="PingFang SC" panose="020B0400000000000000" pitchFamily="34" charset="-122"/>
              <a:ea typeface="PingFang SC" panose="020B0400000000000000" pitchFamily="34" charset="-122"/>
            </a:endParaRPr>
          </a:p>
        </p:txBody>
      </p:sp>
      <p:sp>
        <p:nvSpPr>
          <p:cNvPr id="6" name="矩形: 圆角 1">
            <a:hlinkClick r:id="rId7" action="ppaction://hlinksldjump"/>
            <a:extLst>
              <a:ext uri="{FF2B5EF4-FFF2-40B4-BE49-F238E27FC236}">
                <a16:creationId xmlns:a16="http://schemas.microsoft.com/office/drawing/2014/main" id="{F7EC15D3-83EA-BFFA-C392-8FF43D998F5B}"/>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Record My Voice</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文本框 6">
            <a:extLst>
              <a:ext uri="{FF2B5EF4-FFF2-40B4-BE49-F238E27FC236}">
                <a16:creationId xmlns:a16="http://schemas.microsoft.com/office/drawing/2014/main" id="{81AE669B-69F4-3E87-8B9E-299903661520}"/>
              </a:ext>
            </a:extLst>
          </p:cNvPr>
          <p:cNvSpPr txBox="1"/>
          <p:nvPr/>
        </p:nvSpPr>
        <p:spPr>
          <a:xfrm>
            <a:off x="2615898" y="4925845"/>
            <a:ext cx="6960198" cy="964688"/>
          </a:xfrm>
          <a:prstGeom prst="rect">
            <a:avLst/>
          </a:prstGeom>
          <a:noFill/>
        </p:spPr>
        <p:txBody>
          <a:bodyPr wrap="square" rtlCol="0">
            <a:spAutoFit/>
          </a:bodyPr>
          <a:lstStyle/>
          <a:p>
            <a:pPr algn="ctr">
              <a:lnSpc>
                <a:spcPct val="120000"/>
              </a:lnSpc>
            </a:pPr>
            <a:r>
              <a:rPr lang="en" altLang="zh-CN" sz="1600" dirty="0">
                <a:solidFill>
                  <a:schemeClr val="bg1"/>
                </a:solidFill>
                <a:latin typeface="PingFang SC" panose="020B0400000000000000" pitchFamily="34" charset="-122"/>
                <a:ea typeface="PingFang SC" panose="020B0400000000000000" pitchFamily="34" charset="-122"/>
              </a:rPr>
              <a:t>Clicking the button indicates that you agree to the </a:t>
            </a:r>
            <a:r>
              <a:rPr lang="en" altLang="zh-CN" sz="1600" i="1" dirty="0">
                <a:solidFill>
                  <a:schemeClr val="bg1"/>
                </a:solidFill>
                <a:latin typeface="PingFang SC" panose="020B0400000000000000" pitchFamily="34" charset="-122"/>
                <a:ea typeface="PingFang SC" panose="020B0400000000000000" pitchFamily="34" charset="-122"/>
              </a:rPr>
              <a:t>User Privacy Agreement</a:t>
            </a:r>
            <a:r>
              <a:rPr lang="en" altLang="zh-CN" sz="1600" dirty="0">
                <a:solidFill>
                  <a:schemeClr val="bg1"/>
                </a:solidFill>
                <a:latin typeface="PingFang SC" panose="020B0400000000000000" pitchFamily="34" charset="-122"/>
                <a:ea typeface="PingFang SC" panose="020B0400000000000000" pitchFamily="34" charset="-122"/>
              </a:rPr>
              <a:t> and the </a:t>
            </a:r>
            <a:r>
              <a:rPr lang="en" altLang="zh-CN" sz="1600" i="1" dirty="0">
                <a:solidFill>
                  <a:schemeClr val="bg1"/>
                </a:solidFill>
                <a:latin typeface="PingFang SC" panose="020B0400000000000000" pitchFamily="34" charset="-122"/>
                <a:ea typeface="PingFang SC" panose="020B0400000000000000" pitchFamily="34" charset="-122"/>
              </a:rPr>
              <a:t>AICG (Artificial Intelligence Generated Content) Usage Agreement</a:t>
            </a:r>
            <a:r>
              <a:rPr lang="en" altLang="zh-CN" sz="1600" dirty="0">
                <a:solidFill>
                  <a:schemeClr val="bg1"/>
                </a:solidFill>
                <a:latin typeface="PingFang SC" panose="020B0400000000000000" pitchFamily="34" charset="-122"/>
                <a:ea typeface="PingFang SC" panose="020B0400000000000000" pitchFamily="34" charset="-122"/>
              </a:rPr>
              <a:t>.</a:t>
            </a:r>
            <a:endParaRPr lang="zh-CN" altLang="en-US" sz="1600" dirty="0">
              <a:solidFill>
                <a:schemeClr val="bg1"/>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81522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EE4850F-2657-B835-03A8-5B7B94C46661}"/>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5">
            <a:extLst>
              <a:ext uri="{FF2B5EF4-FFF2-40B4-BE49-F238E27FC236}">
                <a16:creationId xmlns:a16="http://schemas.microsoft.com/office/drawing/2014/main" id="{D57F9F1A-30E1-C262-5DFF-A0F852C144D9}"/>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文本框 6">
            <a:extLst>
              <a:ext uri="{FF2B5EF4-FFF2-40B4-BE49-F238E27FC236}">
                <a16:creationId xmlns:a16="http://schemas.microsoft.com/office/drawing/2014/main" id="{FBCA0694-96DF-1A94-A63D-C0A5E455A9D9}"/>
              </a:ext>
            </a:extLst>
          </p:cNvPr>
          <p:cNvSpPr txBox="1"/>
          <p:nvPr/>
        </p:nvSpPr>
        <p:spPr>
          <a:xfrm>
            <a:off x="2884226" y="2951946"/>
            <a:ext cx="6423553"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what’s the weather?</a:t>
            </a:r>
            <a:endParaRPr lang="zh-CN" altLang="en-US" sz="3200" dirty="0">
              <a:solidFill>
                <a:schemeClr val="bg1"/>
              </a:solidFill>
              <a:latin typeface="PingFang SC" panose="020B0400000000000000" pitchFamily="34" charset="-122"/>
              <a:ea typeface="PingFang SC" panose="020B0400000000000000" pitchFamily="34" charset="-122"/>
            </a:endParaRPr>
          </a:p>
        </p:txBody>
      </p:sp>
      <p:pic>
        <p:nvPicPr>
          <p:cNvPr id="8" name="AI1">
            <a:hlinkClick r:id="" action="ppaction://media"/>
            <a:extLst>
              <a:ext uri="{FF2B5EF4-FFF2-40B4-BE49-F238E27FC236}">
                <a16:creationId xmlns:a16="http://schemas.microsoft.com/office/drawing/2014/main" id="{15F64F64-B8B5-7EEA-00E6-E959CCAA9172}"/>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0" y="-1587398"/>
            <a:ext cx="812800" cy="812800"/>
          </a:xfrm>
          <a:prstGeom prst="rect">
            <a:avLst/>
          </a:prstGeom>
        </p:spPr>
      </p:pic>
      <p:sp>
        <p:nvSpPr>
          <p:cNvPr id="9" name="矩形: 圆角 1">
            <a:hlinkClick r:id="rId8" action="ppaction://hlinksldjump"/>
            <a:extLst>
              <a:ext uri="{FF2B5EF4-FFF2-40B4-BE49-F238E27FC236}">
                <a16:creationId xmlns:a16="http://schemas.microsoft.com/office/drawing/2014/main" id="{B0ABB31E-64F2-B0B0-DC86-8BEE618E3A73}"/>
              </a:ext>
            </a:extLst>
          </p:cNvPr>
          <p:cNvSpPr/>
          <p:nvPr>
            <p:custDataLst>
              <p:tags r:id="rId5"/>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3350237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42"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1000"/>
                                        <p:tgtEl>
                                          <p:spTgt spid="7"/>
                                        </p:tgtEl>
                                      </p:cBhvr>
                                    </p:animEffect>
                                    <p:anim calcmode="lin" valueType="num">
                                      <p:cBhvr>
                                        <p:cTn id="10" dur="1000" fill="hold"/>
                                        <p:tgtEl>
                                          <p:spTgt spid="7"/>
                                        </p:tgtEl>
                                        <p:attrNameLst>
                                          <p:attrName>ppt_x</p:attrName>
                                        </p:attrNameLst>
                                      </p:cBhvr>
                                      <p:tavLst>
                                        <p:tav tm="0">
                                          <p:val>
                                            <p:strVal val="#ppt_x"/>
                                          </p:val>
                                        </p:tav>
                                        <p:tav tm="100000">
                                          <p:val>
                                            <p:strVal val="#ppt_x"/>
                                          </p:val>
                                        </p:tav>
                                      </p:tavLst>
                                    </p:anim>
                                    <p:anim calcmode="lin" valueType="num">
                                      <p:cBhvr>
                                        <p:cTn id="11" dur="1000" fill="hold"/>
                                        <p:tgtEl>
                                          <p:spTgt spid="7"/>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8"/>
                </p:tgtEl>
              </p:cMediaNode>
            </p:audio>
          </p:childTnLst>
        </p:cTn>
      </p:par>
    </p:tnLst>
    <p:bldLst>
      <p:bldP spid="7"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3">
            <a:extLst>
              <a:ext uri="{FF2B5EF4-FFF2-40B4-BE49-F238E27FC236}">
                <a16:creationId xmlns:a16="http://schemas.microsoft.com/office/drawing/2014/main" id="{319F03B2-7DB9-4E9C-748C-420E02ED2B46}"/>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2" name="矩形: 圆角 5">
            <a:extLst>
              <a:ext uri="{FF2B5EF4-FFF2-40B4-BE49-F238E27FC236}">
                <a16:creationId xmlns:a16="http://schemas.microsoft.com/office/drawing/2014/main" id="{09C1E585-EE8E-C7CC-6B09-A07E179BE3D0}"/>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文本框 12">
            <a:extLst>
              <a:ext uri="{FF2B5EF4-FFF2-40B4-BE49-F238E27FC236}">
                <a16:creationId xmlns:a16="http://schemas.microsoft.com/office/drawing/2014/main" id="{01D52693-3074-40AA-30DC-C652010F8136}"/>
              </a:ext>
            </a:extLst>
          </p:cNvPr>
          <p:cNvSpPr txBox="1"/>
          <p:nvPr/>
        </p:nvSpPr>
        <p:spPr>
          <a:xfrm>
            <a:off x="1843086" y="2951946"/>
            <a:ext cx="8505855"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send a message to my mother.</a:t>
            </a:r>
            <a:endParaRPr lang="zh-CN" altLang="en-US" sz="3200" dirty="0">
              <a:solidFill>
                <a:schemeClr val="bg1"/>
              </a:solidFill>
              <a:latin typeface="PingFang SC" panose="020B0400000000000000" pitchFamily="34" charset="-122"/>
              <a:ea typeface="PingFang SC" panose="020B0400000000000000" pitchFamily="34" charset="-122"/>
            </a:endParaRPr>
          </a:p>
        </p:txBody>
      </p:sp>
      <p:pic>
        <p:nvPicPr>
          <p:cNvPr id="15" name="AI2">
            <a:hlinkClick r:id="" action="ppaction://media"/>
            <a:extLst>
              <a:ext uri="{FF2B5EF4-FFF2-40B4-BE49-F238E27FC236}">
                <a16:creationId xmlns:a16="http://schemas.microsoft.com/office/drawing/2014/main" id="{6A55A615-45D1-BDE4-824C-C702F7C5A59F}"/>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1113" y="7938"/>
            <a:ext cx="812800" cy="812800"/>
          </a:xfrm>
          <a:prstGeom prst="rect">
            <a:avLst/>
          </a:prstGeom>
        </p:spPr>
      </p:pic>
      <p:sp>
        <p:nvSpPr>
          <p:cNvPr id="16" name="矩形: 圆角 1">
            <a:hlinkClick r:id="rId8" action="ppaction://hlinksldjump"/>
            <a:extLst>
              <a:ext uri="{FF2B5EF4-FFF2-40B4-BE49-F238E27FC236}">
                <a16:creationId xmlns:a16="http://schemas.microsoft.com/office/drawing/2014/main" id="{68AABFA0-BE17-37B7-6184-48BB1C934A72}"/>
              </a:ext>
            </a:extLst>
          </p:cNvPr>
          <p:cNvSpPr/>
          <p:nvPr>
            <p:custDataLst>
              <p:tags r:id="rId5"/>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2005632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par>
                                <p:cTn id="7" presetID="42"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1000"/>
                                        <p:tgtEl>
                                          <p:spTgt spid="13"/>
                                        </p:tgtEl>
                                      </p:cBhvr>
                                    </p:animEffect>
                                    <p:anim calcmode="lin" valueType="num">
                                      <p:cBhvr>
                                        <p:cTn id="10" dur="1000" fill="hold"/>
                                        <p:tgtEl>
                                          <p:spTgt spid="13"/>
                                        </p:tgtEl>
                                        <p:attrNameLst>
                                          <p:attrName>ppt_x</p:attrName>
                                        </p:attrNameLst>
                                      </p:cBhvr>
                                      <p:tavLst>
                                        <p:tav tm="0">
                                          <p:val>
                                            <p:strVal val="#ppt_x"/>
                                          </p:val>
                                        </p:tav>
                                        <p:tav tm="100000">
                                          <p:val>
                                            <p:strVal val="#ppt_x"/>
                                          </p:val>
                                        </p:tav>
                                      </p:tavLst>
                                    </p:anim>
                                    <p:anim calcmode="lin" valueType="num">
                                      <p:cBhvr>
                                        <p:cTn id="11" dur="1000" fill="hold"/>
                                        <p:tgtEl>
                                          <p:spTgt spid="13"/>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15"/>
                </p:tgtEl>
              </p:cMediaNode>
            </p:audio>
          </p:childTnLst>
        </p:cTn>
      </p:par>
    </p:tnLst>
    <p:bldLst>
      <p:bldP spid="13" grpId="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3">
            <a:extLst>
              <a:ext uri="{FF2B5EF4-FFF2-40B4-BE49-F238E27FC236}">
                <a16:creationId xmlns:a16="http://schemas.microsoft.com/office/drawing/2014/main" id="{DE6F0499-5261-8DF7-4322-9B2F61E32C8A}"/>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5">
            <a:extLst>
              <a:ext uri="{FF2B5EF4-FFF2-40B4-BE49-F238E27FC236}">
                <a16:creationId xmlns:a16="http://schemas.microsoft.com/office/drawing/2014/main" id="{266E75BC-3A0F-BB55-EDE2-82C058C23E79}"/>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文本框 9">
            <a:extLst>
              <a:ext uri="{FF2B5EF4-FFF2-40B4-BE49-F238E27FC236}">
                <a16:creationId xmlns:a16="http://schemas.microsoft.com/office/drawing/2014/main" id="{7AEBA5FC-A605-48D0-71ED-0466E9FA6F10}"/>
              </a:ext>
            </a:extLst>
          </p:cNvPr>
          <p:cNvSpPr txBox="1"/>
          <p:nvPr/>
        </p:nvSpPr>
        <p:spPr>
          <a:xfrm>
            <a:off x="3610394" y="2951946"/>
            <a:ext cx="4971234"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call my aunt.</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11" name="矩形: 圆角 1">
            <a:hlinkClick r:id="rId7" action="ppaction://hlinksldjump"/>
            <a:extLst>
              <a:ext uri="{FF2B5EF4-FFF2-40B4-BE49-F238E27FC236}">
                <a16:creationId xmlns:a16="http://schemas.microsoft.com/office/drawing/2014/main" id="{DD8EAF9D-6F30-7F3F-CADC-4E2E02B014AE}"/>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pic>
        <p:nvPicPr>
          <p:cNvPr id="12" name="AI3">
            <a:hlinkClick r:id="" action="ppaction://media"/>
            <a:extLst>
              <a:ext uri="{FF2B5EF4-FFF2-40B4-BE49-F238E27FC236}">
                <a16:creationId xmlns:a16="http://schemas.microsoft.com/office/drawing/2014/main" id="{1767C486-05AA-C799-8643-6601451C5F20}"/>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1588" y="7938"/>
            <a:ext cx="812800" cy="812800"/>
          </a:xfrm>
          <a:prstGeom prst="rect">
            <a:avLst/>
          </a:prstGeom>
        </p:spPr>
      </p:pic>
    </p:spTree>
    <p:extLst>
      <p:ext uri="{BB962C8B-B14F-4D97-AF65-F5344CB8AC3E}">
        <p14:creationId xmlns:p14="http://schemas.microsoft.com/office/powerpoint/2010/main" val="197580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par>
                                <p:cTn id="7" presetID="42"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1000"/>
                                        <p:tgtEl>
                                          <p:spTgt spid="10"/>
                                        </p:tgtEl>
                                      </p:cBhvr>
                                    </p:animEffect>
                                    <p:anim calcmode="lin" valueType="num">
                                      <p:cBhvr>
                                        <p:cTn id="10" dur="1000" fill="hold"/>
                                        <p:tgtEl>
                                          <p:spTgt spid="10"/>
                                        </p:tgtEl>
                                        <p:attrNameLst>
                                          <p:attrName>ppt_x</p:attrName>
                                        </p:attrNameLst>
                                      </p:cBhvr>
                                      <p:tavLst>
                                        <p:tav tm="0">
                                          <p:val>
                                            <p:strVal val="#ppt_x"/>
                                          </p:val>
                                        </p:tav>
                                        <p:tav tm="100000">
                                          <p:val>
                                            <p:strVal val="#ppt_x"/>
                                          </p:val>
                                        </p:tav>
                                      </p:tavLst>
                                    </p:anim>
                                    <p:anim calcmode="lin" valueType="num">
                                      <p:cBhvr>
                                        <p:cTn id="11" dur="1000" fill="hold"/>
                                        <p:tgtEl>
                                          <p:spTgt spid="10"/>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remove" display="0">
                  <p:stCondLst>
                    <p:cond delay="indefinite"/>
                  </p:stCondLst>
                  <p:endCondLst>
                    <p:cond evt="onStopAudio" delay="0">
                      <p:tgtEl>
                        <p:sldTgt/>
                      </p:tgtEl>
                    </p:cond>
                  </p:endCondLst>
                </p:cTn>
                <p:tgtEl>
                  <p:spTgt spid="12"/>
                </p:tgtEl>
              </p:cMediaNode>
            </p:audio>
          </p:childTnLst>
        </p:cTn>
      </p:par>
    </p:tnLst>
    <p:bldLst>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3">
            <a:extLst>
              <a:ext uri="{FF2B5EF4-FFF2-40B4-BE49-F238E27FC236}">
                <a16:creationId xmlns:a16="http://schemas.microsoft.com/office/drawing/2014/main" id="{101D9FAD-74E5-B3B8-7A2A-AB885DD4B639}"/>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8" name="矩形: 圆角 5">
            <a:extLst>
              <a:ext uri="{FF2B5EF4-FFF2-40B4-BE49-F238E27FC236}">
                <a16:creationId xmlns:a16="http://schemas.microsoft.com/office/drawing/2014/main" id="{C2C8C867-942D-B55B-2926-F370BB7D317C}"/>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文本框 8">
            <a:extLst>
              <a:ext uri="{FF2B5EF4-FFF2-40B4-BE49-F238E27FC236}">
                <a16:creationId xmlns:a16="http://schemas.microsoft.com/office/drawing/2014/main" id="{D147D661-77C4-47DB-28AC-F47F381350C1}"/>
              </a:ext>
            </a:extLst>
          </p:cNvPr>
          <p:cNvSpPr txBox="1"/>
          <p:nvPr/>
        </p:nvSpPr>
        <p:spPr>
          <a:xfrm>
            <a:off x="1881567" y="2951946"/>
            <a:ext cx="8428910"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please download new version.</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10" name="矩形: 圆角 1">
            <a:hlinkClick r:id="rId7" action="ppaction://hlinksldjump"/>
            <a:extLst>
              <a:ext uri="{FF2B5EF4-FFF2-40B4-BE49-F238E27FC236}">
                <a16:creationId xmlns:a16="http://schemas.microsoft.com/office/drawing/2014/main" id="{1F632350-CF3F-799F-31DA-FA49E192B400}"/>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pic>
        <p:nvPicPr>
          <p:cNvPr id="11" name="AI4">
            <a:hlinkClick r:id="" action="ppaction://media"/>
            <a:extLst>
              <a:ext uri="{FF2B5EF4-FFF2-40B4-BE49-F238E27FC236}">
                <a16:creationId xmlns:a16="http://schemas.microsoft.com/office/drawing/2014/main" id="{29BED1E7-A871-50A7-99FA-C4786F5089F7}"/>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0" y="7938"/>
            <a:ext cx="812800" cy="812800"/>
          </a:xfrm>
          <a:prstGeom prst="rect">
            <a:avLst/>
          </a:prstGeom>
        </p:spPr>
      </p:pic>
    </p:spTree>
    <p:extLst>
      <p:ext uri="{BB962C8B-B14F-4D97-AF65-F5344CB8AC3E}">
        <p14:creationId xmlns:p14="http://schemas.microsoft.com/office/powerpoint/2010/main" val="3193532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par>
                                <p:cTn id="7" presetID="42"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11"/>
                </p:tgtEl>
              </p:cMediaNode>
            </p:audio>
          </p:childTnLst>
        </p:cTn>
      </p:par>
    </p:tnLst>
    <p:bldLst>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579427" y="670464"/>
            <a:ext cx="3033135" cy="1477328"/>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9000" b="1" dirty="0">
                <a:solidFill>
                  <a:schemeClr val="bg1"/>
                </a:solidFill>
                <a:latin typeface="PingFang SC Semibold" panose="020B0400000000000000" pitchFamily="34" charset="-122"/>
                <a:ea typeface="PingFang SC Semibold" panose="020B0400000000000000" pitchFamily="34" charset="-122"/>
              </a:rPr>
              <a:t>09:41</a:t>
            </a:r>
          </a:p>
        </p:txBody>
      </p:sp>
      <p:sp>
        <p:nvSpPr>
          <p:cNvPr id="6" name="文本框 5"/>
          <p:cNvSpPr txBox="1"/>
          <p:nvPr/>
        </p:nvSpPr>
        <p:spPr>
          <a:xfrm>
            <a:off x="4866260" y="518315"/>
            <a:ext cx="2459468" cy="369332"/>
          </a:xfrm>
          <a:prstGeom prst="rect">
            <a:avLst/>
          </a:prstGeom>
          <a:noFill/>
        </p:spPr>
        <p:txBody>
          <a:bodyPr wrap="square" rtlCol="0">
            <a:spAutoFit/>
          </a:bodyPr>
          <a:lstStyle/>
          <a:p>
            <a:pPr algn="ctr"/>
            <a:r>
              <a:rPr lang="en-US" altLang="zh-CN" dirty="0">
                <a:solidFill>
                  <a:schemeClr val="bg1"/>
                </a:solidFill>
                <a:latin typeface="PingFang SC" panose="020B0400000000000000" pitchFamily="34" charset="-122"/>
                <a:ea typeface="PingFang SC" panose="020B0400000000000000" pitchFamily="34" charset="-122"/>
                <a:cs typeface="HarmonyOS Sans SC" panose="00000500000000000000" charset="-122"/>
              </a:rPr>
              <a:t>October 11 Saturday</a:t>
            </a:r>
            <a:endParaRPr lang="zh-CN" altLang="en-US" dirty="0">
              <a:solidFill>
                <a:schemeClr val="bg1"/>
              </a:solidFill>
              <a:latin typeface="PingFang SC" panose="020B0400000000000000" pitchFamily="34" charset="-122"/>
              <a:ea typeface="PingFang SC" panose="020B0400000000000000" pitchFamily="34" charset="-122"/>
              <a:cs typeface="HarmonyOS Sans SC" panose="00000500000000000000" charset="-122"/>
            </a:endParaRPr>
          </a:p>
        </p:txBody>
      </p:sp>
      <p:pic>
        <p:nvPicPr>
          <p:cNvPr id="2" name="图片 4" descr="用户">
            <a:extLst>
              <a:ext uri="{FF2B5EF4-FFF2-40B4-BE49-F238E27FC236}">
                <a16:creationId xmlns:a16="http://schemas.microsoft.com/office/drawing/2014/main" id="{F150DFAD-87C4-4847-A381-2EDC88B602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4691" y="5144109"/>
            <a:ext cx="642610" cy="642610"/>
          </a:xfrm>
          <a:prstGeom prst="rect">
            <a:avLst/>
          </a:prstGeom>
        </p:spPr>
      </p:pic>
      <p:sp>
        <p:nvSpPr>
          <p:cNvPr id="3" name="文本框 2">
            <a:extLst>
              <a:ext uri="{FF2B5EF4-FFF2-40B4-BE49-F238E27FC236}">
                <a16:creationId xmlns:a16="http://schemas.microsoft.com/office/drawing/2014/main" id="{8D0DF869-464C-DB7E-5EB8-408B5FCBF89E}"/>
              </a:ext>
            </a:extLst>
          </p:cNvPr>
          <p:cNvSpPr txBox="1"/>
          <p:nvPr/>
        </p:nvSpPr>
        <p:spPr>
          <a:xfrm>
            <a:off x="4962839" y="5786719"/>
            <a:ext cx="2266315" cy="368300"/>
          </a:xfrm>
          <a:prstGeom prst="rect">
            <a:avLst/>
          </a:prstGeom>
          <a:noFill/>
        </p:spPr>
        <p:txBody>
          <a:bodyPr wrap="square" rtlCol="0">
            <a:spAutoFit/>
          </a:bodyPr>
          <a:lstStyle/>
          <a:p>
            <a:pPr algn="ctr"/>
            <a:r>
              <a:rPr lang="en" altLang="zh-CN" dirty="0">
                <a:solidFill>
                  <a:schemeClr val="bg1"/>
                </a:solidFill>
                <a:latin typeface="PingFang SC" panose="020B0400000000000000" pitchFamily="34" charset="-122"/>
                <a:ea typeface="PingFang SC" panose="020B0400000000000000" pitchFamily="34" charset="-122"/>
              </a:rPr>
              <a:t>User</a:t>
            </a:r>
            <a:endParaRPr lang="zh-CN" altLang="en-US" dirty="0">
              <a:solidFill>
                <a:schemeClr val="bg1"/>
              </a:solidFill>
              <a:latin typeface="PingFang SC" panose="020B0400000000000000" pitchFamily="34" charset="-122"/>
              <a:ea typeface="PingFang SC" panose="020B0400000000000000" pitchFamily="34" charset="-122"/>
            </a:endParaRPr>
          </a:p>
        </p:txBody>
      </p:sp>
      <p:sp>
        <p:nvSpPr>
          <p:cNvPr id="5" name="矩形: 圆角 12">
            <a:hlinkClick r:id="rId6" action="ppaction://hlinksldjump"/>
            <a:extLst>
              <a:ext uri="{FF2B5EF4-FFF2-40B4-BE49-F238E27FC236}">
                <a16:creationId xmlns:a16="http://schemas.microsoft.com/office/drawing/2014/main" id="{13B7AF65-F3D0-EA72-EECE-7535E1AA632F}"/>
              </a:ext>
            </a:extLst>
          </p:cNvPr>
          <p:cNvSpPr/>
          <p:nvPr>
            <p:custDataLst>
              <p:tags r:id="rId1"/>
            </p:custDataLst>
          </p:nvPr>
        </p:nvSpPr>
        <p:spPr>
          <a:xfrm>
            <a:off x="5484750" y="6179431"/>
            <a:ext cx="1222495" cy="30319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26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rPr>
              <a:t>Login</a:t>
            </a:r>
            <a:endParaRPr kumimoji="0" lang="zh-CN" altLang="en-US" sz="126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p159:morph option="byObject"/>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7E83B27-F5B5-D73A-C288-4A51DB216302}"/>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5">
            <a:extLst>
              <a:ext uri="{FF2B5EF4-FFF2-40B4-BE49-F238E27FC236}">
                <a16:creationId xmlns:a16="http://schemas.microsoft.com/office/drawing/2014/main" id="{C14148D8-BD54-22D3-0D8F-27811A10E5BE}"/>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文本框 5">
            <a:extLst>
              <a:ext uri="{FF2B5EF4-FFF2-40B4-BE49-F238E27FC236}">
                <a16:creationId xmlns:a16="http://schemas.microsoft.com/office/drawing/2014/main" id="{C2F5C0E8-8B02-A706-8478-F6504736D099}"/>
              </a:ext>
            </a:extLst>
          </p:cNvPr>
          <p:cNvSpPr txBox="1"/>
          <p:nvPr/>
        </p:nvSpPr>
        <p:spPr>
          <a:xfrm>
            <a:off x="2895477" y="2951946"/>
            <a:ext cx="6401111"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open the uber eats </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7" name="矩形: 圆角 1">
            <a:hlinkClick r:id="rId7" action="ppaction://hlinksldjump"/>
            <a:extLst>
              <a:ext uri="{FF2B5EF4-FFF2-40B4-BE49-F238E27FC236}">
                <a16:creationId xmlns:a16="http://schemas.microsoft.com/office/drawing/2014/main" id="{A1883DBF-F2E4-5D53-C532-72418DA919F3}"/>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pic>
        <p:nvPicPr>
          <p:cNvPr id="8" name="AI5">
            <a:hlinkClick r:id="" action="ppaction://media"/>
            <a:extLst>
              <a:ext uri="{FF2B5EF4-FFF2-40B4-BE49-F238E27FC236}">
                <a16:creationId xmlns:a16="http://schemas.microsoft.com/office/drawing/2014/main" id="{C95238CB-3494-BBC6-4A3B-47CA94A3F8C2}"/>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1588" y="6350"/>
            <a:ext cx="812800" cy="812800"/>
          </a:xfrm>
          <a:prstGeom prst="rect">
            <a:avLst/>
          </a:prstGeom>
        </p:spPr>
      </p:pic>
    </p:spTree>
    <p:extLst>
      <p:ext uri="{BB962C8B-B14F-4D97-AF65-F5344CB8AC3E}">
        <p14:creationId xmlns:p14="http://schemas.microsoft.com/office/powerpoint/2010/main" val="6114617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42"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8"/>
                </p:tgtEl>
              </p:cMediaNode>
            </p:audio>
          </p:childTnLst>
        </p:cTn>
      </p:par>
    </p:tnLst>
    <p:bldLst>
      <p:bldP spid="6"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249B9D9-0EBF-DE8E-E24D-9E88A840E0AC}"/>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5">
            <a:extLst>
              <a:ext uri="{FF2B5EF4-FFF2-40B4-BE49-F238E27FC236}">
                <a16:creationId xmlns:a16="http://schemas.microsoft.com/office/drawing/2014/main" id="{554F5BBD-6702-142B-7572-CD179CAC5DE0}"/>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文本框 5">
            <a:extLst>
              <a:ext uri="{FF2B5EF4-FFF2-40B4-BE49-F238E27FC236}">
                <a16:creationId xmlns:a16="http://schemas.microsoft.com/office/drawing/2014/main" id="{E07AB2F8-DBB6-D379-9E23-EBFED32AEF13}"/>
              </a:ext>
            </a:extLst>
          </p:cNvPr>
          <p:cNvSpPr txBox="1"/>
          <p:nvPr/>
        </p:nvSpPr>
        <p:spPr>
          <a:xfrm>
            <a:off x="3336268" y="3067004"/>
            <a:ext cx="5519460" cy="954107"/>
          </a:xfrm>
          <a:prstGeom prst="rect">
            <a:avLst/>
          </a:prstGeom>
          <a:noFill/>
        </p:spPr>
        <p:txBody>
          <a:bodyPr wrap="none" rtlCol="0">
            <a:spAutoFit/>
          </a:bodyPr>
          <a:lstStyle/>
          <a:p>
            <a:pPr algn="ct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is ready</a:t>
            </a:r>
          </a:p>
          <a:p>
            <a:pPr algn="ctr"/>
            <a:r>
              <a:rPr lang="en" altLang="zh-CN" sz="2400" dirty="0">
                <a:solidFill>
                  <a:schemeClr val="bg1"/>
                </a:solidFill>
                <a:latin typeface="PingFang SC" panose="020B0400000000000000" pitchFamily="34" charset="-122"/>
                <a:ea typeface="PingFang SC" panose="020B0400000000000000" pitchFamily="34" charset="-122"/>
              </a:rPr>
              <a:t>Please stay tuned for future updates.</a:t>
            </a:r>
            <a:endParaRPr lang="en-US" altLang="zh-CN" sz="2400" dirty="0">
              <a:solidFill>
                <a:schemeClr val="bg1"/>
              </a:solidFill>
              <a:latin typeface="PingFang SC" panose="020B0400000000000000" pitchFamily="34" charset="-122"/>
              <a:ea typeface="PingFang SC" panose="020B0400000000000000" pitchFamily="34" charset="-122"/>
            </a:endParaRPr>
          </a:p>
        </p:txBody>
      </p:sp>
      <p:pic>
        <p:nvPicPr>
          <p:cNvPr id="8" name="AIF">
            <a:hlinkClick r:id="" action="ppaction://media"/>
            <a:extLst>
              <a:ext uri="{FF2B5EF4-FFF2-40B4-BE49-F238E27FC236}">
                <a16:creationId xmlns:a16="http://schemas.microsoft.com/office/drawing/2014/main" id="{6377BF06-8BCD-3A2B-210C-70909972524A}"/>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588" y="7938"/>
            <a:ext cx="812800" cy="812800"/>
          </a:xfrm>
          <a:prstGeom prst="rect">
            <a:avLst/>
          </a:prstGeom>
        </p:spPr>
      </p:pic>
      <p:sp>
        <p:nvSpPr>
          <p:cNvPr id="9" name="矩形: 圆角 1">
            <a:hlinkClick r:id="rId8" action="ppaction://hlinksldjump"/>
            <a:extLst>
              <a:ext uri="{FF2B5EF4-FFF2-40B4-BE49-F238E27FC236}">
                <a16:creationId xmlns:a16="http://schemas.microsoft.com/office/drawing/2014/main" id="{DE976B5C-9631-30D8-1016-AD47BEB91059}"/>
              </a:ext>
            </a:extLst>
          </p:cNvPr>
          <p:cNvSpPr/>
          <p:nvPr>
            <p:custDataLst>
              <p:tags r:id="rId5"/>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noProof="0" dirty="0">
                <a:solidFill>
                  <a:schemeClr val="bg1"/>
                </a:solidFill>
                <a:latin typeface="PingFang SC" panose="020B0400000000000000" pitchFamily="34" charset="-122"/>
                <a:ea typeface="PingFang SC" panose="020B0400000000000000" pitchFamily="34" charset="-122"/>
                <a:cs typeface="微软雅黑" panose="020B0503020204020204" charset="-122"/>
              </a:rPr>
              <a:t>Go back to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4213028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42"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8"/>
                </p:tgtEl>
              </p:cMediaNode>
            </p:audio>
          </p:childTnLst>
        </p:cTn>
      </p:par>
    </p:tnLst>
    <p:bldLst>
      <p:bldP spid="6"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F721426-4777-028B-F0A7-946FC473452C}"/>
              </a:ext>
            </a:extLst>
          </p:cNvPr>
          <p:cNvSpPr/>
          <p:nvPr>
            <p:custDataLst>
              <p:tags r:id="rId1"/>
            </p:custDataLst>
          </p:nvPr>
        </p:nvSpPr>
        <p:spPr>
          <a:xfrm>
            <a:off x="1469390" y="796926"/>
            <a:ext cx="9815778"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defTabSz="457200">
              <a:defRPr/>
            </a:pPr>
            <a:r>
              <a:rPr kumimoji="0" lang="en-US" altLang="zh-CN" sz="1620" b="0" i="0" u="none" strike="noStrike" kern="1200" cap="none" spc="0" normalizeH="0" baseline="0" noProof="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rPr>
              <a:t>GUMO Music </a:t>
            </a:r>
            <a:endParaRPr kumimoji="0" lang="zh-CN" altLang="en-US" sz="162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5" name="矩形: 圆角 5">
            <a:extLst>
              <a:ext uri="{FF2B5EF4-FFF2-40B4-BE49-F238E27FC236}">
                <a16:creationId xmlns:a16="http://schemas.microsoft.com/office/drawing/2014/main" id="{6496BCB0-7D26-6A99-E711-AA9FCB1F0CFE}"/>
              </a:ext>
            </a:extLst>
          </p:cNvPr>
          <p:cNvSpPr/>
          <p:nvPr>
            <p:custDataLst>
              <p:tags r:id="rId2"/>
            </p:custDataLst>
          </p:nvPr>
        </p:nvSpPr>
        <p:spPr>
          <a:xfrm>
            <a:off x="1469390" y="1514007"/>
            <a:ext cx="981577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6" name="文本框 5">
            <a:hlinkClick r:id="rId4" action="ppaction://hlinksldjump"/>
            <a:extLst>
              <a:ext uri="{FF2B5EF4-FFF2-40B4-BE49-F238E27FC236}">
                <a16:creationId xmlns:a16="http://schemas.microsoft.com/office/drawing/2014/main" id="{1777BB27-C3A0-49BF-BDE4-61BD375AF99B}"/>
              </a:ext>
            </a:extLst>
          </p:cNvPr>
          <p:cNvSpPr txBox="1"/>
          <p:nvPr/>
        </p:nvSpPr>
        <p:spPr>
          <a:xfrm>
            <a:off x="10627674" y="710784"/>
            <a:ext cx="524503" cy="769441"/>
          </a:xfrm>
          <a:prstGeom prst="rect">
            <a:avLst/>
          </a:prstGeom>
          <a:noFill/>
        </p:spPr>
        <p:txBody>
          <a:bodyPr wrap="none" rtlCol="0">
            <a:spAutoFit/>
          </a:bodyPr>
          <a:lstStyle/>
          <a:p>
            <a:r>
              <a:rPr lang="en-US" altLang="zh-CN" sz="4400" b="1" dirty="0">
                <a:solidFill>
                  <a:srgbClr val="333333"/>
                </a:solidFill>
                <a:effectLst/>
                <a:latin typeface="HarmonyOS Sans SC" panose="00000500000000000000" pitchFamily="2" charset="-122"/>
                <a:ea typeface="HarmonyOS Sans SC" panose="00000500000000000000" pitchFamily="2" charset="-122"/>
              </a:rPr>
              <a:t>×</a:t>
            </a:r>
            <a:endParaRPr lang="zh-CN" altLang="en-US" sz="4400" b="1" dirty="0">
              <a:solidFill>
                <a:srgbClr val="333333"/>
              </a:solidFill>
              <a:effectLst/>
              <a:latin typeface="HarmonyOS Sans SC" panose="00000500000000000000" pitchFamily="2" charset="-122"/>
              <a:ea typeface="HarmonyOS Sans SC" panose="00000500000000000000" pitchFamily="2" charset="-122"/>
            </a:endParaRPr>
          </a:p>
        </p:txBody>
      </p:sp>
      <p:sp>
        <p:nvSpPr>
          <p:cNvPr id="7" name="文本框 6">
            <a:extLst>
              <a:ext uri="{FF2B5EF4-FFF2-40B4-BE49-F238E27FC236}">
                <a16:creationId xmlns:a16="http://schemas.microsoft.com/office/drawing/2014/main" id="{F78BB649-1C0C-6DC9-A7A6-40FE6EAA6B42}"/>
              </a:ext>
            </a:extLst>
          </p:cNvPr>
          <p:cNvSpPr txBox="1"/>
          <p:nvPr/>
        </p:nvSpPr>
        <p:spPr>
          <a:xfrm>
            <a:off x="8918873" y="6147216"/>
            <a:ext cx="2233304" cy="307777"/>
          </a:xfrm>
          <a:prstGeom prst="rect">
            <a:avLst/>
          </a:prstGeom>
          <a:noFill/>
        </p:spPr>
        <p:txBody>
          <a:bodyPr wrap="none" rtlCol="0">
            <a:spAutoFit/>
          </a:bodyPr>
          <a:lstStyle/>
          <a:p>
            <a:pPr algn="r"/>
            <a:r>
              <a:rPr lang="en-US" altLang="zh-CN" sz="1400" dirty="0" err="1">
                <a:solidFill>
                  <a:schemeClr val="tx1">
                    <a:lumMod val="50000"/>
                    <a:lumOff val="50000"/>
                  </a:schemeClr>
                </a:solidFill>
                <a:latin typeface="PingFang SC" panose="020B0400000000000000" pitchFamily="34" charset="-122"/>
                <a:ea typeface="PingFang SC" panose="020B0400000000000000" pitchFamily="34" charset="-122"/>
              </a:rPr>
              <a:t>GumoOS</a:t>
            </a:r>
            <a:r>
              <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rPr>
              <a:t> </a:t>
            </a:r>
            <a:r>
              <a:rPr lang="en-US" altLang="zh-CN" sz="1400" dirty="0">
                <a:solidFill>
                  <a:schemeClr val="tx1">
                    <a:lumMod val="50000"/>
                    <a:lumOff val="50000"/>
                  </a:schemeClr>
                </a:solidFill>
                <a:latin typeface="PingFang SC" panose="020B0400000000000000" pitchFamily="34" charset="-122"/>
                <a:ea typeface="PingFang SC" panose="020B0400000000000000" pitchFamily="34" charset="-122"/>
              </a:rPr>
              <a:t>Music Pre 1.0.1</a:t>
            </a:r>
          </a:p>
        </p:txBody>
      </p:sp>
      <p:sp>
        <p:nvSpPr>
          <p:cNvPr id="9" name="文本框 8">
            <a:extLst>
              <a:ext uri="{FF2B5EF4-FFF2-40B4-BE49-F238E27FC236}">
                <a16:creationId xmlns:a16="http://schemas.microsoft.com/office/drawing/2014/main" id="{C0CE6E84-7830-7725-8FC0-7D15C7DE13F5}"/>
              </a:ext>
            </a:extLst>
          </p:cNvPr>
          <p:cNvSpPr txBox="1"/>
          <p:nvPr/>
        </p:nvSpPr>
        <p:spPr>
          <a:xfrm>
            <a:off x="4536142" y="3816664"/>
            <a:ext cx="3682273" cy="408894"/>
          </a:xfrm>
          <a:prstGeom prst="rect">
            <a:avLst/>
          </a:prstGeom>
          <a:noFill/>
        </p:spPr>
        <p:txBody>
          <a:bodyPr wrap="square" rtlCol="0">
            <a:spAutoFit/>
          </a:bodyPr>
          <a:lstStyle/>
          <a:p>
            <a:pPr algn="ctr">
              <a:lnSpc>
                <a:spcPct val="120000"/>
              </a:lnSpc>
            </a:pPr>
            <a:r>
              <a:rPr lang="en-US" altLang="zh-CN" dirty="0">
                <a:latin typeface="PingFang SC" panose="020B0400000000000000" pitchFamily="34" charset="-122"/>
                <a:ea typeface="PingFang SC" panose="020B0400000000000000" pitchFamily="34" charset="-122"/>
              </a:rPr>
              <a:t>Can’t look</a:t>
            </a:r>
            <a:endParaRPr lang="zh-CN" altLang="en-US"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654321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t="-6000" b="-6000"/>
          </a:stretch>
        </a:blipFill>
        <a:effectLst/>
      </p:bgPr>
    </p:bg>
    <p:spTree>
      <p:nvGrpSpPr>
        <p:cNvPr id="1" name=""/>
        <p:cNvGrpSpPr/>
        <p:nvPr/>
      </p:nvGrpSpPr>
      <p:grpSpPr>
        <a:xfrm>
          <a:off x="0" y="0"/>
          <a:ext cx="0" cy="0"/>
          <a:chOff x="0" y="0"/>
          <a:chExt cx="0" cy="0"/>
        </a:xfrm>
      </p:grpSpPr>
      <p:pic>
        <p:nvPicPr>
          <p:cNvPr id="5" name="图片 4" descr="应用程序, 图标&#10;&#10;AI 生成的内容可能不正确。">
            <a:hlinkClick r:id="rId4" action="ppaction://hlinksldjump"/>
            <a:extLst>
              <a:ext uri="{FF2B5EF4-FFF2-40B4-BE49-F238E27FC236}">
                <a16:creationId xmlns:a16="http://schemas.microsoft.com/office/drawing/2014/main" id="{FCF9DCCB-54F9-1154-9FA9-E567C14C1D66}"/>
              </a:ext>
            </a:extLst>
          </p:cNvPr>
          <p:cNvPicPr>
            <a:picLocks noChangeAspect="1"/>
          </p:cNvPicPr>
          <p:nvPr/>
        </p:nvPicPr>
        <p:blipFill>
          <a:blip r:embed="rId5">
            <a:extLst>
              <a:ext uri="{28A0092B-C50C-407E-A947-70E740481C1C}">
                <a14:useLocalDpi xmlns:a14="http://schemas.microsoft.com/office/drawing/2010/main" val="0"/>
              </a:ext>
            </a:extLst>
          </a:blip>
          <a:srcRect l="1" r="56206" b="28126"/>
          <a:stretch>
            <a:fillRect/>
          </a:stretch>
        </p:blipFill>
        <p:spPr>
          <a:xfrm>
            <a:off x="4362450" y="2373685"/>
            <a:ext cx="1518398" cy="1516997"/>
          </a:xfrm>
          <a:prstGeom prst="rect">
            <a:avLst/>
          </a:prstGeom>
        </p:spPr>
      </p:pic>
      <p:pic>
        <p:nvPicPr>
          <p:cNvPr id="6" name="图片 5">
            <a:hlinkClick r:id="rId6" action="ppaction://hlinksldjump"/>
            <a:extLst>
              <a:ext uri="{FF2B5EF4-FFF2-40B4-BE49-F238E27FC236}">
                <a16:creationId xmlns:a16="http://schemas.microsoft.com/office/drawing/2014/main" id="{1CABD18B-0B7E-82E9-3901-A7C36FAA78A3}"/>
              </a:ext>
            </a:extLst>
          </p:cNvPr>
          <p:cNvPicPr>
            <a:picLocks noChangeAspect="1"/>
          </p:cNvPicPr>
          <p:nvPr/>
        </p:nvPicPr>
        <p:blipFill>
          <a:blip r:embed="rId5">
            <a:extLst>
              <a:ext uri="{28A0092B-C50C-407E-A947-70E740481C1C}">
                <a14:useLocalDpi xmlns:a14="http://schemas.microsoft.com/office/drawing/2010/main" val="0"/>
              </a:ext>
            </a:extLst>
          </a:blip>
          <a:srcRect l="55656" r="549" b="28126"/>
          <a:stretch>
            <a:fillRect/>
          </a:stretch>
        </p:blipFill>
        <p:spPr>
          <a:xfrm>
            <a:off x="6380209" y="2373685"/>
            <a:ext cx="1518398" cy="1516997"/>
          </a:xfrm>
          <a:prstGeom prst="rect">
            <a:avLst/>
          </a:prstGeom>
        </p:spPr>
      </p:pic>
      <p:sp>
        <p:nvSpPr>
          <p:cNvPr id="7" name="矩形: 圆角 6">
            <a:hlinkClick r:id="rId7" action="ppaction://hlinksldjump"/>
            <a:extLst>
              <a:ext uri="{FF2B5EF4-FFF2-40B4-BE49-F238E27FC236}">
                <a16:creationId xmlns:a16="http://schemas.microsoft.com/office/drawing/2014/main" id="{8D4ADD6F-E96F-907B-E9E3-3B3D8CB4B7D0}"/>
              </a:ext>
            </a:extLst>
          </p:cNvPr>
          <p:cNvSpPr/>
          <p:nvPr>
            <p:custDataLst>
              <p:tags r:id="rId1"/>
            </p:custDataLst>
          </p:nvPr>
        </p:nvSpPr>
        <p:spPr>
          <a:xfrm>
            <a:off x="4873701" y="4071938"/>
            <a:ext cx="244459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Go back to Desktop</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52764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81941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7">
            <a:extLst>
              <a:ext uri="{FF2B5EF4-FFF2-40B4-BE49-F238E27FC236}">
                <a16:creationId xmlns:a16="http://schemas.microsoft.com/office/drawing/2014/main" id="{BC5A8EA1-588E-F3D3-0CC3-D517E3631AD8}"/>
              </a:ext>
            </a:extLst>
          </p:cNvPr>
          <p:cNvSpPr/>
          <p:nvPr/>
        </p:nvSpPr>
        <p:spPr>
          <a:xfrm>
            <a:off x="9219056" y="6079092"/>
            <a:ext cx="1211640" cy="584200"/>
          </a:xfrm>
          <a:prstGeom prst="roundRect">
            <a:avLst/>
          </a:prstGeom>
          <a:solidFill>
            <a:schemeClr val="bg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pPr>
            <a:endParaRPr kumimoji="0" lang="zh-CN" altLang="en-US" sz="1050" u="none" strike="noStrike" kern="1200" cap="none" spc="0" normalizeH="0" baseline="0" noProof="0" dirty="0">
              <a:ln>
                <a:noFill/>
              </a:ln>
              <a:solidFill>
                <a:prstClr val="white"/>
              </a:solidFill>
              <a:effectLst/>
              <a:uLnTx/>
              <a:uFillTx/>
              <a:latin typeface="PingFang SC Light" panose="020B0300000000000000" pitchFamily="34" charset="-122"/>
              <a:ea typeface="PingFang SC Light" panose="020B03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6726A9A7-3860-1AD1-DB86-D0ABB6793735}"/>
              </a:ext>
            </a:extLst>
          </p:cNvPr>
          <p:cNvSpPr/>
          <p:nvPr/>
        </p:nvSpPr>
        <p:spPr>
          <a:xfrm>
            <a:off x="1469390" y="6073726"/>
            <a:ext cx="5972419" cy="584200"/>
          </a:xfrm>
          <a:prstGeom prst="roundRect">
            <a:avLst/>
          </a:prstGeom>
          <a:solidFill>
            <a:schemeClr val="bg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5">
            <a:extLst>
              <a:ext uri="{FF2B5EF4-FFF2-40B4-BE49-F238E27FC236}">
                <a16:creationId xmlns:a16="http://schemas.microsoft.com/office/drawing/2014/main" id="{ED5EE6B7-E488-323D-216D-347B0DB86FB8}"/>
              </a:ext>
            </a:extLst>
          </p:cNvPr>
          <p:cNvSpPr/>
          <p:nvPr/>
        </p:nvSpPr>
        <p:spPr>
          <a:xfrm>
            <a:off x="1664897" y="6144351"/>
            <a:ext cx="432000" cy="43200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F</a:t>
            </a:r>
          </a:p>
        </p:txBody>
      </p:sp>
      <p:sp>
        <p:nvSpPr>
          <p:cNvPr id="17" name="矩形: 圆角 16">
            <a:hlinkClick r:id="rId2"/>
            <a:extLst>
              <a:ext uri="{FF2B5EF4-FFF2-40B4-BE49-F238E27FC236}">
                <a16:creationId xmlns:a16="http://schemas.microsoft.com/office/drawing/2014/main" id="{617D9F40-C8DC-7612-2B65-4F6FCDA27F41}"/>
              </a:ext>
            </a:extLst>
          </p:cNvPr>
          <p:cNvSpPr/>
          <p:nvPr/>
        </p:nvSpPr>
        <p:spPr>
          <a:xfrm>
            <a:off x="261740" y="249769"/>
            <a:ext cx="540000" cy="54000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E</a:t>
            </a:r>
            <a:endParaRPr lang="zh-CN" altLang="en-US" dirty="0">
              <a:latin typeface="PingFang SC" panose="020B0400000000000000" pitchFamily="34" charset="-122"/>
              <a:ea typeface="PingFang SC" panose="020B0400000000000000" pitchFamily="34" charset="-122"/>
            </a:endParaRPr>
          </a:p>
        </p:txBody>
      </p:sp>
      <p:sp>
        <p:nvSpPr>
          <p:cNvPr id="18" name="文本框 17">
            <a:extLst>
              <a:ext uri="{FF2B5EF4-FFF2-40B4-BE49-F238E27FC236}">
                <a16:creationId xmlns:a16="http://schemas.microsoft.com/office/drawing/2014/main" id="{0DE0BED4-6130-C6FE-7B98-09234A249306}"/>
              </a:ext>
            </a:extLst>
          </p:cNvPr>
          <p:cNvSpPr txBox="1"/>
          <p:nvPr/>
        </p:nvSpPr>
        <p:spPr>
          <a:xfrm>
            <a:off x="-601418" y="789769"/>
            <a:ext cx="2266315" cy="307777"/>
          </a:xfrm>
          <a:prstGeom prst="rect">
            <a:avLst/>
          </a:prstGeom>
          <a:noFill/>
        </p:spPr>
        <p:txBody>
          <a:bodyPr wrap="square" rtlCol="0">
            <a:spAutoFit/>
          </a:bodyPr>
          <a:lstStyle/>
          <a:p>
            <a:pPr algn="ctr"/>
            <a:r>
              <a:rPr lang="en-US" altLang="zh-CN" sz="1400" dirty="0">
                <a:solidFill>
                  <a:schemeClr val="bg1"/>
                </a:solidFill>
                <a:latin typeface="PingFang SC" panose="020B0400000000000000" pitchFamily="34" charset="-122"/>
                <a:ea typeface="PingFang SC" panose="020B0400000000000000" pitchFamily="34" charset="-122"/>
              </a:rPr>
              <a:t>Edge</a:t>
            </a:r>
            <a:endParaRPr lang="zh-CN" altLang="en-US" sz="1400" dirty="0">
              <a:solidFill>
                <a:schemeClr val="bg1"/>
              </a:solidFill>
              <a:latin typeface="PingFang SC" panose="020B0400000000000000" pitchFamily="34" charset="-122"/>
              <a:ea typeface="PingFang SC" panose="020B0400000000000000" pitchFamily="34" charset="-122"/>
            </a:endParaRPr>
          </a:p>
        </p:txBody>
      </p:sp>
      <p:sp>
        <p:nvSpPr>
          <p:cNvPr id="8" name="矩形: 圆角 7">
            <a:extLst>
              <a:ext uri="{FF2B5EF4-FFF2-40B4-BE49-F238E27FC236}">
                <a16:creationId xmlns:a16="http://schemas.microsoft.com/office/drawing/2014/main" id="{67382077-E59A-EFDF-F242-908D7FC0A832}"/>
              </a:ext>
            </a:extLst>
          </p:cNvPr>
          <p:cNvSpPr/>
          <p:nvPr/>
        </p:nvSpPr>
        <p:spPr>
          <a:xfrm>
            <a:off x="7579459" y="6073726"/>
            <a:ext cx="1515614" cy="584200"/>
          </a:xfrm>
          <a:prstGeom prst="roundRect">
            <a:avLst/>
          </a:prstGeom>
          <a:solidFill>
            <a:schemeClr val="bg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r" defTabSz="457200" rtl="0" eaLnBrk="1" fontAlgn="auto" latinLnBrk="0" hangingPunct="1">
              <a:lnSpc>
                <a:spcPct val="100000"/>
              </a:lnSpc>
              <a:spcBef>
                <a:spcPts val="0"/>
              </a:spcBef>
              <a:spcAft>
                <a:spcPts val="0"/>
              </a:spcAft>
              <a:buClrTx/>
              <a:buSzTx/>
              <a:buFontTx/>
              <a:buNone/>
            </a:pPr>
            <a:r>
              <a:rPr kumimoji="0" lang="en-US" altLang="zh-CN" sz="90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rPr>
              <a:t>0ms</a:t>
            </a:r>
            <a:endParaRPr kumimoji="0" lang="zh-CN" altLang="en-US" sz="90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文本框 8">
            <a:extLst>
              <a:ext uri="{FF2B5EF4-FFF2-40B4-BE49-F238E27FC236}">
                <a16:creationId xmlns:a16="http://schemas.microsoft.com/office/drawing/2014/main" id="{6E892364-B8CB-4C3D-B7FB-4A885415ECA8}"/>
              </a:ext>
            </a:extLst>
          </p:cNvPr>
          <p:cNvSpPr txBox="1"/>
          <p:nvPr/>
        </p:nvSpPr>
        <p:spPr>
          <a:xfrm>
            <a:off x="9338534" y="6372141"/>
            <a:ext cx="1112805" cy="307777"/>
          </a:xfrm>
          <a:prstGeom prst="rect">
            <a:avLst/>
          </a:prstGeom>
          <a:noFill/>
        </p:spPr>
        <p:txBody>
          <a:bodyPr wrap="none" rtlCol="0">
            <a:spAutoFit/>
          </a:bodyPr>
          <a:lstStyle/>
          <a:p>
            <a:r>
              <a:rPr lang="en-US" altLang="zh-CN" sz="1400" dirty="0">
                <a:solidFill>
                  <a:schemeClr val="bg1"/>
                </a:solidFill>
                <a:latin typeface="PingFang SC Light" panose="020B0300000000000000" pitchFamily="34" charset="-122"/>
                <a:ea typeface="PingFang SC Light" panose="020B0300000000000000" pitchFamily="34" charset="-122"/>
              </a:rPr>
              <a:t>2025/10/11</a:t>
            </a:r>
            <a:endParaRPr lang="zh-CN" altLang="en-US" sz="1400" dirty="0">
              <a:solidFill>
                <a:schemeClr val="bg1"/>
              </a:solidFill>
              <a:latin typeface="PingFang SC Light" panose="020B0300000000000000" pitchFamily="34" charset="-122"/>
              <a:ea typeface="PingFang SC Light" panose="020B0300000000000000" pitchFamily="34" charset="-122"/>
            </a:endParaRPr>
          </a:p>
        </p:txBody>
      </p:sp>
      <p:sp>
        <p:nvSpPr>
          <p:cNvPr id="10" name="文本框 9">
            <a:extLst>
              <a:ext uri="{FF2B5EF4-FFF2-40B4-BE49-F238E27FC236}">
                <a16:creationId xmlns:a16="http://schemas.microsoft.com/office/drawing/2014/main" id="{AF1CCAA0-7C43-04C0-F9F5-F056B8C357AC}"/>
              </a:ext>
            </a:extLst>
          </p:cNvPr>
          <p:cNvSpPr txBox="1"/>
          <p:nvPr/>
        </p:nvSpPr>
        <p:spPr>
          <a:xfrm>
            <a:off x="9732056" y="6109119"/>
            <a:ext cx="623889" cy="307777"/>
          </a:xfrm>
          <a:prstGeom prst="rect">
            <a:avLst/>
          </a:prstGeom>
          <a:noFill/>
        </p:spPr>
        <p:txBody>
          <a:bodyPr wrap="none" rtlCol="0">
            <a:spAutoFit/>
          </a:bodyPr>
          <a:lstStyle/>
          <a:p>
            <a:r>
              <a:rPr lang="en-US" altLang="zh-CN" sz="1400" dirty="0">
                <a:solidFill>
                  <a:schemeClr val="bg1"/>
                </a:solidFill>
                <a:latin typeface="PingFang SC Light" panose="020B0300000000000000" pitchFamily="34" charset="-122"/>
                <a:ea typeface="PingFang SC Light" panose="020B0300000000000000" pitchFamily="34" charset="-122"/>
              </a:rPr>
              <a:t>09:41</a:t>
            </a:r>
            <a:endParaRPr lang="zh-CN" altLang="en-US" sz="1400" dirty="0">
              <a:solidFill>
                <a:schemeClr val="bg1"/>
              </a:solidFill>
              <a:latin typeface="PingFang SC Light" panose="020B0300000000000000" pitchFamily="34" charset="-122"/>
              <a:ea typeface="PingFang SC Light" panose="020B0300000000000000" pitchFamily="34" charset="-122"/>
            </a:endParaRPr>
          </a:p>
        </p:txBody>
      </p:sp>
      <p:pic>
        <p:nvPicPr>
          <p:cNvPr id="14" name="图片 13">
            <a:extLst>
              <a:ext uri="{FF2B5EF4-FFF2-40B4-BE49-F238E27FC236}">
                <a16:creationId xmlns:a16="http://schemas.microsoft.com/office/drawing/2014/main" id="{6C5C351A-AAB9-F6C1-FEFA-785545862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569" y="6068846"/>
            <a:ext cx="210131" cy="320892"/>
          </a:xfrm>
          <a:prstGeom prst="rect">
            <a:avLst/>
          </a:prstGeom>
        </p:spPr>
      </p:pic>
      <p:pic>
        <p:nvPicPr>
          <p:cNvPr id="3" name="图片 2">
            <a:hlinkClick r:id="rId4" action="ppaction://hlinksldjump"/>
            <a:extLst>
              <a:ext uri="{FF2B5EF4-FFF2-40B4-BE49-F238E27FC236}">
                <a16:creationId xmlns:a16="http://schemas.microsoft.com/office/drawing/2014/main" id="{4929BB9F-5E90-02A3-A761-4C5814A4F4B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7703442" y="6410410"/>
            <a:ext cx="141393" cy="165941"/>
          </a:xfrm>
          <a:prstGeom prst="rect">
            <a:avLst/>
          </a:prstGeom>
        </p:spPr>
      </p:pic>
      <p:pic>
        <p:nvPicPr>
          <p:cNvPr id="4" name="图形 3" descr="飞机 纯色填充">
            <a:extLst>
              <a:ext uri="{FF2B5EF4-FFF2-40B4-BE49-F238E27FC236}">
                <a16:creationId xmlns:a16="http://schemas.microsoft.com/office/drawing/2014/main" id="{B704D2C6-7287-BE87-AFEC-30CC7E068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7886696" y="6144350"/>
            <a:ext cx="279839" cy="228386"/>
          </a:xfrm>
          <a:prstGeom prst="rect">
            <a:avLst/>
          </a:prstGeom>
        </p:spPr>
      </p:pic>
      <p:pic>
        <p:nvPicPr>
          <p:cNvPr id="13" name="图形 12" descr="游戏控制器 纯色填充">
            <a:extLst>
              <a:ext uri="{FF2B5EF4-FFF2-40B4-BE49-F238E27FC236}">
                <a16:creationId xmlns:a16="http://schemas.microsoft.com/office/drawing/2014/main" id="{80ABB7FC-C690-D695-FCA2-3DC8F038D5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31373" y="6410410"/>
            <a:ext cx="186490" cy="186490"/>
          </a:xfrm>
          <a:prstGeom prst="rect">
            <a:avLst/>
          </a:prstGeom>
        </p:spPr>
      </p:pic>
      <p:pic>
        <p:nvPicPr>
          <p:cNvPr id="20" name="图形 19" descr="搏动的心 纯色填充">
            <a:extLst>
              <a:ext uri="{FF2B5EF4-FFF2-40B4-BE49-F238E27FC236}">
                <a16:creationId xmlns:a16="http://schemas.microsoft.com/office/drawing/2014/main" id="{02BDCB90-0DD7-4B00-52AC-66A940E7A8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43970" y="6144350"/>
            <a:ext cx="245388" cy="245388"/>
          </a:xfrm>
          <a:prstGeom prst="rect">
            <a:avLst/>
          </a:prstGeom>
        </p:spPr>
      </p:pic>
      <p:pic>
        <p:nvPicPr>
          <p:cNvPr id="23" name="图形 22" descr="铅笔 纯色填充">
            <a:extLst>
              <a:ext uri="{FF2B5EF4-FFF2-40B4-BE49-F238E27FC236}">
                <a16:creationId xmlns:a16="http://schemas.microsoft.com/office/drawing/2014/main" id="{239F4012-42B2-993C-9177-D290BECDC5D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65508" y="6409911"/>
            <a:ext cx="190350" cy="190350"/>
          </a:xfrm>
          <a:prstGeom prst="rect">
            <a:avLst/>
          </a:prstGeom>
        </p:spPr>
      </p:pic>
      <p:grpSp>
        <p:nvGrpSpPr>
          <p:cNvPr id="25" name="组合 24">
            <a:extLst>
              <a:ext uri="{FF2B5EF4-FFF2-40B4-BE49-F238E27FC236}">
                <a16:creationId xmlns:a16="http://schemas.microsoft.com/office/drawing/2014/main" id="{A16D8711-86EC-8167-2868-74C62708956F}"/>
              </a:ext>
            </a:extLst>
          </p:cNvPr>
          <p:cNvGrpSpPr/>
          <p:nvPr/>
        </p:nvGrpSpPr>
        <p:grpSpPr>
          <a:xfrm>
            <a:off x="2192422" y="6144351"/>
            <a:ext cx="432000" cy="432000"/>
            <a:chOff x="2192422" y="6144351"/>
            <a:chExt cx="432000" cy="432000"/>
          </a:xfrm>
        </p:grpSpPr>
        <p:sp>
          <p:nvSpPr>
            <p:cNvPr id="16" name="矩形: 圆角 15">
              <a:hlinkClick r:id="rId14" action="ppaction://hlinksldjump"/>
              <a:extLst>
                <a:ext uri="{FF2B5EF4-FFF2-40B4-BE49-F238E27FC236}">
                  <a16:creationId xmlns:a16="http://schemas.microsoft.com/office/drawing/2014/main" id="{0FA713B0-93F5-AEEF-7D75-94567B47C85F}"/>
                </a:ext>
              </a:extLst>
            </p:cNvPr>
            <p:cNvSpPr/>
            <p:nvPr/>
          </p:nvSpPr>
          <p:spPr>
            <a:xfrm>
              <a:off x="2192422" y="6144351"/>
              <a:ext cx="432000" cy="43200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pic>
          <p:nvPicPr>
            <p:cNvPr id="24" name="图形 23" descr="单级齿轮 纯色填充">
              <a:extLst>
                <a:ext uri="{FF2B5EF4-FFF2-40B4-BE49-F238E27FC236}">
                  <a16:creationId xmlns:a16="http://schemas.microsoft.com/office/drawing/2014/main" id="{035B41F8-635C-3F76-18AC-B7DAD79DCD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0092120">
              <a:off x="2215535" y="6163040"/>
              <a:ext cx="383759" cy="383759"/>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5" name="图形 4" descr="单级齿轮 纯色填充">
            <a:extLst>
              <a:ext uri="{FF2B5EF4-FFF2-40B4-BE49-F238E27FC236}">
                <a16:creationId xmlns:a16="http://schemas.microsoft.com/office/drawing/2014/main" id="{E9D16F2E-DF76-F35E-AE43-7485B955C3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092120">
            <a:off x="4688174" y="2021174"/>
            <a:ext cx="2815652" cy="2815652"/>
          </a:xfrm>
          <a:prstGeom prst="rect">
            <a:avLst/>
          </a:prstGeom>
        </p:spPr>
      </p:pic>
    </p:spTree>
    <p:extLst>
      <p:ext uri="{BB962C8B-B14F-4D97-AF65-F5344CB8AC3E}">
        <p14:creationId xmlns:p14="http://schemas.microsoft.com/office/powerpoint/2010/main" val="237393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00FF2A8F-AD9E-67BF-FF1F-55768C095CEF}"/>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C705FD9E-0FFB-A7E9-8B04-5308EF3EA8B2}"/>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5">
            <a:extLst>
              <a:ext uri="{FF2B5EF4-FFF2-40B4-BE49-F238E27FC236}">
                <a16:creationId xmlns:a16="http://schemas.microsoft.com/office/drawing/2014/main" id="{FAD6E499-39D3-C752-F472-AC3883F9E221}"/>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矩形: 圆角 6">
            <a:extLst>
              <a:ext uri="{FF2B5EF4-FFF2-40B4-BE49-F238E27FC236}">
                <a16:creationId xmlns:a16="http://schemas.microsoft.com/office/drawing/2014/main" id="{CE0FCF68-83D2-34F9-4B67-6B3E462DA640}"/>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hlinkClick r:id="rId11" action="ppaction://hlinksldjump"/>
            <a:extLst>
              <a:ext uri="{FF2B5EF4-FFF2-40B4-BE49-F238E27FC236}">
                <a16:creationId xmlns:a16="http://schemas.microsoft.com/office/drawing/2014/main" id="{3B2A3468-B0CB-8A4B-A2A8-E7C3C2037619}"/>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2" action="ppaction://hlinksldjump"/>
            <a:extLst>
              <a:ext uri="{FF2B5EF4-FFF2-40B4-BE49-F238E27FC236}">
                <a16:creationId xmlns:a16="http://schemas.microsoft.com/office/drawing/2014/main" id="{38F58AC0-24AD-8BB1-71E5-87EBC58BF9E1}"/>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文本框 13">
            <a:hlinkClick r:id="rId13" action="ppaction://hlinksldjump"/>
            <a:extLst>
              <a:ext uri="{FF2B5EF4-FFF2-40B4-BE49-F238E27FC236}">
                <a16:creationId xmlns:a16="http://schemas.microsoft.com/office/drawing/2014/main" id="{049E27CE-B38E-28D0-9DA7-12384E3DEBE8}"/>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15" name="流程图: 接点 14">
            <a:extLst>
              <a:ext uri="{FF2B5EF4-FFF2-40B4-BE49-F238E27FC236}">
                <a16:creationId xmlns:a16="http://schemas.microsoft.com/office/drawing/2014/main" id="{84845053-F045-5352-AE31-8AAA07671727}"/>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2" name="矩形: 圆角 1">
            <a:hlinkClick r:id="rId14" action="ppaction://hlinksldjump"/>
            <a:extLst>
              <a:ext uri="{FF2B5EF4-FFF2-40B4-BE49-F238E27FC236}">
                <a16:creationId xmlns:a16="http://schemas.microsoft.com/office/drawing/2014/main" id="{C04E876E-444A-3CAF-D50A-0CDE4B933E0B}"/>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 name="矩形: 圆角 1">
            <a:hlinkClick r:id="rId15" action="ppaction://hlinksldjump"/>
            <a:extLst>
              <a:ext uri="{FF2B5EF4-FFF2-40B4-BE49-F238E27FC236}">
                <a16:creationId xmlns:a16="http://schemas.microsoft.com/office/drawing/2014/main" id="{667E86AB-DAFF-283D-C52D-6897B6D8F855}"/>
              </a:ext>
            </a:extLst>
          </p:cNvPr>
          <p:cNvSpPr/>
          <p:nvPr>
            <p:custDataLst>
              <p:tags r:id="rId8"/>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Software </a:t>
            </a: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1">
            <a:hlinkClick r:id="rId16" action="ppaction://hlinksldjump"/>
            <a:extLst>
              <a:ext uri="{FF2B5EF4-FFF2-40B4-BE49-F238E27FC236}">
                <a16:creationId xmlns:a16="http://schemas.microsoft.com/office/drawing/2014/main" id="{874E8740-F5D0-2BA7-81F1-4AF6E50AA910}"/>
              </a:ext>
            </a:extLst>
          </p:cNvPr>
          <p:cNvSpPr/>
          <p:nvPr>
            <p:custDataLst>
              <p:tags r:id="rId9"/>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19614405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EE88740E-860E-3109-4D92-EF72CC6982F6}"/>
            </a:ext>
          </a:extLst>
        </p:cNvPr>
        <p:cNvGrpSpPr/>
        <p:nvPr/>
      </p:nvGrpSpPr>
      <p:grpSpPr>
        <a:xfrm>
          <a:off x="0" y="0"/>
          <a:ext cx="0" cy="0"/>
          <a:chOff x="0" y="0"/>
          <a:chExt cx="0" cy="0"/>
        </a:xfrm>
      </p:grpSpPr>
      <p:sp>
        <p:nvSpPr>
          <p:cNvPr id="2" name="矩形: 圆角 1">
            <a:extLst>
              <a:ext uri="{FF2B5EF4-FFF2-40B4-BE49-F238E27FC236}">
                <a16:creationId xmlns:a16="http://schemas.microsoft.com/office/drawing/2014/main" id="{86BF429B-3F87-C29D-7357-E1E1987E529B}"/>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 name="矩形: 圆角 2">
            <a:extLst>
              <a:ext uri="{FF2B5EF4-FFF2-40B4-BE49-F238E27FC236}">
                <a16:creationId xmlns:a16="http://schemas.microsoft.com/office/drawing/2014/main" id="{C0272B4C-4C81-CF2D-DD3F-7F0C49CDA2AC}"/>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4" name="矩形: 圆角 3">
            <a:extLst>
              <a:ext uri="{FF2B5EF4-FFF2-40B4-BE49-F238E27FC236}">
                <a16:creationId xmlns:a16="http://schemas.microsoft.com/office/drawing/2014/main" id="{7176A4DD-88A3-B828-B79E-FCB1379A61A6}"/>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8">
            <a:hlinkClick r:id="rId12" action="ppaction://hlinksldjump"/>
            <a:extLst>
              <a:ext uri="{FF2B5EF4-FFF2-40B4-BE49-F238E27FC236}">
                <a16:creationId xmlns:a16="http://schemas.microsoft.com/office/drawing/2014/main" id="{102F0DA7-6EE6-49BA-C35B-7D49AFCB408E}"/>
              </a:ext>
            </a:extLst>
          </p:cNvPr>
          <p:cNvSpPr/>
          <p:nvPr>
            <p:custDataLst>
              <p:tags r:id="rId4"/>
            </p:custDataLst>
          </p:nvPr>
        </p:nvSpPr>
        <p:spPr>
          <a:xfrm>
            <a:off x="5571345" y="1847537"/>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文本框 12">
            <a:hlinkClick r:id="rId13" action="ppaction://hlinksldjump"/>
            <a:extLst>
              <a:ext uri="{FF2B5EF4-FFF2-40B4-BE49-F238E27FC236}">
                <a16:creationId xmlns:a16="http://schemas.microsoft.com/office/drawing/2014/main" id="{769E5A5A-071D-A28A-3C38-8339361B47A6}"/>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14" name="矩形: 圆角 13">
            <a:extLst>
              <a:ext uri="{FF2B5EF4-FFF2-40B4-BE49-F238E27FC236}">
                <a16:creationId xmlns:a16="http://schemas.microsoft.com/office/drawing/2014/main" id="{4C20EF70-13A6-0087-D148-2700BDD8D97B}"/>
              </a:ext>
            </a:extLst>
          </p:cNvPr>
          <p:cNvSpPr/>
          <p:nvPr>
            <p:custDataLst>
              <p:tags r:id="rId5"/>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73760612-4A49-1A0A-2ED9-45C8213570B0}"/>
              </a:ext>
            </a:extLst>
          </p:cNvPr>
          <p:cNvSpPr/>
          <p:nvPr>
            <p:custDataLst>
              <p:tags r:id="rId6"/>
            </p:custDataLst>
          </p:nvPr>
        </p:nvSpPr>
        <p:spPr>
          <a:xfrm>
            <a:off x="1731366" y="3150599"/>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5">
            <a:hlinkClick r:id="rId14" action="ppaction://hlinksldjump"/>
            <a:extLst>
              <a:ext uri="{FF2B5EF4-FFF2-40B4-BE49-F238E27FC236}">
                <a16:creationId xmlns:a16="http://schemas.microsoft.com/office/drawing/2014/main" id="{93EECD99-54C4-C0C1-31D0-F87426AB1918}"/>
              </a:ext>
            </a:extLst>
          </p:cNvPr>
          <p:cNvSpPr/>
          <p:nvPr>
            <p:custDataLst>
              <p:tags r:id="rId7"/>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1" name="矩形: 圆角 10">
            <a:hlinkClick r:id="rId15" action="ppaction://hlinksldjump"/>
            <a:extLst>
              <a:ext uri="{FF2B5EF4-FFF2-40B4-BE49-F238E27FC236}">
                <a16:creationId xmlns:a16="http://schemas.microsoft.com/office/drawing/2014/main" id="{C7F2C734-788B-3499-A7BF-4517DB3F3ECA}"/>
              </a:ext>
            </a:extLst>
          </p:cNvPr>
          <p:cNvSpPr/>
          <p:nvPr>
            <p:custDataLst>
              <p:tags r:id="rId8"/>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8" name="矩形: 圆角 1">
            <a:hlinkClick r:id="rId16" action="ppaction://hlinksldjump"/>
            <a:extLst>
              <a:ext uri="{FF2B5EF4-FFF2-40B4-BE49-F238E27FC236}">
                <a16:creationId xmlns:a16="http://schemas.microsoft.com/office/drawing/2014/main" id="{505FDB06-B3CC-FA39-3814-A51253B995AB}"/>
              </a:ext>
            </a:extLst>
          </p:cNvPr>
          <p:cNvSpPr/>
          <p:nvPr>
            <p:custDataLst>
              <p:tags r:id="rId9"/>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2" name="流程图: 接点 14">
            <a:extLst>
              <a:ext uri="{FF2B5EF4-FFF2-40B4-BE49-F238E27FC236}">
                <a16:creationId xmlns:a16="http://schemas.microsoft.com/office/drawing/2014/main" id="{3FF0AAC6-187B-2948-70BC-75BE1E0326E8}"/>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17" name="矩形: 圆角 1">
            <a:hlinkClick r:id="rId17" action="ppaction://hlinksldjump"/>
            <a:extLst>
              <a:ext uri="{FF2B5EF4-FFF2-40B4-BE49-F238E27FC236}">
                <a16:creationId xmlns:a16="http://schemas.microsoft.com/office/drawing/2014/main" id="{0F22DA48-669E-6F60-E966-E272F0368C13}"/>
              </a:ext>
            </a:extLst>
          </p:cNvPr>
          <p:cNvSpPr/>
          <p:nvPr>
            <p:custDataLst>
              <p:tags r:id="rId10"/>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7" name="文本框 6">
            <a:extLst>
              <a:ext uri="{FF2B5EF4-FFF2-40B4-BE49-F238E27FC236}">
                <a16:creationId xmlns:a16="http://schemas.microsoft.com/office/drawing/2014/main" id="{D954F410-DA36-0814-26CD-3362D872E15D}"/>
              </a:ext>
            </a:extLst>
          </p:cNvPr>
          <p:cNvSpPr txBox="1"/>
          <p:nvPr/>
        </p:nvSpPr>
        <p:spPr>
          <a:xfrm>
            <a:off x="5571345" y="2418541"/>
            <a:ext cx="4889290" cy="830997"/>
          </a:xfrm>
          <a:prstGeom prst="rect">
            <a:avLst/>
          </a:prstGeom>
          <a:noFill/>
        </p:spPr>
        <p:txBody>
          <a:bodyPr wrap="square" rtlCol="0">
            <a:spAutoFit/>
          </a:bodyPr>
          <a:lstStyle/>
          <a:p>
            <a:r>
              <a:rPr lang="en" altLang="zh-CN" sz="1600" dirty="0">
                <a:solidFill>
                  <a:srgbClr val="AFABAB"/>
                </a:solidFill>
                <a:latin typeface="PingFang SC" panose="020B0400000000000000" pitchFamily="34" charset="-122"/>
                <a:ea typeface="PingFang SC" panose="020B0400000000000000" pitchFamily="34" charset="-122"/>
              </a:rPr>
              <a:t>Since the Satellite Function is in the testing phase, there may inevitably be some issues. Please use the Satellite Function with caution.</a:t>
            </a:r>
            <a:endParaRPr lang="zh-CN" altLang="en-US" sz="1600" dirty="0">
              <a:solidFill>
                <a:srgbClr val="AFABAB"/>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85492188"/>
      </p:ext>
    </p:extLst>
  </p:cSld>
  <p:clrMapOvr>
    <a:masterClrMapping/>
  </p:clrMapOvr>
  <p:transition advClick="0">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E1BF6A1-C27F-0E4A-5DBD-46CB7C3CBE06}"/>
            </a:ext>
          </a:extLst>
        </p:cNvPr>
        <p:cNvGrpSpPr/>
        <p:nvPr/>
      </p:nvGrpSpPr>
      <p:grpSpPr>
        <a:xfrm>
          <a:off x="0" y="0"/>
          <a:ext cx="0" cy="0"/>
          <a:chOff x="0" y="0"/>
          <a:chExt cx="0" cy="0"/>
        </a:xfrm>
      </p:grpSpPr>
      <p:sp>
        <p:nvSpPr>
          <p:cNvPr id="12" name="文本框 11">
            <a:extLst>
              <a:ext uri="{FF2B5EF4-FFF2-40B4-BE49-F238E27FC236}">
                <a16:creationId xmlns:a16="http://schemas.microsoft.com/office/drawing/2014/main" id="{E8AC098E-D257-F953-0436-DDADED9271EF}"/>
              </a:ext>
            </a:extLst>
          </p:cNvPr>
          <p:cNvSpPr txBox="1"/>
          <p:nvPr/>
        </p:nvSpPr>
        <p:spPr>
          <a:xfrm>
            <a:off x="2462633" y="795117"/>
            <a:ext cx="726673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Satellite </a:t>
            </a:r>
            <a:r>
              <a:rPr lang="en" altLang="zh-CN" sz="3200" dirty="0" err="1">
                <a:solidFill>
                  <a:schemeClr val="bg1"/>
                </a:solidFill>
                <a:latin typeface="PingFang SC" panose="020B0400000000000000" pitchFamily="34" charset="-122"/>
                <a:ea typeface="PingFang SC" panose="020B0400000000000000" pitchFamily="34" charset="-122"/>
              </a:rPr>
              <a:t>Fuction</a:t>
            </a:r>
            <a:r>
              <a:rPr lang="en-US" altLang="zh-CN" sz="3200" dirty="0">
                <a:solidFill>
                  <a:schemeClr val="bg1"/>
                </a:solidFill>
                <a:latin typeface="PingFang SC" panose="020B0400000000000000" pitchFamily="34" charset="-122"/>
                <a:ea typeface="PingFang SC" panose="020B0400000000000000" pitchFamily="34" charset="-122"/>
              </a:rPr>
              <a:t> Before Using Notice</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14" name="文本框 13">
            <a:extLst>
              <a:ext uri="{FF2B5EF4-FFF2-40B4-BE49-F238E27FC236}">
                <a16:creationId xmlns:a16="http://schemas.microsoft.com/office/drawing/2014/main" id="{16081225-6F0E-9BD1-38D6-C8783D88C974}"/>
              </a:ext>
            </a:extLst>
          </p:cNvPr>
          <p:cNvSpPr txBox="1"/>
          <p:nvPr/>
        </p:nvSpPr>
        <p:spPr>
          <a:xfrm>
            <a:off x="1401578" y="1379892"/>
            <a:ext cx="9241437" cy="3970318"/>
          </a:xfrm>
          <a:prstGeom prst="rect">
            <a:avLst/>
          </a:prstGeom>
          <a:noFill/>
        </p:spPr>
        <p:txBody>
          <a:bodyPr wrap="square" rtlCol="0">
            <a:spAutoFit/>
          </a:bodyPr>
          <a:lstStyle/>
          <a:p>
            <a:r>
              <a:rPr lang="en" altLang="zh-CN" dirty="0">
                <a:solidFill>
                  <a:schemeClr val="bg1"/>
                </a:solidFill>
                <a:latin typeface="PingFang SC" panose="020B0400000000000000" pitchFamily="34" charset="-122"/>
                <a:ea typeface="PingFang SC" panose="020B0400000000000000" pitchFamily="34" charset="-122"/>
              </a:rPr>
              <a:t>The Satellite Function needs to be used in an open and unobstructed area. Avoid signal blockage by obstacles, and stay away from objects that may interfere with the signal, such as high-voltage lines and large metal equipment.</a:t>
            </a:r>
          </a:p>
          <a:p>
            <a:endParaRPr lang="en-US" altLang="zh-CN" dirty="0">
              <a:solidFill>
                <a:schemeClr val="bg1"/>
              </a:solidFill>
              <a:latin typeface="PingFang SC" panose="020B0400000000000000" pitchFamily="34" charset="-122"/>
              <a:ea typeface="PingFang SC" panose="020B0400000000000000" pitchFamily="34" charset="-122"/>
            </a:endParaRPr>
          </a:p>
          <a:p>
            <a:r>
              <a:rPr lang="en" altLang="zh-CN" dirty="0">
                <a:solidFill>
                  <a:schemeClr val="bg1"/>
                </a:solidFill>
                <a:latin typeface="PingFang SC" panose="020B0400000000000000" pitchFamily="34" charset="-122"/>
                <a:ea typeface="PingFang SC" panose="020B0400000000000000" pitchFamily="34" charset="-122"/>
              </a:rPr>
              <a:t>The Satellite Function may consume a large amount of power. Please ensure that the battery is fully charged before use.</a:t>
            </a:r>
          </a:p>
          <a:p>
            <a:endParaRPr lang="en-US" altLang="zh-CN" dirty="0">
              <a:solidFill>
                <a:schemeClr val="bg1"/>
              </a:solidFill>
              <a:latin typeface="PingFang SC" panose="020B0400000000000000" pitchFamily="34" charset="-122"/>
              <a:ea typeface="PingFang SC" panose="020B0400000000000000" pitchFamily="34" charset="-122"/>
            </a:endParaRPr>
          </a:p>
          <a:p>
            <a:r>
              <a:rPr lang="en" altLang="zh-CN" dirty="0">
                <a:solidFill>
                  <a:schemeClr val="bg1"/>
                </a:solidFill>
                <a:latin typeface="PingFang SC" panose="020B0400000000000000" pitchFamily="34" charset="-122"/>
                <a:ea typeface="PingFang SC" panose="020B0400000000000000" pitchFamily="34" charset="-122"/>
              </a:rPr>
              <a:t>When using the Satellite Function, please abide by local laws and regulations. It is prohibited to use it for illegal activities.</a:t>
            </a:r>
          </a:p>
          <a:p>
            <a:endParaRPr lang="en-US" altLang="zh-CN" dirty="0">
              <a:solidFill>
                <a:schemeClr val="bg1"/>
              </a:solidFill>
              <a:latin typeface="PingFang SC" panose="020B0400000000000000" pitchFamily="34" charset="-122"/>
              <a:ea typeface="PingFang SC" panose="020B0400000000000000" pitchFamily="34" charset="-122"/>
            </a:endParaRPr>
          </a:p>
          <a:p>
            <a:r>
              <a:rPr lang="en" altLang="zh-CN" dirty="0">
                <a:solidFill>
                  <a:schemeClr val="bg1"/>
                </a:solidFill>
                <a:latin typeface="PingFang SC" panose="020B0400000000000000" pitchFamily="34" charset="-122"/>
                <a:ea typeface="PingFang SC" panose="020B0400000000000000" pitchFamily="34" charset="-122"/>
              </a:rPr>
              <a:t>As the Satellite Function is in the testing phase, there may inevitably be some issues. Please use the Satellite Function with caution and avoid exposing personal information during use; otherwise, illegal elements may steal your personal information through vulnerabilities.</a:t>
            </a:r>
            <a:endParaRPr lang="zh-CN" altLang="en-US" dirty="0">
              <a:solidFill>
                <a:schemeClr val="bg1"/>
              </a:solidFill>
              <a:latin typeface="PingFang SC" panose="020B0400000000000000" pitchFamily="34" charset="-122"/>
              <a:ea typeface="PingFang SC" panose="020B0400000000000000" pitchFamily="34" charset="-122"/>
            </a:endParaRPr>
          </a:p>
        </p:txBody>
      </p:sp>
      <p:sp>
        <p:nvSpPr>
          <p:cNvPr id="15" name="矩形: 圆角 14">
            <a:hlinkClick r:id="rId4" action="ppaction://hlinksldjump"/>
            <a:extLst>
              <a:ext uri="{FF2B5EF4-FFF2-40B4-BE49-F238E27FC236}">
                <a16:creationId xmlns:a16="http://schemas.microsoft.com/office/drawing/2014/main" id="{F4A51785-9BEE-C5DA-7CA3-E13D94A4823A}"/>
              </a:ext>
            </a:extLst>
          </p:cNvPr>
          <p:cNvSpPr/>
          <p:nvPr>
            <p:custDataLst>
              <p:tags r:id="rId1"/>
            </p:custDataLst>
          </p:nvPr>
        </p:nvSpPr>
        <p:spPr>
          <a:xfrm>
            <a:off x="3643858" y="5553217"/>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I can’t wait to use it!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6" name="矩形: 圆角 15">
            <a:hlinkClick r:id="rId5" action="ppaction://hlinksldjump"/>
            <a:extLst>
              <a:ext uri="{FF2B5EF4-FFF2-40B4-BE49-F238E27FC236}">
                <a16:creationId xmlns:a16="http://schemas.microsoft.com/office/drawing/2014/main" id="{E4F615EF-FE37-17C9-F127-E2D814504364}"/>
              </a:ext>
            </a:extLst>
          </p:cNvPr>
          <p:cNvSpPr/>
          <p:nvPr>
            <p:custDataLst>
              <p:tags r:id="rId2"/>
            </p:custDataLst>
          </p:nvPr>
        </p:nvSpPr>
        <p:spPr>
          <a:xfrm>
            <a:off x="3643858" y="6220121"/>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I want to </a:t>
            </a: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go back.</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3633888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9B9F2F-24FF-DDFC-1D04-3F2C9429704D}"/>
              </a:ext>
            </a:extLst>
          </p:cNvPr>
          <p:cNvSpPr txBox="1"/>
          <p:nvPr/>
        </p:nvSpPr>
        <p:spPr>
          <a:xfrm>
            <a:off x="3562294"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10DE73C1-9F98-065E-D053-B8C6D96BE394}"/>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8D0EA18F-EB38-7623-882F-A10376C31A4C}"/>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1A688A9A-C1D3-474F-4383-80CB5A7038BA}"/>
              </a:ext>
            </a:extLst>
          </p:cNvPr>
          <p:cNvSpPr/>
          <p:nvPr/>
        </p:nvSpPr>
        <p:spPr>
          <a:xfrm rot="2066079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494D6A4F-9265-D272-65C2-E42F97732823}"/>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F13B4D6B-6F54-0592-3E0C-5EE7DDEA2125}"/>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786098A0-2954-28F6-6303-A1444530D5DE}"/>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8D7E837E-C643-1E41-EF9B-2D1802ECC1FA}"/>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DC821A62-C433-0D73-1A11-7F26F3B4246C}"/>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4024134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0&quot;:[2160241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a:spPr>
      <a:bodyPr rtlCol="0" anchor="ctr"/>
      <a:lstStyle>
        <a:defPPr marL="0" marR="0" indent="0" algn="ctr" defTabSz="457200" rtl="0" eaLnBrk="1" fontAlgn="auto" latinLnBrk="0" hangingPunct="1">
          <a:lnSpc>
            <a:spcPct val="100000"/>
          </a:lnSpc>
          <a:spcBef>
            <a:spcPts val="0"/>
          </a:spcBef>
          <a:spcAft>
            <a:spcPts val="0"/>
          </a:spcAft>
          <a:buClrTx/>
          <a:buSzTx/>
          <a:buFontTx/>
          <a:buNone/>
          <a:defRPr sz="1260" dirty="0" smtClean="0">
            <a:solidFill>
              <a:prstClr val="white"/>
            </a:solidFill>
            <a:latin typeface="PingFang SC" panose="020B0400000000000000" pitchFamily="34" charset="-122"/>
            <a:ea typeface="PingFang SC" panose="020B0400000000000000" pitchFamily="34" charset="-122"/>
            <a:cs typeface="微软雅黑" panose="020B0503020204020204" charset="-122"/>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12181</TotalTime>
  <Words>649</Words>
  <Application>Microsoft Macintosh PowerPoint</Application>
  <PresentationFormat>宽屏</PresentationFormat>
  <Paragraphs>172</Paragraphs>
  <Slides>34</Slides>
  <Notes>0</Notes>
  <HiddenSlides>0</HiddenSlides>
  <MMClips>6</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HarmonyOS Sans SC</vt:lpstr>
      <vt:lpstr>HarmonyOS Sans SC Medium</vt:lpstr>
      <vt:lpstr>PingFang SC</vt:lpstr>
      <vt:lpstr>PingFang SC Light</vt:lpstr>
      <vt:lpstr>PingFang SC Semibold</vt:lpstr>
      <vt:lpstr>Arial</vt:lpstr>
      <vt:lpstr>Wingdings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顾沫</dc:creator>
  <cp:lastModifiedBy>沫 顾</cp:lastModifiedBy>
  <cp:revision>185</cp:revision>
  <dcterms:created xsi:type="dcterms:W3CDTF">2019-06-19T02:08:00Z</dcterms:created>
  <dcterms:modified xsi:type="dcterms:W3CDTF">2025-10-24T13:32:13Z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70B3E89C07084EECB322F932883211A6_11</vt:lpwstr>
  </property>
</Properties>
</file>