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91" r:id="rId3"/>
    <p:sldId id="263" r:id="rId4"/>
    <p:sldId id="266" r:id="rId5"/>
    <p:sldId id="270" r:id="rId6"/>
    <p:sldId id="271" r:id="rId7"/>
    <p:sldId id="272" r:id="rId8"/>
    <p:sldId id="273" r:id="rId9"/>
    <p:sldId id="274" r:id="rId10"/>
    <p:sldId id="288" r:id="rId11"/>
    <p:sldId id="289" r:id="rId12"/>
    <p:sldId id="290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4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86" r:id="rId33"/>
    <p:sldId id="287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cA3SkrRmVDk1qMewujFSg==" hashData="fsT4nNv/WYX8jnXmzec7IUeudbzBrb5r3oJfunk2Rt9eBFSFli+N9icfW3WAtu+eKX+gfP0bUHKsK+zdwYJI2A=="/>
  <p:extLst>
    <p:ext uri="{521415D9-36F7-43E2-AB2F-B90AF26B5E84}">
      <p14:sectionLst xmlns:p14="http://schemas.microsoft.com/office/powerpoint/2010/main">
        <p14:section name="开机" id="{607E317C-2EFD-4191-A09A-919FE863B2C0}">
          <p14:sldIdLst>
            <p14:sldId id="259"/>
            <p14:sldId id="291"/>
          </p14:sldIdLst>
        </p14:section>
        <p14:section name="登录界面" id="{114764E6-4989-4C50-ACC7-FBE92AD358C6}">
          <p14:sldIdLst>
            <p14:sldId id="263"/>
          </p14:sldIdLst>
        </p14:section>
        <p14:section name="桌面" id="{D6B92C89-0D6B-4957-92A5-2703D69D752A}">
          <p14:sldIdLst>
            <p14:sldId id="266"/>
          </p14:sldIdLst>
        </p14:section>
        <p14:section name="设置" id="{7C93C269-B851-48DD-9EF2-8323C95F2B72}">
          <p14:sldIdLst>
            <p14:sldId id="270"/>
            <p14:sldId id="271"/>
            <p14:sldId id="272"/>
          </p14:sldIdLst>
        </p14:section>
        <p14:section name="卫星" id="{234BC03F-11BB-45D1-93A8-F3CA83DC8A5E}">
          <p14:sldIdLst>
            <p14:sldId id="273"/>
            <p14:sldId id="274"/>
            <p14:sldId id="288"/>
            <p14:sldId id="289"/>
            <p14:sldId id="290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无标题节" id="{BA330519-B993-472E-82C8-894E34E984A9}">
          <p14:sldIdLst>
            <p14:sldId id="282"/>
            <p14:sldId id="283"/>
            <p14:sldId id="285"/>
            <p14:sldId id="284"/>
            <p14:sldId id="293"/>
          </p14:sldIdLst>
        </p14:section>
        <p14:section name="AI" id="{098B88F7-B104-AB4A-AA76-84FAF46993E2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Music" id="{4A474A01-BE81-2040-98AA-08F744927333}">
          <p14:sldIdLst/>
        </p14:section>
        <p14:section name="关机" id="{8DEE8CB2-39A4-48D7-905E-FA311F78A337}">
          <p14:sldIdLst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谢 涛" initials="谢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FF00"/>
    <a:srgbClr val="AFABAC"/>
    <a:srgbClr val="C8C8C8"/>
    <a:srgbClr val="000000"/>
    <a:srgbClr val="FFFFFF"/>
    <a:srgbClr val="DCDCDC"/>
    <a:srgbClr val="F0F0F0"/>
    <a:srgbClr val="E6E6E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37" autoAdjust="0"/>
  </p:normalViewPr>
  <p:slideViewPr>
    <p:cSldViewPr snapToGrid="0">
      <p:cViewPr varScale="1">
        <p:scale>
          <a:sx n="96" d="100"/>
          <a:sy n="96" d="100"/>
        </p:scale>
        <p:origin x="176" y="616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slide" Target="slide4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slideLayout" Target="../slideLayouts/slideLayout2.xml"/><Relationship Id="rId17" Type="http://schemas.openxmlformats.org/officeDocument/2006/relationships/slide" Target="slide24.xml"/><Relationship Id="rId2" Type="http://schemas.openxmlformats.org/officeDocument/2006/relationships/tags" Target="../tags/tag105.xml"/><Relationship Id="rId16" Type="http://schemas.openxmlformats.org/officeDocument/2006/relationships/slide" Target="slide22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slide" Target="slide21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slide" Target="slide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slideLayout" Target="../slideLayouts/slideLayout2.xml"/><Relationship Id="rId17" Type="http://schemas.openxmlformats.org/officeDocument/2006/relationships/slide" Target="slide24.xml"/><Relationship Id="rId2" Type="http://schemas.openxmlformats.org/officeDocument/2006/relationships/tags" Target="../tags/tag116.xml"/><Relationship Id="rId16" Type="http://schemas.openxmlformats.org/officeDocument/2006/relationships/slide" Target="slide22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slide" Target="slide4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slide" Target="slide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slide" Target="slide20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slide" Target="slide7.xml"/><Relationship Id="rId5" Type="http://schemas.openxmlformats.org/officeDocument/2006/relationships/tags" Target="../tags/tag130.xml"/><Relationship Id="rId15" Type="http://schemas.openxmlformats.org/officeDocument/2006/relationships/slide" Target="slide2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" Target="slide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Layout" Target="../slideLayouts/slideLayout2.xml"/><Relationship Id="rId17" Type="http://schemas.openxmlformats.org/officeDocument/2006/relationships/slide" Target="slide24.xml"/><Relationship Id="rId2" Type="http://schemas.openxmlformats.org/officeDocument/2006/relationships/tags" Target="../tags/tag136.xml"/><Relationship Id="rId16" Type="http://schemas.openxmlformats.org/officeDocument/2006/relationships/slide" Target="slide21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slide" Target="slide4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slide" Target="slide7.xml"/><Relationship Id="rId18" Type="http://schemas.openxmlformats.org/officeDocument/2006/relationships/slide" Target="slide25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slideLayout" Target="../slideLayouts/slideLayout2.xml"/><Relationship Id="rId17" Type="http://schemas.openxmlformats.org/officeDocument/2006/relationships/slide" Target="slide22.xml"/><Relationship Id="rId2" Type="http://schemas.openxmlformats.org/officeDocument/2006/relationships/tags" Target="../tags/tag147.xml"/><Relationship Id="rId16" Type="http://schemas.openxmlformats.org/officeDocument/2006/relationships/slide" Target="slide21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slide" Target="slide4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slide" Target="slide26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6.emf"/><Relationship Id="rId5" Type="http://schemas.openxmlformats.org/officeDocument/2006/relationships/slide" Target="slide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microsoft.com/office/2007/relationships/media" Target="../media/media1.MP3"/><Relationship Id="rId7" Type="http://schemas.openxmlformats.org/officeDocument/2006/relationships/image" Target="../media/image17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audio" Target="../media/media1.MP3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microsoft.com/office/2007/relationships/media" Target="../media/media2.MP3"/><Relationship Id="rId7" Type="http://schemas.openxmlformats.org/officeDocument/2006/relationships/image" Target="../media/image17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4" Type="http://schemas.openxmlformats.org/officeDocument/2006/relationships/audio" Target="../media/media2.MP3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8.xml"/><Relationship Id="rId7" Type="http://schemas.openxmlformats.org/officeDocument/2006/relationships/slide" Target="slide29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3.MP3"/><Relationship Id="rId4" Type="http://schemas.microsoft.com/office/2007/relationships/media" Target="../media/media3.MP3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71.xml"/><Relationship Id="rId7" Type="http://schemas.openxmlformats.org/officeDocument/2006/relationships/slide" Target="slide30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4.MP3"/><Relationship Id="rId4" Type="http://schemas.microsoft.com/office/2007/relationships/media" Target="../media/media4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slide" Target="slide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74.xml"/><Relationship Id="rId7" Type="http://schemas.openxmlformats.org/officeDocument/2006/relationships/slide" Target="slide31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5.MP3"/><Relationship Id="rId4" Type="http://schemas.microsoft.com/office/2007/relationships/media" Target="../media/media5.MP3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microsoft.com/office/2007/relationships/media" Target="../media/media6.MP3"/><Relationship Id="rId7" Type="http://schemas.openxmlformats.org/officeDocument/2006/relationships/image" Target="../media/image17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audio" Target="../media/media6.MP3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Relationship Id="rId6" Type="http://schemas.openxmlformats.org/officeDocument/2006/relationships/slide" Target="slide33.xml"/><Relationship Id="rId5" Type="http://schemas.openxmlformats.org/officeDocument/2006/relationships/image" Target="../media/image19.png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hyperlink" Target="http://go.microsoft.com/fwlink/p/?LinkId=255141" TargetMode="Externa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slide" Target="slide32.xml"/><Relationship Id="rId9" Type="http://schemas.openxmlformats.org/officeDocument/2006/relationships/image" Target="../media/image9.svg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" Target="slide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slide" Target="slide20.xml"/><Relationship Id="rId2" Type="http://schemas.openxmlformats.org/officeDocument/2006/relationships/tags" Target="../tags/tag73.xml"/><Relationship Id="rId16" Type="http://schemas.openxmlformats.org/officeDocument/2006/relationships/slide" Target="slide24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" Target="slide7.xml"/><Relationship Id="rId5" Type="http://schemas.openxmlformats.org/officeDocument/2006/relationships/tags" Target="../tags/tag76.xml"/><Relationship Id="rId15" Type="http://schemas.openxmlformats.org/officeDocument/2006/relationships/slide" Target="slide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slide" Target="slide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slide" Target="slide4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slide" Target="slide8.xml"/><Relationship Id="rId17" Type="http://schemas.openxmlformats.org/officeDocument/2006/relationships/slide" Target="slide24.xml"/><Relationship Id="rId2" Type="http://schemas.openxmlformats.org/officeDocument/2006/relationships/tags" Target="../tags/tag82.xml"/><Relationship Id="rId16" Type="http://schemas.openxmlformats.org/officeDocument/2006/relationships/slide" Target="slide2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slide" Target="slide21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: 空心 7"/>
          <p:cNvSpPr/>
          <p:nvPr/>
        </p:nvSpPr>
        <p:spPr>
          <a:xfrm>
            <a:off x="6329257" y="3077148"/>
            <a:ext cx="678988" cy="678988"/>
          </a:xfrm>
          <a:prstGeom prst="donut">
            <a:avLst>
              <a:gd name="adj" fmla="val 121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4581B-FDAC-8071-DF76-C17B8034C1CE}"/>
              </a:ext>
            </a:extLst>
          </p:cNvPr>
          <p:cNvSpPr txBox="1"/>
          <p:nvPr/>
        </p:nvSpPr>
        <p:spPr>
          <a:xfrm>
            <a:off x="3911853" y="2829560"/>
            <a:ext cx="247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HarmonyOS Sans SC Medium" panose="00000600000000000000" charset="-122"/>
                <a:ea typeface="HarmonyOS Sans SC Medium" panose="00000600000000000000" charset="-122"/>
              </a:rPr>
              <a:t>GUM   </a:t>
            </a:r>
            <a:endParaRPr lang="zh-CN" altLang="en-US" sz="7200" dirty="0">
              <a:solidFill>
                <a:schemeClr val="bg1"/>
              </a:solidFill>
              <a:latin typeface="HarmonyOS Sans SC Medium" panose="00000600000000000000" charset="-122"/>
              <a:ea typeface="HarmonyOS Sans SC Medium" panose="00000600000000000000" charset="-122"/>
            </a:endParaRPr>
          </a:p>
        </p:txBody>
      </p:sp>
      <p:sp>
        <p:nvSpPr>
          <p:cNvPr id="6" name="矩形: 圆角 1">
            <a:extLst>
              <a:ext uri="{FF2B5EF4-FFF2-40B4-BE49-F238E27FC236}">
                <a16:creationId xmlns:a16="http://schemas.microsoft.com/office/drawing/2014/main" id="{52D71222-588E-D51D-1833-57571945C53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209120" y="2979000"/>
            <a:ext cx="900000" cy="900000"/>
          </a:xfrm>
          <a:prstGeom prst="roundRect">
            <a:avLst/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AI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Brush Script MT" panose="03060802040406070304" pitchFamily="66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577">
        <p159:morph option="byObject"/>
      </p:transition>
    </mc:Choice>
    <mc:Fallback xmlns="">
      <p:transition spd="slow" advClick="0" advTm="157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C0B0B-34D0-EE2F-4AB0-E505454A0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EED0A5-7813-EAFB-C0DF-08ABC84920A6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08ADFFD4-4180-4F9B-09CE-53F31FE72D33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38D8A7-5FDB-E959-16FD-9030B09E4967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12279EBB-771F-F0FD-2D9F-8E818269D7D9}"/>
              </a:ext>
            </a:extLst>
          </p:cNvPr>
          <p:cNvSpPr/>
          <p:nvPr/>
        </p:nvSpPr>
        <p:spPr>
          <a:xfrm rot="14268262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9C1272B-8092-FC38-5425-1D17FC52FE88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5E0BE50-A6E9-C2E8-7AD6-44BBC26B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A2177C59-195B-52B2-67C8-44562217FCE1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5D8EDB-2CAE-1DD4-FF7A-8200DD51307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5F924117-5A70-6572-8408-19A5929150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68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768">
        <p159:morph option="byObject"/>
      </p:transition>
    </mc:Choice>
    <mc:Fallback xmlns="">
      <p:transition spd="slow" advClick="0" advTm="176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9F453-028E-633B-C4EB-C46F7AB8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14AE25-E62F-85AC-FFE8-F1EFB1B6E5A1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633802B-E3C6-4F8F-2253-10C83EAC5971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5D11BFA-4069-4DA9-FA45-902F4D10CC70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DF2A3DE7-9229-15E1-34BD-832EB41D8520}"/>
              </a:ext>
            </a:extLst>
          </p:cNvPr>
          <p:cNvSpPr/>
          <p:nvPr/>
        </p:nvSpPr>
        <p:spPr>
          <a:xfrm rot="4995284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FD0137B-B98D-DB09-7194-CF66EDBC95FA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0564F05-9D25-CAB4-412E-55A27193D185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9A537144-18DF-038D-6B80-11AF6ECB308C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71B154D-C1A1-141F-2D4B-60CD72D832E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4FE61F0B-B546-F1CD-342C-C06BB98AAC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303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768">
        <p159:morph option="byObject"/>
      </p:transition>
    </mc:Choice>
    <mc:Fallback xmlns="">
      <p:transition spd="slow" advClick="0" advTm="176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70894-D201-92DB-D6E5-FF0F81C01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C302D0-DE4B-12BE-F072-57D8F2C86CF0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BA7F20E-7E8C-B511-439A-0A1997A3A9B7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8C5E908-8108-FF09-9380-7BEA57EF49BC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EC8E2A0C-D026-1502-7BB5-66BD2132A664}"/>
              </a:ext>
            </a:extLst>
          </p:cNvPr>
          <p:cNvSpPr/>
          <p:nvPr/>
        </p:nvSpPr>
        <p:spPr>
          <a:xfrm rot="2158422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CE21BC3-10BF-A6AC-0694-AB61655F1281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D21CAC3-1FF1-A95C-F780-65D213216C04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A41A14F7-298F-FF69-FB26-4280667AC3F7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E745237-124A-54A6-88B0-1CAB59A199F8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C7175644-2B7A-C817-EFE2-30BBEAAA85C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075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768">
        <p159:morph option="byObject"/>
      </p:transition>
    </mc:Choice>
    <mc:Fallback xmlns="">
      <p:transition spd="slow" advClick="0" advTm="176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43E3E-FAC9-8EAE-1740-75CAFABC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50A010-1677-8284-4511-579ED0C59FFA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CAEB50A9-BD7C-D6CF-8372-D057C5AFAC48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008D16B2-1AF7-B8C0-CD63-409BE254A505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B7393A00-B5C3-2983-0FD8-055B048098C8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0E21CF-5EBB-42E6-911C-1284989F8EBA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E5ACB93-E52C-1EA7-096C-FCB1ECC5F841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1C0EC1B3-CFFF-6DBB-729E-4F437897C951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E1D9693-CC2E-B4F2-2ECB-C0711F9D6473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CE4E580E-3273-C108-7C9B-38ED2061407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82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646">
        <p159:morph option="byObject"/>
      </p:transition>
    </mc:Choice>
    <mc:Fallback xmlns="">
      <p:transition spd="slow" advClick="0" advTm="164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995E5-90D7-44F5-B884-41F0589C5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72B6CA-03DA-BFCA-0DEA-F8161976D476}"/>
              </a:ext>
            </a:extLst>
          </p:cNvPr>
          <p:cNvSpPr txBox="1"/>
          <p:nvPr/>
        </p:nvSpPr>
        <p:spPr>
          <a:xfrm>
            <a:off x="4333339" y="1026826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正在连接（</a:t>
            </a:r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60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秒）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53B82AD-92B5-9C07-1650-30E420B37DD2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ACEC8B3-FE83-2EA9-A974-F6AD925096C7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104840BE-2DE3-54AA-1DE6-B57007BDCA08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28B9A90-744D-51BE-E3A6-8CF25080BB54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27A61C5-1DA7-7EA7-EB66-06D4EC47A40C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5638FBE1-3381-390E-B313-88B47697AE38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8AACC64-6027-D177-7034-8583F9BE0ED6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7424EC23-4236-2BA3-F06F-F3B1065D463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36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17">
        <p159:morph option="byObject"/>
      </p:transition>
    </mc:Choice>
    <mc:Fallback xmlns="">
      <p:transition spd="slow" advClick="0" advTm="41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6E593-5573-C3B5-8667-C52F2C99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2AF032-7012-B709-6148-565681BC0BEF}"/>
              </a:ext>
            </a:extLst>
          </p:cNvPr>
          <p:cNvSpPr txBox="1"/>
          <p:nvPr/>
        </p:nvSpPr>
        <p:spPr>
          <a:xfrm>
            <a:off x="4333339" y="1026826"/>
            <a:ext cx="352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正在连接（</a:t>
            </a:r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59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秒）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89FB625-4915-CCEB-DC59-8B2FC7380D9B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D6ECF82-85DB-C3F9-BDD6-D4DAF663963D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8167C69B-6D18-44B1-0D02-29B98BF980E7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7B7075-10A5-FAF2-5263-FA537B4BC00F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9F42257-982D-39BE-2BEB-04A267A43F3D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5A98E012-0A26-80F6-20D1-311B782894AC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21197AA-8AE1-32FA-C08C-C79720FD0207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B6674263-CEA3-D91F-1AD1-62D1C1D62E0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4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134"/>
    </mc:Choice>
    <mc:Fallback xmlns="">
      <p:transition advClick="0" advTm="113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F17D9-C302-34D5-36FF-B10AD8306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00F55B-E340-2909-88A7-A001AFF110BC}"/>
              </a:ext>
            </a:extLst>
          </p:cNvPr>
          <p:cNvSpPr txBox="1"/>
          <p:nvPr/>
        </p:nvSpPr>
        <p:spPr>
          <a:xfrm>
            <a:off x="4333339" y="1026826"/>
            <a:ext cx="352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正在连接（</a:t>
            </a:r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58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秒）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29AEB07-E252-FF3D-A267-8695EC0CF2DB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DCB098BF-5D5D-0EF5-B4DA-953526B30658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B6FF9117-C3BF-0203-CB81-27358CA5488B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B11D30-F18F-FD81-8A49-2A7F1EF937B3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A7C17D5-BDF3-E923-731F-A54AF142392D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4802538-BC2C-3876-30D3-ECD3DE52A792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926EBDC-D012-FD80-69E1-7DB6F4F087C5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8A432A8C-283B-F9DF-B2F6-4CFB3FF8CE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66"/>
    </mc:Choice>
    <mc:Fallback xmlns="">
      <p:transition advClick="0" advTm="106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B24AD5-95EA-95F6-AA51-22DE7057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97FF5C-118E-EF3D-F279-4463749A9FB2}"/>
              </a:ext>
            </a:extLst>
          </p:cNvPr>
          <p:cNvSpPr txBox="1"/>
          <p:nvPr/>
        </p:nvSpPr>
        <p:spPr>
          <a:xfrm>
            <a:off x="4333339" y="1026826"/>
            <a:ext cx="352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正在连接（</a:t>
            </a:r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57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秒）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CA48B32-A2B5-8846-C698-C17182835819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B818F46-85F1-CB6A-92C3-2BB701793A21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76D1AEA8-BF2F-A5F0-E2DA-C15AAC12FC33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9897BDD-A280-A9DE-EB0A-9CECD65F8E51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BB4DCEC-7694-A222-C84F-77E4896C7BB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5B0C2BC8-1B92-93BC-232A-93E0E08F7617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B0B52BA-39EF-3D12-8327-F950B8691A17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: 圆角 6">
            <a:hlinkClick r:id="rId3" action="ppaction://hlinksldjump"/>
            <a:extLst>
              <a:ext uri="{FF2B5EF4-FFF2-40B4-BE49-F238E27FC236}">
                <a16:creationId xmlns:a16="http://schemas.microsoft.com/office/drawing/2014/main" id="{9D40AE8F-014F-DF9E-BC86-B32075218C3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8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90"/>
    </mc:Choice>
    <mc:Fallback xmlns="">
      <p:transition advClick="0" advTm="10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8C62E-EEB1-CE4C-CCBB-49D2B765A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B30689-CE93-DA3C-189A-4BE249D5455D}"/>
              </a:ext>
            </a:extLst>
          </p:cNvPr>
          <p:cNvSpPr txBox="1"/>
          <p:nvPr/>
        </p:nvSpPr>
        <p:spPr>
          <a:xfrm>
            <a:off x="5182931" y="1026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FF00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连接成功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C71D3EF-E720-7156-FA1C-59302766FDDA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D322024-9EEA-3666-58AA-1488F3F602FE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F5BBACE7-3EA4-F022-6A64-68D1C2DBA3E1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FF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7911C0-781E-217D-8890-A7409B5182A2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500F0B7-6F5B-C9AD-39F9-3D504F840D2B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4B7BD2A3-7887-8182-2961-B9CFCF551A44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D53E872-0234-64E0-E5E1-8BE00F8DFF2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145"/>
    </mc:Choice>
    <mc:Fallback xmlns="">
      <p:transition advClick="0" advTm="214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20ED3-F352-278D-3D27-80E3F20FF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14288-538F-281D-D05D-0A8FDFD4A1A4}"/>
              </a:ext>
            </a:extLst>
          </p:cNvPr>
          <p:cNvSpPr txBox="1"/>
          <p:nvPr/>
        </p:nvSpPr>
        <p:spPr>
          <a:xfrm>
            <a:off x="5182931" y="1026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FF00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连接成功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760088C-ABCB-263D-014B-270A6CB0097A}"/>
              </a:ext>
            </a:extLst>
          </p:cNvPr>
          <p:cNvSpPr/>
          <p:nvPr/>
        </p:nvSpPr>
        <p:spPr>
          <a:xfrm>
            <a:off x="3939915" y="1573835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6C576A5-7D31-1D20-31A6-2585BC876590}"/>
              </a:ext>
            </a:extLst>
          </p:cNvPr>
          <p:cNvSpPr/>
          <p:nvPr/>
        </p:nvSpPr>
        <p:spPr>
          <a:xfrm>
            <a:off x="5658600" y="3292835"/>
            <a:ext cx="874800" cy="874800"/>
          </a:xfrm>
          <a:prstGeom prst="flowChartConnector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hlinkClick r:id="rId4" action="ppaction://hlinksldjump"/>
            <a:extLst>
              <a:ext uri="{FF2B5EF4-FFF2-40B4-BE49-F238E27FC236}">
                <a16:creationId xmlns:a16="http://schemas.microsoft.com/office/drawing/2014/main" id="{C7694426-6BA3-1213-6E73-69A8E76EE2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131960"/>
            <a:ext cx="244459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返回桌面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3A15D807-C3FC-5D56-E26A-F36B9D3FC98F}"/>
              </a:ext>
            </a:extLst>
          </p:cNvPr>
          <p:cNvSpPr/>
          <p:nvPr/>
        </p:nvSpPr>
        <p:spPr>
          <a:xfrm rot="17286953">
            <a:off x="4028343" y="1576086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FF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4D434F5-96DB-C35E-E967-605D21A4CD68}"/>
              </a:ext>
            </a:extLst>
          </p:cNvPr>
          <p:cNvGrpSpPr/>
          <p:nvPr/>
        </p:nvGrpSpPr>
        <p:grpSpPr>
          <a:xfrm>
            <a:off x="3547009" y="3485493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64DF367-D96A-0D8D-B16D-6C31DA26A0AB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BF58D8F-B053-0102-6BF9-90B15332407F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8C37EBD-033D-379C-11B5-0E0E4979F214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: 圆角 6">
            <a:hlinkClick r:id="rId5" action="ppaction://hlinksldjump"/>
            <a:extLst>
              <a:ext uri="{FF2B5EF4-FFF2-40B4-BE49-F238E27FC236}">
                <a16:creationId xmlns:a16="http://schemas.microsoft.com/office/drawing/2014/main" id="{6273884E-E3EA-F5FF-6E66-F742D172863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0108" y="6131960"/>
            <a:ext cx="2196317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返回设置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90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3C6437-80DE-C6B9-D33E-41BC7E05D1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987829" y="4993771"/>
            <a:ext cx="2642016" cy="1557634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5" name="矩形: 圆角 1">
            <a:extLst>
              <a:ext uri="{FF2B5EF4-FFF2-40B4-BE49-F238E27FC236}">
                <a16:creationId xmlns:a16="http://schemas.microsoft.com/office/drawing/2014/main" id="{00541CB0-1DFA-160D-CA87-EB54552C0DF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76625" y="306595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b="1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更新日志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矩形: 圆角 3">
            <a:extLst>
              <a:ext uri="{FF2B5EF4-FFF2-40B4-BE49-F238E27FC236}">
                <a16:creationId xmlns:a16="http://schemas.microsoft.com/office/drawing/2014/main" id="{3AF43D8A-488E-9FB6-0CEC-AB0E7E965B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76625" y="1023676"/>
            <a:ext cx="6531610" cy="552772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8F255-813F-95D1-39C9-DE16C34D4941}"/>
              </a:ext>
            </a:extLst>
          </p:cNvPr>
          <p:cNvSpPr txBox="1"/>
          <p:nvPr/>
        </p:nvSpPr>
        <p:spPr>
          <a:xfrm>
            <a:off x="1456219" y="1723663"/>
            <a:ext cx="6307392" cy="170540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修复了时间显示位置偏移的问题。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在用前警告里优化了一些内容。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修复了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图标显示错误的问题。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删除了某些幻灯片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B79A00-2F0D-7D00-A92B-09B4D9715AEF}"/>
              </a:ext>
            </a:extLst>
          </p:cNvPr>
          <p:cNvSpPr txBox="1"/>
          <p:nvPr/>
        </p:nvSpPr>
        <p:spPr>
          <a:xfrm>
            <a:off x="1456219" y="1104367"/>
            <a:ext cx="6307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GumoOS</a:t>
            </a:r>
            <a:r>
              <a:rPr lang="en-US" altLang="zh-CN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3.0.0</a:t>
            </a:r>
            <a:r>
              <a:rPr lang="zh-CN" altLang="en-US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更新日志</a:t>
            </a:r>
          </a:p>
        </p:txBody>
      </p:sp>
      <p:sp>
        <p:nvSpPr>
          <p:cNvPr id="9" name="矩形: 圆角 3">
            <a:extLst>
              <a:ext uri="{FF2B5EF4-FFF2-40B4-BE49-F238E27FC236}">
                <a16:creationId xmlns:a16="http://schemas.microsoft.com/office/drawing/2014/main" id="{163E81C0-231C-364A-2619-7C5E24B677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87829" y="1062551"/>
            <a:ext cx="2642016" cy="3876262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6DF46E-2094-4876-1EA9-E446235D5095}"/>
              </a:ext>
            </a:extLst>
          </p:cNvPr>
          <p:cNvSpPr txBox="1"/>
          <p:nvPr/>
        </p:nvSpPr>
        <p:spPr>
          <a:xfrm>
            <a:off x="7987829" y="1165921"/>
            <a:ext cx="264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GumoOS</a:t>
            </a:r>
            <a:r>
              <a:rPr lang="zh-CN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用前警告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36CA73-A9BA-175F-8AFC-0561D96EDB08}"/>
              </a:ext>
            </a:extLst>
          </p:cNvPr>
          <p:cNvSpPr txBox="1"/>
          <p:nvPr/>
        </p:nvSpPr>
        <p:spPr>
          <a:xfrm>
            <a:off x="7987830" y="1566030"/>
            <a:ext cx="2642016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GumoOS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系统基于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PowerPoint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内核制成，请统一使用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Power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Point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打开系统，若冒险使用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WPS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Office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或其他软件打开此系统可能造成文件损坏、字体缺失等各种问题。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制作组概不负责这类问题，如有字体问题自行安装字体。</a:t>
            </a:r>
          </a:p>
        </p:txBody>
      </p:sp>
      <p:sp>
        <p:nvSpPr>
          <p:cNvPr id="12" name="矩形: 圆角 6">
            <a:hlinkClick r:id="rId8" action="ppaction://hlinksldjump"/>
            <a:extLst>
              <a:ext uri="{FF2B5EF4-FFF2-40B4-BE49-F238E27FC236}">
                <a16:creationId xmlns:a16="http://schemas.microsoft.com/office/drawing/2014/main" id="{9DD45E55-7D29-3874-8F66-C6151A1A469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56110" y="5152568"/>
            <a:ext cx="2105451" cy="509666"/>
          </a:xfrm>
          <a:prstGeom prst="roundRect">
            <a:avLst>
              <a:gd name="adj" fmla="val 2802"/>
            </a:avLst>
          </a:prstGeom>
          <a:solidFill>
            <a:srgbClr val="00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同意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13" name="矩形: 圆角 6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16A79F2-520B-F919-57CB-DC98421B3C0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56110" y="5930105"/>
            <a:ext cx="2105451" cy="509666"/>
          </a:xfrm>
          <a:prstGeom prst="roundRect">
            <a:avLst>
              <a:gd name="adj" fmla="val 280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不同意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eveal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60DE6-3B57-21EF-E000-1FB303477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199FE09-5AB8-5763-B9B3-2880758B019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6B4943C-8580-D7CB-E6EE-258F9350F68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5B5CDF5-B031-19B4-B611-64579A9239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hlinkClick r:id="rId13" action="ppaction://hlinksldjump"/>
            <a:extLst>
              <a:ext uri="{FF2B5EF4-FFF2-40B4-BE49-F238E27FC236}">
                <a16:creationId xmlns:a16="http://schemas.microsoft.com/office/drawing/2014/main" id="{796D5F9A-3560-C903-8608-C494A2FCD0E6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HarmonyOS Sans SC" panose="00000500000000000000" pitchFamily="2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HarmonyOS Sans SC" panose="00000500000000000000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9E14E4A-E890-9BEC-576B-5F6CA092F2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8" name="矩形: 圆角 7">
            <a:hlinkClick r:id="rId14" action="ppaction://hlinksldjump"/>
            <a:extLst>
              <a:ext uri="{FF2B5EF4-FFF2-40B4-BE49-F238E27FC236}">
                <a16:creationId xmlns:a16="http://schemas.microsoft.com/office/drawing/2014/main" id="{007F046E-5848-F3A7-0CD1-D67D2CC08B5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544751" y="2503357"/>
            <a:ext cx="4856557" cy="1888317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版本：正式版</a:t>
            </a:r>
            <a:r>
              <a:rPr lang="en-US" altLang="zh-CN" sz="1600" dirty="0">
                <a:solidFill>
                  <a:schemeClr val="tx1"/>
                </a:solidFill>
              </a:rPr>
              <a:t> 2.1.1</a:t>
            </a: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处理器：</a:t>
            </a:r>
            <a:r>
              <a:rPr lang="en-US" altLang="zh-CN" sz="1600" dirty="0">
                <a:solidFill>
                  <a:schemeClr val="tx1"/>
                </a:solidFill>
              </a:rPr>
              <a:t>Power Point</a:t>
            </a: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运行内存：</a:t>
            </a:r>
            <a:r>
              <a:rPr lang="en-US" altLang="zh-CN" sz="1600" dirty="0">
                <a:solidFill>
                  <a:schemeClr val="tx1"/>
                </a:solidFill>
              </a:rPr>
              <a:t>128 GB</a:t>
            </a: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储存：</a:t>
            </a:r>
            <a:r>
              <a:rPr lang="en-US" altLang="zh-CN" sz="1600" dirty="0">
                <a:solidFill>
                  <a:schemeClr val="tx1"/>
                </a:solidFill>
              </a:rPr>
              <a:t>1 TB</a:t>
            </a: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系统：</a:t>
            </a:r>
            <a:r>
              <a:rPr lang="en-US" altLang="zh-CN" sz="1600" dirty="0" err="1">
                <a:solidFill>
                  <a:schemeClr val="tx1"/>
                </a:solidFill>
              </a:rPr>
              <a:t>GumoOS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电池容量：</a:t>
            </a:r>
            <a:r>
              <a:rPr lang="en-US" altLang="zh-CN" sz="1600" dirty="0">
                <a:solidFill>
                  <a:schemeClr val="tx1"/>
                </a:solidFill>
              </a:rPr>
              <a:t>10000 </a:t>
            </a:r>
            <a:r>
              <a:rPr lang="en-US" altLang="zh-CN" sz="1600" dirty="0" err="1">
                <a:solidFill>
                  <a:schemeClr val="tx1"/>
                </a:solidFill>
              </a:rPr>
              <a:t>mAh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hlinkClick r:id="rId14" action="ppaction://hlinksldjump"/>
            <a:extLst>
              <a:ext uri="{FF2B5EF4-FFF2-40B4-BE49-F238E27FC236}">
                <a16:creationId xmlns:a16="http://schemas.microsoft.com/office/drawing/2014/main" id="{33E45760-8265-D39A-8415-0937E94E024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0F552D4-A2F0-D6B7-4593-1C51D496691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30" name="矩形: 圆角 29">
            <a:hlinkClick r:id="rId15" action="ppaction://hlinksldjump"/>
            <a:extLst>
              <a:ext uri="{FF2B5EF4-FFF2-40B4-BE49-F238E27FC236}">
                <a16:creationId xmlns:a16="http://schemas.microsoft.com/office/drawing/2014/main" id="{E3E50CEA-2E39-3804-D110-68C343EA140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37" name="矩形: 圆角 36">
            <a:hlinkClick r:id="rId14" action="ppaction://hlinksldjump"/>
            <a:extLst>
              <a:ext uri="{FF2B5EF4-FFF2-40B4-BE49-F238E27FC236}">
                <a16:creationId xmlns:a16="http://schemas.microsoft.com/office/drawing/2014/main" id="{122C4DA6-FD90-7437-61CC-916675168D7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544751" y="1842797"/>
            <a:ext cx="4856557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457200"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GumoOS</a:t>
            </a:r>
            <a:r>
              <a:rPr lang="zh-CN" altLang="en-US" sz="1600" dirty="0">
                <a:solidFill>
                  <a:schemeClr val="tx1"/>
                </a:solidFill>
              </a:rPr>
              <a:t>系统由 </a:t>
            </a:r>
            <a:r>
              <a:rPr lang="en-US" altLang="zh-CN" sz="1600" dirty="0">
                <a:solidFill>
                  <a:schemeClr val="tx1"/>
                </a:solidFill>
              </a:rPr>
              <a:t>GUMO_ </a:t>
            </a:r>
            <a:r>
              <a:rPr lang="zh-CN" altLang="en-US" sz="1600" dirty="0">
                <a:solidFill>
                  <a:schemeClr val="tx1"/>
                </a:solidFill>
              </a:rPr>
              <a:t>开发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186C06CB-3B82-295A-632D-E956289F4FD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" name="流程图: 接点 14">
            <a:extLst>
              <a:ext uri="{FF2B5EF4-FFF2-40B4-BE49-F238E27FC236}">
                <a16:creationId xmlns:a16="http://schemas.microsoft.com/office/drawing/2014/main" id="{2DC16998-8B75-AE6C-E418-8036E9775BBB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14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58E7F6DD-FF78-C4E9-368E-F2095B2D42A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74991"/>
      </p:ext>
    </p:extLst>
  </p:cSld>
  <p:clrMapOvr>
    <a:masterClrMapping/>
  </p:clrMapOvr>
  <p:transition advClick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88011D-5FEE-FE11-F749-FE3D7B584BB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204C52-AB0F-C6EB-11C7-13E3132F4E7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E4CA762-5E0F-5651-A2A4-5793EDC6EB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7228DB-826F-5636-DBFA-AA2EE356A2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3" name="矩形: 圆角 12">
            <a:hlinkClick r:id="rId13" action="ppaction://hlinksldjump"/>
            <a:extLst>
              <a:ext uri="{FF2B5EF4-FFF2-40B4-BE49-F238E27FC236}">
                <a16:creationId xmlns:a16="http://schemas.microsoft.com/office/drawing/2014/main" id="{1A3BEC78-A1B3-E553-8D8E-E870C00A58B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14" name="矩形: 圆角 13">
            <a:hlinkClick r:id="rId14" action="ppaction://hlinksldjump"/>
            <a:extLst>
              <a:ext uri="{FF2B5EF4-FFF2-40B4-BE49-F238E27FC236}">
                <a16:creationId xmlns:a16="http://schemas.microsoft.com/office/drawing/2014/main" id="{B4E37761-A35E-91A1-969D-1C35381361B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5" name="文本框 14">
            <a:hlinkClick r:id="rId15" action="ppaction://hlinksldjump"/>
            <a:extLst>
              <a:ext uri="{FF2B5EF4-FFF2-40B4-BE49-F238E27FC236}">
                <a16:creationId xmlns:a16="http://schemas.microsoft.com/office/drawing/2014/main" id="{320CA3A0-B6BC-F65B-F667-2AC3BFA995D0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9ECFE7-4694-B165-2D07-C43707C0870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FCF153-44DD-CDF5-1BA4-41507BE9D49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522953" y="1737630"/>
            <a:ext cx="5067521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WLAN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556426-BE34-2731-D9C7-38DF784AE28C}"/>
              </a:ext>
            </a:extLst>
          </p:cNvPr>
          <p:cNvSpPr txBox="1"/>
          <p:nvPr/>
        </p:nvSpPr>
        <p:spPr>
          <a:xfrm>
            <a:off x="9786732" y="18385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未连接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8FE46BD-D8A7-33FE-EEED-460D06006FB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522953" y="2359143"/>
            <a:ext cx="5067521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飞行模式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141E20-6330-B40F-EFAE-8278A10DAE6A}"/>
              </a:ext>
            </a:extLst>
          </p:cNvPr>
          <p:cNvSpPr txBox="1"/>
          <p:nvPr/>
        </p:nvSpPr>
        <p:spPr>
          <a:xfrm>
            <a:off x="8430907" y="2460087"/>
            <a:ext cx="2159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该设备暂时不支持此功能</a:t>
            </a:r>
          </a:p>
        </p:txBody>
      </p:sp>
      <p:sp>
        <p:nvSpPr>
          <p:cNvPr id="4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81054EE8-7971-138A-2B93-2122F07CF8A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3" name="流程图: 接点 14">
            <a:extLst>
              <a:ext uri="{FF2B5EF4-FFF2-40B4-BE49-F238E27FC236}">
                <a16:creationId xmlns:a16="http://schemas.microsoft.com/office/drawing/2014/main" id="{875BB04E-6C36-49EB-E626-BC044D20EFBA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6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6B918E86-8AD8-25E5-17F3-D55D641BE76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711104"/>
      </p:ext>
    </p:extLst>
  </p:cSld>
  <p:clrMapOvr>
    <a:masterClrMapping/>
  </p:clrMapOvr>
  <p:transition advClick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CE392-D997-3B09-2676-5520F612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C2640C-E93F-BB0A-540D-4923226957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815778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4A4A8F-790A-51C1-1833-B1B33E9AD0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B18DDF-F855-3D41-C2D2-848AAFD709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941176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正在检查软件更新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EFC3C03-125D-2B7C-2EE9-2D32400050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矩形: 圆角 9">
            <a:hlinkClick r:id="rId11" action="ppaction://hlinksldjump"/>
            <a:extLst>
              <a:ext uri="{FF2B5EF4-FFF2-40B4-BE49-F238E27FC236}">
                <a16:creationId xmlns:a16="http://schemas.microsoft.com/office/drawing/2014/main" id="{905171A4-0D44-46B0-041A-D61ED89AB8E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13" name="矩形: 圆角 12">
            <a:hlinkClick r:id="rId12" action="ppaction://hlinksldjump"/>
            <a:extLst>
              <a:ext uri="{FF2B5EF4-FFF2-40B4-BE49-F238E27FC236}">
                <a16:creationId xmlns:a16="http://schemas.microsoft.com/office/drawing/2014/main" id="{36AFAD0A-9920-B482-4B6E-8DD22A319B4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4" name="文本框 13">
            <a:hlinkClick r:id="rId13" action="ppaction://hlinksldjump"/>
            <a:extLst>
              <a:ext uri="{FF2B5EF4-FFF2-40B4-BE49-F238E27FC236}">
                <a16:creationId xmlns:a16="http://schemas.microsoft.com/office/drawing/2014/main" id="{A1C6AAB0-7BF8-414A-2ADB-6FDBFED136A8}"/>
              </a:ext>
            </a:extLst>
          </p:cNvPr>
          <p:cNvSpPr txBox="1"/>
          <p:nvPr/>
        </p:nvSpPr>
        <p:spPr>
          <a:xfrm>
            <a:off x="10627674" y="710784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" name="矩形: 圆角 1">
            <a:hlinkClick r:id="rId14" action="ppaction://hlinksldjump"/>
            <a:extLst>
              <a:ext uri="{FF2B5EF4-FFF2-40B4-BE49-F238E27FC236}">
                <a16:creationId xmlns:a16="http://schemas.microsoft.com/office/drawing/2014/main" id="{288B5164-2080-E473-A63D-B4B1056BD9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85B062-5D7A-3039-EEF1-ABA78D103AE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626E8D-87D5-FDD6-4276-00EB5BAD1FB9}"/>
              </a:ext>
            </a:extLst>
          </p:cNvPr>
          <p:cNvSpPr txBox="1"/>
          <p:nvPr/>
        </p:nvSpPr>
        <p:spPr>
          <a:xfrm>
            <a:off x="6725366" y="1701384"/>
            <a:ext cx="317545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HarmonyOS Sans SC Medium" panose="00000600000000000000" charset="-122"/>
                <a:ea typeface="HarmonyOS Sans SC Medium" panose="00000600000000000000" charset="-122"/>
              </a:rPr>
              <a:t>GUM   </a:t>
            </a:r>
            <a:endParaRPr lang="zh-CN" altLang="en-US" sz="7200" dirty="0">
              <a:latin typeface="HarmonyOS Sans SC Medium" panose="00000600000000000000" charset="-122"/>
              <a:ea typeface="HarmonyOS Sans SC Medium" panose="00000600000000000000" charset="-122"/>
            </a:endParaRPr>
          </a:p>
        </p:txBody>
      </p:sp>
      <p:sp>
        <p:nvSpPr>
          <p:cNvPr id="19" name="圆: 空心 18">
            <a:extLst>
              <a:ext uri="{FF2B5EF4-FFF2-40B4-BE49-F238E27FC236}">
                <a16:creationId xmlns:a16="http://schemas.microsoft.com/office/drawing/2014/main" id="{82BC0E72-9288-F6BF-0EFE-5AFB64D9A602}"/>
              </a:ext>
            </a:extLst>
          </p:cNvPr>
          <p:cNvSpPr/>
          <p:nvPr/>
        </p:nvSpPr>
        <p:spPr>
          <a:xfrm>
            <a:off x="9092365" y="1949697"/>
            <a:ext cx="678988" cy="678988"/>
          </a:xfrm>
          <a:prstGeom prst="donut">
            <a:avLst>
              <a:gd name="adj" fmla="val 121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流程图: 接点 14">
            <a:extLst>
              <a:ext uri="{FF2B5EF4-FFF2-40B4-BE49-F238E27FC236}">
                <a16:creationId xmlns:a16="http://schemas.microsoft.com/office/drawing/2014/main" id="{83462A85-E48D-51B7-1969-A2DEEA6E54FC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11" name="矩形: 圆角 1">
            <a:hlinkClick r:id="rId15" action="ppaction://hlinksldjump"/>
            <a:extLst>
              <a:ext uri="{FF2B5EF4-FFF2-40B4-BE49-F238E27FC236}">
                <a16:creationId xmlns:a16="http://schemas.microsoft.com/office/drawing/2014/main" id="{D753DDCD-9267-0DD2-6BE2-DFE7AF0A3A4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39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0">
        <p159:morph option="byObject"/>
      </p:transition>
    </mc:Choice>
    <mc:Fallback xmlns="">
      <p:transition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FAA14-1AEF-45EF-EC98-393BF26CF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9496E5-EFD4-1639-E460-AC7D925082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815778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177830-FB75-16B7-DF16-FE00BFCA7AD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15EE67-531C-6087-B10B-FF8475108B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941176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A92C4F-4C55-7C84-6F01-FFEBFAFC14E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矩形: 圆角 9">
            <a:hlinkClick r:id="rId13" action="ppaction://hlinksldjump"/>
            <a:extLst>
              <a:ext uri="{FF2B5EF4-FFF2-40B4-BE49-F238E27FC236}">
                <a16:creationId xmlns:a16="http://schemas.microsoft.com/office/drawing/2014/main" id="{184758E6-D85B-0641-6795-C3EFCF9A5B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13" name="矩形: 圆角 12">
            <a:hlinkClick r:id="rId14" action="ppaction://hlinksldjump"/>
            <a:extLst>
              <a:ext uri="{FF2B5EF4-FFF2-40B4-BE49-F238E27FC236}">
                <a16:creationId xmlns:a16="http://schemas.microsoft.com/office/drawing/2014/main" id="{090B1472-944D-1D2F-BEED-813AE8D625E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4" name="文本框 13">
            <a:hlinkClick r:id="rId15" action="ppaction://hlinksldjump"/>
            <a:extLst>
              <a:ext uri="{FF2B5EF4-FFF2-40B4-BE49-F238E27FC236}">
                <a16:creationId xmlns:a16="http://schemas.microsoft.com/office/drawing/2014/main" id="{A1B0376A-C937-8D7E-DA84-DBCCDC4D4169}"/>
              </a:ext>
            </a:extLst>
          </p:cNvPr>
          <p:cNvSpPr txBox="1"/>
          <p:nvPr/>
        </p:nvSpPr>
        <p:spPr>
          <a:xfrm>
            <a:off x="10627674" y="710784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A6807ED1-AEC8-5C0A-172D-748C25BC4CC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368115-B9D6-63E5-D893-E6BBA2C06CA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984C90C-3AED-1D7A-2B73-DA868DC6CCFE}"/>
              </a:ext>
            </a:extLst>
          </p:cNvPr>
          <p:cNvGrpSpPr/>
          <p:nvPr/>
        </p:nvGrpSpPr>
        <p:grpSpPr>
          <a:xfrm>
            <a:off x="5909997" y="1712132"/>
            <a:ext cx="3165599" cy="1200329"/>
            <a:chOff x="6456483" y="1701384"/>
            <a:chExt cx="3073277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689C7E9-A33E-F84B-ABC5-1D373AFBD43B}"/>
                </a:ext>
              </a:extLst>
            </p:cNvPr>
            <p:cNvSpPr txBox="1"/>
            <p:nvPr/>
          </p:nvSpPr>
          <p:spPr>
            <a:xfrm>
              <a:off x="6456483" y="1701384"/>
              <a:ext cx="307327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latin typeface="HarmonyOS Sans SC Medium" panose="00000600000000000000" charset="-122"/>
                  <a:ea typeface="HarmonyOS Sans SC Medium" panose="00000600000000000000" charset="-122"/>
                </a:rPr>
                <a:t>GUM   </a:t>
              </a:r>
              <a:endParaRPr lang="zh-CN" altLang="en-US" sz="7200" dirty="0">
                <a:latin typeface="HarmonyOS Sans SC Medium" panose="00000600000000000000" charset="-122"/>
                <a:ea typeface="HarmonyOS Sans SC Medium" panose="00000600000000000000" charset="-122"/>
              </a:endParaRPr>
            </a:p>
          </p:txBody>
        </p:sp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7284E9D8-B40C-3260-459D-F71F6A609876}"/>
                </a:ext>
              </a:extLst>
            </p:cNvPr>
            <p:cNvSpPr/>
            <p:nvPr/>
          </p:nvSpPr>
          <p:spPr>
            <a:xfrm>
              <a:off x="8732833" y="1924930"/>
              <a:ext cx="678988" cy="703755"/>
            </a:xfrm>
            <a:prstGeom prst="donut">
              <a:avLst>
                <a:gd name="adj" fmla="val 12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5EAA87E-22A2-85D4-FD9C-516C1F87096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41075" y="2951033"/>
            <a:ext cx="5711102" cy="3304294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8462B3-7CB1-E85E-731A-2B69057D4CF4}"/>
              </a:ext>
            </a:extLst>
          </p:cNvPr>
          <p:cNvSpPr txBox="1"/>
          <p:nvPr/>
        </p:nvSpPr>
        <p:spPr>
          <a:xfrm>
            <a:off x="9051081" y="1750704"/>
            <a:ext cx="16715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HarmonyOS Sans SC Medium" panose="00000600000000000000" charset="-122"/>
                <a:ea typeface="HarmonyOS Sans SC Medium" panose="00000600000000000000" charset="-122"/>
              </a:rPr>
              <a:t>OS   </a:t>
            </a:r>
            <a:endParaRPr lang="zh-CN" altLang="en-US" sz="7200" dirty="0">
              <a:latin typeface="HarmonyOS Sans SC Medium" panose="00000600000000000000" charset="-122"/>
              <a:ea typeface="HarmonyOS Sans SC Medium" panose="00000600000000000000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614AAC-122B-9A1D-0C7E-375EF9053ABA}"/>
              </a:ext>
            </a:extLst>
          </p:cNvPr>
          <p:cNvSpPr txBox="1"/>
          <p:nvPr/>
        </p:nvSpPr>
        <p:spPr>
          <a:xfrm>
            <a:off x="5524997" y="3089090"/>
            <a:ext cx="5402083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你的运行配置低于更新要求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9C3E3C1-C63B-D026-D6C1-DBCFD0DE118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936141" y="5551408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不可更新</a:t>
            </a:r>
          </a:p>
        </p:txBody>
      </p:sp>
      <p:sp>
        <p:nvSpPr>
          <p:cNvPr id="18" name="流程图: 接点 14">
            <a:extLst>
              <a:ext uri="{FF2B5EF4-FFF2-40B4-BE49-F238E27FC236}">
                <a16:creationId xmlns:a16="http://schemas.microsoft.com/office/drawing/2014/main" id="{C233ACE7-9448-E73B-CE5F-1E75E57BE37C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20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E6D8ECB3-7B12-068A-1F34-9CDF56C9E09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94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3">
            <a:extLst>
              <a:ext uri="{FF2B5EF4-FFF2-40B4-BE49-F238E27FC236}">
                <a16:creationId xmlns:a16="http://schemas.microsoft.com/office/drawing/2014/main" id="{EEB89F7A-3D37-94AC-4DDA-523FFD13923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24" name="矩形: 圆角 4">
            <a:extLst>
              <a:ext uri="{FF2B5EF4-FFF2-40B4-BE49-F238E27FC236}">
                <a16:creationId xmlns:a16="http://schemas.microsoft.com/office/drawing/2014/main" id="{C57F4371-002E-D7F9-B86D-46FEFB16B43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5" name="矩形: 圆角 5">
            <a:extLst>
              <a:ext uri="{FF2B5EF4-FFF2-40B4-BE49-F238E27FC236}">
                <a16:creationId xmlns:a16="http://schemas.microsoft.com/office/drawing/2014/main" id="{FEB8AB3B-4071-4106-5787-949819D44A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6" name="矩形: 圆角 6">
            <a:extLst>
              <a:ext uri="{FF2B5EF4-FFF2-40B4-BE49-F238E27FC236}">
                <a16:creationId xmlns:a16="http://schemas.microsoft.com/office/drawing/2014/main" id="{9E7CBCA1-49E2-FD65-699F-5E1471E8E50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7" name="矩形: 圆角 9">
            <a:hlinkClick r:id="rId13" action="ppaction://hlinksldjump"/>
            <a:extLst>
              <a:ext uri="{FF2B5EF4-FFF2-40B4-BE49-F238E27FC236}">
                <a16:creationId xmlns:a16="http://schemas.microsoft.com/office/drawing/2014/main" id="{1C499372-3450-DA20-BD84-4CE6F26066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28" name="矩形: 圆角 12">
            <a:hlinkClick r:id="rId14" action="ppaction://hlinksldjump"/>
            <a:extLst>
              <a:ext uri="{FF2B5EF4-FFF2-40B4-BE49-F238E27FC236}">
                <a16:creationId xmlns:a16="http://schemas.microsoft.com/office/drawing/2014/main" id="{E5E5A630-ECA2-19E3-98B7-FA2E283FC4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29" name="文本框 28">
            <a:hlinkClick r:id="rId15" action="ppaction://hlinksldjump"/>
            <a:extLst>
              <a:ext uri="{FF2B5EF4-FFF2-40B4-BE49-F238E27FC236}">
                <a16:creationId xmlns:a16="http://schemas.microsoft.com/office/drawing/2014/main" id="{567B129A-C74E-90DC-32D8-5B6E2B6267F5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流程图: 接点 14">
            <a:extLst>
              <a:ext uri="{FF2B5EF4-FFF2-40B4-BE49-F238E27FC236}">
                <a16:creationId xmlns:a16="http://schemas.microsoft.com/office/drawing/2014/main" id="{BFBCE18E-C51C-896C-33FB-829FA3292E7A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31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8E5DCE9D-1865-F04F-3DC6-529D79D94DD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32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5D9213C3-C683-5CAC-E0AD-748F107AFBB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33" name="矩形: 圆角 1">
            <a:extLst>
              <a:ext uri="{FF2B5EF4-FFF2-40B4-BE49-F238E27FC236}">
                <a16:creationId xmlns:a16="http://schemas.microsoft.com/office/drawing/2014/main" id="{B7BFB986-64FA-A374-839C-E3CA211BDE0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731362" y="4834327"/>
            <a:ext cx="3155429" cy="509666"/>
          </a:xfrm>
          <a:prstGeom prst="roundRect">
            <a:avLst>
              <a:gd name="adj" fmla="val 2802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35" name="矩形: 圆角 1">
            <a:hlinkClick r:id="rId18" action="ppaction://hlinksldjump"/>
            <a:extLst>
              <a:ext uri="{FF2B5EF4-FFF2-40B4-BE49-F238E27FC236}">
                <a16:creationId xmlns:a16="http://schemas.microsoft.com/office/drawing/2014/main" id="{ABA458F5-B8ED-87D0-CF7B-9C507D56053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802378" y="5255713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录入</a:t>
            </a:r>
          </a:p>
        </p:txBody>
      </p:sp>
      <p:sp>
        <p:nvSpPr>
          <p:cNvPr id="37" name="矩形: 圆角 1">
            <a:extLst>
              <a:ext uri="{FF2B5EF4-FFF2-40B4-BE49-F238E27FC236}">
                <a16:creationId xmlns:a16="http://schemas.microsoft.com/office/drawing/2014/main" id="{922AC738-D6F1-0B9B-A65D-B10C4815ED9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579848" y="1782173"/>
            <a:ext cx="516151" cy="468000"/>
          </a:xfrm>
          <a:prstGeom prst="roundRect">
            <a:avLst/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AI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1A48F5-8F28-C555-8564-2F9AF0A56044}"/>
              </a:ext>
            </a:extLst>
          </p:cNvPr>
          <p:cNvSpPr txBox="1"/>
          <p:nvPr/>
        </p:nvSpPr>
        <p:spPr>
          <a:xfrm>
            <a:off x="6047849" y="1800617"/>
            <a:ext cx="5402083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Intelligence</a:t>
            </a:r>
            <a:endParaRPr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BEBEDDF-6227-7E3C-2BF1-C7B26B710F54}"/>
              </a:ext>
            </a:extLst>
          </p:cNvPr>
          <p:cNvSpPr txBox="1"/>
          <p:nvPr/>
        </p:nvSpPr>
        <p:spPr>
          <a:xfrm>
            <a:off x="5485417" y="2291674"/>
            <a:ext cx="5105057" cy="21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GumoOS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2.0.0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发布了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Intelligence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功能，帮助用户在生活中操作更便利，解答用户的疑惑。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目前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Intelligence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在该系统内核不支持运行。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可提前开启</a:t>
            </a:r>
            <a:r>
              <a:rPr lang="en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en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Intelligence</a:t>
            </a:r>
            <a:r>
              <a:rPr lang="zh-CN" altLang="e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听写功能，请点击下方按钮录入你的声音。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55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B49A-1198-FC83-9AE3-0DE7C83C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3">
            <a:extLst>
              <a:ext uri="{FF2B5EF4-FFF2-40B4-BE49-F238E27FC236}">
                <a16:creationId xmlns:a16="http://schemas.microsoft.com/office/drawing/2014/main" id="{51B38024-12E2-E418-F8EB-F5C9E941D4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25" name="矩形: 圆角 5">
            <a:extLst>
              <a:ext uri="{FF2B5EF4-FFF2-40B4-BE49-F238E27FC236}">
                <a16:creationId xmlns:a16="http://schemas.microsoft.com/office/drawing/2014/main" id="{71FDEA63-9A6C-15B8-B01E-3137C66EBB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9" name="文本框 28">
            <a:hlinkClick r:id="rId5" action="ppaction://hlinksldjump"/>
            <a:extLst>
              <a:ext uri="{FF2B5EF4-FFF2-40B4-BE49-F238E27FC236}">
                <a16:creationId xmlns:a16="http://schemas.microsoft.com/office/drawing/2014/main" id="{8D9ABAD3-23FE-8FD9-7923-D189C6A8C81C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62E521-7DEC-9B1A-E9E2-A33A61FBC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253" y="2007507"/>
            <a:ext cx="1421493" cy="14214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A76DB5-4BE1-2F0A-A0B8-A95CAA994C9D}"/>
              </a:ext>
            </a:extLst>
          </p:cNvPr>
          <p:cNvSpPr txBox="1"/>
          <p:nvPr/>
        </p:nvSpPr>
        <p:spPr>
          <a:xfrm>
            <a:off x="4383840" y="3342807"/>
            <a:ext cx="342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，让生活更便利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8D2F6-E649-68A5-C6BD-C3A6E5CC924A}"/>
              </a:ext>
            </a:extLst>
          </p:cNvPr>
          <p:cNvSpPr txBox="1"/>
          <p:nvPr/>
        </p:nvSpPr>
        <p:spPr>
          <a:xfrm>
            <a:off x="3477402" y="3922500"/>
            <a:ext cx="5237193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若你已经准备就绪，请点击下方按钮开始</a:t>
            </a:r>
          </a:p>
        </p:txBody>
      </p:sp>
      <p:sp>
        <p:nvSpPr>
          <p:cNvPr id="6" name="矩形: 圆角 1">
            <a:hlinkClick r:id="rId7" action="ppaction://hlinksldjump"/>
            <a:extLst>
              <a:ext uri="{FF2B5EF4-FFF2-40B4-BE49-F238E27FC236}">
                <a16:creationId xmlns:a16="http://schemas.microsoft.com/office/drawing/2014/main" id="{F7EC15D3-83EA-BFFA-C392-8FF43D998F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录入我的声音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AE669B-69F4-3E87-8B9E-299903661520}"/>
              </a:ext>
            </a:extLst>
          </p:cNvPr>
          <p:cNvSpPr txBox="1"/>
          <p:nvPr/>
        </p:nvSpPr>
        <p:spPr>
          <a:xfrm>
            <a:off x="2615898" y="4925845"/>
            <a:ext cx="696019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点击按钮代表你同意了</a:t>
            </a:r>
            <a:r>
              <a:rPr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用户隐私协议</a:t>
            </a:r>
            <a:r>
              <a:rPr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《AICG</a:t>
            </a: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（人工智能）使用协议</a:t>
            </a:r>
            <a:r>
              <a:rPr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endParaRPr lang="zh-CN" altLang="en-US" sz="1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E4850F-2657-B835-03A8-5B7B94C4666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D57F9F1A-30E1-C262-5DFF-A0F852C144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CA0694-96DF-1A94-A63D-C0A5E455A9D9}"/>
              </a:ext>
            </a:extLst>
          </p:cNvPr>
          <p:cNvSpPr txBox="1"/>
          <p:nvPr/>
        </p:nvSpPr>
        <p:spPr>
          <a:xfrm>
            <a:off x="3388367" y="2951946"/>
            <a:ext cx="5415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，今天天气怎么样？</a:t>
            </a:r>
          </a:p>
        </p:txBody>
      </p:sp>
      <p:pic>
        <p:nvPicPr>
          <p:cNvPr id="8" name="AI1">
            <a:hlinkClick r:id="" action="ppaction://media"/>
            <a:extLst>
              <a:ext uri="{FF2B5EF4-FFF2-40B4-BE49-F238E27FC236}">
                <a16:creationId xmlns:a16="http://schemas.microsoft.com/office/drawing/2014/main" id="{15F64F64-B8B5-7EEA-00E6-E959CCAA917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-1587398"/>
            <a:ext cx="812800" cy="812800"/>
          </a:xfrm>
          <a:prstGeom prst="rect">
            <a:avLst/>
          </a:prstGeom>
        </p:spPr>
      </p:pic>
      <p:sp>
        <p:nvSpPr>
          <p:cNvPr id="9" name="矩形: 圆角 1">
            <a:hlinkClick r:id="rId8" action="ppaction://hlinksldjump"/>
            <a:extLst>
              <a:ext uri="{FF2B5EF4-FFF2-40B4-BE49-F238E27FC236}">
                <a16:creationId xmlns:a16="http://schemas.microsoft.com/office/drawing/2014/main" id="{B0ABB31E-64F2-B0B0-DC86-8BEE618E3A7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</p:spTree>
    <p:extLst>
      <p:ext uri="{BB962C8B-B14F-4D97-AF65-F5344CB8AC3E}">
        <p14:creationId xmlns:p14="http://schemas.microsoft.com/office/powerpoint/2010/main" val="335023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3">
            <a:extLst>
              <a:ext uri="{FF2B5EF4-FFF2-40B4-BE49-F238E27FC236}">
                <a16:creationId xmlns:a16="http://schemas.microsoft.com/office/drawing/2014/main" id="{319F03B2-7DB9-4E9C-748C-420E02ED2B4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12" name="矩形: 圆角 5">
            <a:extLst>
              <a:ext uri="{FF2B5EF4-FFF2-40B4-BE49-F238E27FC236}">
                <a16:creationId xmlns:a16="http://schemas.microsoft.com/office/drawing/2014/main" id="{09C1E585-EE8E-C7CC-6B09-A07E179BE3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D52693-3074-40AA-30DC-C652010F8136}"/>
              </a:ext>
            </a:extLst>
          </p:cNvPr>
          <p:cNvSpPr txBox="1"/>
          <p:nvPr/>
        </p:nvSpPr>
        <p:spPr>
          <a:xfrm>
            <a:off x="2567640" y="2951946"/>
            <a:ext cx="7056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，发送一个消息给我的母亲。</a:t>
            </a:r>
          </a:p>
        </p:txBody>
      </p:sp>
      <p:pic>
        <p:nvPicPr>
          <p:cNvPr id="15" name="AI2">
            <a:hlinkClick r:id="" action="ppaction://media"/>
            <a:extLst>
              <a:ext uri="{FF2B5EF4-FFF2-40B4-BE49-F238E27FC236}">
                <a16:creationId xmlns:a16="http://schemas.microsoft.com/office/drawing/2014/main" id="{6A55A615-45D1-BDE4-824C-C702F7C5A59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13" y="7938"/>
            <a:ext cx="812800" cy="812800"/>
          </a:xfrm>
          <a:prstGeom prst="rect">
            <a:avLst/>
          </a:prstGeom>
        </p:spPr>
      </p:pic>
      <p:sp>
        <p:nvSpPr>
          <p:cNvPr id="16" name="矩形: 圆角 1">
            <a:hlinkClick r:id="rId8" action="ppaction://hlinksldjump"/>
            <a:extLst>
              <a:ext uri="{FF2B5EF4-FFF2-40B4-BE49-F238E27FC236}">
                <a16:creationId xmlns:a16="http://schemas.microsoft.com/office/drawing/2014/main" id="{68AABFA0-BE17-37B7-6184-48BB1C934A7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</p:spTree>
    <p:extLst>
      <p:ext uri="{BB962C8B-B14F-4D97-AF65-F5344CB8AC3E}">
        <p14:creationId xmlns:p14="http://schemas.microsoft.com/office/powerpoint/2010/main" val="20056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3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3">
            <a:extLst>
              <a:ext uri="{FF2B5EF4-FFF2-40B4-BE49-F238E27FC236}">
                <a16:creationId xmlns:a16="http://schemas.microsoft.com/office/drawing/2014/main" id="{DE6F0499-5261-8DF7-4322-9B2F61E32C8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9" name="矩形: 圆角 5">
            <a:extLst>
              <a:ext uri="{FF2B5EF4-FFF2-40B4-BE49-F238E27FC236}">
                <a16:creationId xmlns:a16="http://schemas.microsoft.com/office/drawing/2014/main" id="{266E75BC-3A0F-BB55-EDE2-82C058C23E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EBA5FC-A605-48D0-71ED-0466E9FA6F10}"/>
              </a:ext>
            </a:extLst>
          </p:cNvPr>
          <p:cNvSpPr txBox="1"/>
          <p:nvPr/>
        </p:nvSpPr>
        <p:spPr>
          <a:xfrm>
            <a:off x="3193612" y="2951946"/>
            <a:ext cx="5804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，给我的姑姑打电话。</a:t>
            </a:r>
          </a:p>
        </p:txBody>
      </p:sp>
      <p:sp>
        <p:nvSpPr>
          <p:cNvPr id="11" name="矩形: 圆角 1">
            <a:hlinkClick r:id="rId7" action="ppaction://hlinksldjump"/>
            <a:extLst>
              <a:ext uri="{FF2B5EF4-FFF2-40B4-BE49-F238E27FC236}">
                <a16:creationId xmlns:a16="http://schemas.microsoft.com/office/drawing/2014/main" id="{DD8EAF9D-6F30-7F3F-CADC-4E2E02B014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  <p:pic>
        <p:nvPicPr>
          <p:cNvPr id="12" name="AI3">
            <a:hlinkClick r:id="" action="ppaction://media"/>
            <a:extLst>
              <a:ext uri="{FF2B5EF4-FFF2-40B4-BE49-F238E27FC236}">
                <a16:creationId xmlns:a16="http://schemas.microsoft.com/office/drawing/2014/main" id="{1767C486-05AA-C799-8643-6601451C5F20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88" y="79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3">
            <a:extLst>
              <a:ext uri="{FF2B5EF4-FFF2-40B4-BE49-F238E27FC236}">
                <a16:creationId xmlns:a16="http://schemas.microsoft.com/office/drawing/2014/main" id="{101D9FAD-74E5-B3B8-7A2A-AB885DD4B6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8" name="矩形: 圆角 5">
            <a:extLst>
              <a:ext uri="{FF2B5EF4-FFF2-40B4-BE49-F238E27FC236}">
                <a16:creationId xmlns:a16="http://schemas.microsoft.com/office/drawing/2014/main" id="{C2C8C867-942D-B55B-2926-F370BB7D317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47D661-77C4-47DB-28AC-F47F381350C1}"/>
              </a:ext>
            </a:extLst>
          </p:cNvPr>
          <p:cNvSpPr txBox="1"/>
          <p:nvPr/>
        </p:nvSpPr>
        <p:spPr>
          <a:xfrm>
            <a:off x="2567643" y="2951946"/>
            <a:ext cx="7056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，帮我下载最新的系统版本。</a:t>
            </a:r>
          </a:p>
        </p:txBody>
      </p:sp>
      <p:sp>
        <p:nvSpPr>
          <p:cNvPr id="10" name="矩形: 圆角 1">
            <a:hlinkClick r:id="rId7" action="ppaction://hlinksldjump"/>
            <a:extLst>
              <a:ext uri="{FF2B5EF4-FFF2-40B4-BE49-F238E27FC236}">
                <a16:creationId xmlns:a16="http://schemas.microsoft.com/office/drawing/2014/main" id="{1F632350-CF3F-799F-31DA-FA49E192B4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  <p:pic>
        <p:nvPicPr>
          <p:cNvPr id="11" name="AI4">
            <a:hlinkClick r:id="" action="ppaction://media"/>
            <a:extLst>
              <a:ext uri="{FF2B5EF4-FFF2-40B4-BE49-F238E27FC236}">
                <a16:creationId xmlns:a16="http://schemas.microsoft.com/office/drawing/2014/main" id="{29BED1E7-A871-50A7-99FA-C4786F5089F7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79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3307" y="700688"/>
            <a:ext cx="3345373" cy="1477328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9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09:41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30614" y="516022"/>
            <a:ext cx="173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日</a:t>
            </a:r>
            <a:r>
              <a:rPr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周六</a:t>
            </a:r>
          </a:p>
        </p:txBody>
      </p:sp>
      <p:pic>
        <p:nvPicPr>
          <p:cNvPr id="2" name="图片 4" descr="用户">
            <a:extLst>
              <a:ext uri="{FF2B5EF4-FFF2-40B4-BE49-F238E27FC236}">
                <a16:creationId xmlns:a16="http://schemas.microsoft.com/office/drawing/2014/main" id="{F150DFAD-87C4-4847-A381-2EDC88B60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691" y="5144109"/>
            <a:ext cx="642610" cy="6426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0DF869-464C-DB7E-5EB8-408B5FCBF89E}"/>
              </a:ext>
            </a:extLst>
          </p:cNvPr>
          <p:cNvSpPr txBox="1"/>
          <p:nvPr/>
        </p:nvSpPr>
        <p:spPr>
          <a:xfrm>
            <a:off x="4962839" y="5786719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用户</a:t>
            </a:r>
          </a:p>
        </p:txBody>
      </p:sp>
      <p:sp>
        <p:nvSpPr>
          <p:cNvPr id="5" name="矩形: 圆角 12">
            <a:hlinkClick r:id="rId6" action="ppaction://hlinksldjump"/>
            <a:extLst>
              <a:ext uri="{FF2B5EF4-FFF2-40B4-BE49-F238E27FC236}">
                <a16:creationId xmlns:a16="http://schemas.microsoft.com/office/drawing/2014/main" id="{13B7AF65-F3D0-EA72-EECE-7535E1AA632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84750" y="6179431"/>
            <a:ext cx="1222495" cy="3031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60" dirty="0">
                <a:solidFill>
                  <a:prstClr val="white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登录</a:t>
            </a:r>
            <a:endParaRPr kumimoji="0" lang="zh-CN" altLang="en-US" sz="126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E83B27-F5B5-D73A-C288-4A51DB21630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C14148D8-BD54-22D3-0D8F-27811A10E5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5C0E8-8B02-A706-8478-F6504736D099}"/>
              </a:ext>
            </a:extLst>
          </p:cNvPr>
          <p:cNvSpPr txBox="1"/>
          <p:nvPr/>
        </p:nvSpPr>
        <p:spPr>
          <a:xfrm>
            <a:off x="2362466" y="2951946"/>
            <a:ext cx="7467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，帮我预定一张去深圳的机票。</a:t>
            </a:r>
          </a:p>
        </p:txBody>
      </p:sp>
      <p:sp>
        <p:nvSpPr>
          <p:cNvPr id="7" name="矩形: 圆角 1">
            <a:hlinkClick r:id="rId7" action="ppaction://hlinksldjump"/>
            <a:extLst>
              <a:ext uri="{FF2B5EF4-FFF2-40B4-BE49-F238E27FC236}">
                <a16:creationId xmlns:a16="http://schemas.microsoft.com/office/drawing/2014/main" id="{A1883DBF-F2E4-5D53-C532-72418DA919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  <p:pic>
        <p:nvPicPr>
          <p:cNvPr id="8" name="AI5">
            <a:hlinkClick r:id="" action="ppaction://media"/>
            <a:extLst>
              <a:ext uri="{FF2B5EF4-FFF2-40B4-BE49-F238E27FC236}">
                <a16:creationId xmlns:a16="http://schemas.microsoft.com/office/drawing/2014/main" id="{C95238CB-3494-BBC6-4A3B-47CA94A3F8C2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88" y="6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249B9D9-0EBF-DE8E-E24D-9E88A840E0A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554F5BBD-6702-142B-7572-CD179CAC5D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AB2F8-DBB6-D379-9E23-EBFED32AEF13}"/>
              </a:ext>
            </a:extLst>
          </p:cNvPr>
          <p:cNvSpPr txBox="1"/>
          <p:nvPr/>
        </p:nvSpPr>
        <p:spPr>
          <a:xfrm>
            <a:off x="4772557" y="3067004"/>
            <a:ext cx="26468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已就绪</a:t>
            </a:r>
            <a:endParaRPr lang="en-US" altLang="zh-CN" sz="32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敬请期待后续更新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" name="AIF">
            <a:hlinkClick r:id="" action="ppaction://media"/>
            <a:extLst>
              <a:ext uri="{FF2B5EF4-FFF2-40B4-BE49-F238E27FC236}">
                <a16:creationId xmlns:a16="http://schemas.microsoft.com/office/drawing/2014/main" id="{6377BF06-8BCD-3A2B-210C-70909972524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88" y="7938"/>
            <a:ext cx="812800" cy="812800"/>
          </a:xfrm>
          <a:prstGeom prst="rect">
            <a:avLst/>
          </a:prstGeom>
        </p:spPr>
      </p:pic>
      <p:sp>
        <p:nvSpPr>
          <p:cNvPr id="9" name="矩形: 圆角 1">
            <a:hlinkClick r:id="rId8" action="ppaction://hlinksldjump"/>
            <a:extLst>
              <a:ext uri="{FF2B5EF4-FFF2-40B4-BE49-F238E27FC236}">
                <a16:creationId xmlns:a16="http://schemas.microsoft.com/office/drawing/2014/main" id="{DE976B5C-9631-30D8-1016-AD47BEB9105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返回设置</a:t>
            </a:r>
          </a:p>
        </p:txBody>
      </p:sp>
    </p:spTree>
    <p:extLst>
      <p:ext uri="{BB962C8B-B14F-4D97-AF65-F5344CB8AC3E}">
        <p14:creationId xmlns:p14="http://schemas.microsoft.com/office/powerpoint/2010/main" val="4213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4" action="ppaction://hlinksldjump"/>
            <a:extLst>
              <a:ext uri="{FF2B5EF4-FFF2-40B4-BE49-F238E27FC236}">
                <a16:creationId xmlns:a16="http://schemas.microsoft.com/office/drawing/2014/main" id="{FCF9DCCB-54F9-1154-9FA9-E567C14C1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362449" y="2373685"/>
            <a:ext cx="1733551" cy="2110630"/>
          </a:xfrm>
          <a:prstGeom prst="rect">
            <a:avLst/>
          </a:prstGeom>
        </p:spPr>
      </p:pic>
      <p:pic>
        <p:nvPicPr>
          <p:cNvPr id="6" name="图片 5">
            <a:hlinkClick r:id="rId6" action="ppaction://hlinksldjump"/>
            <a:extLst>
              <a:ext uri="{FF2B5EF4-FFF2-40B4-BE49-F238E27FC236}">
                <a16:creationId xmlns:a16="http://schemas.microsoft.com/office/drawing/2014/main" id="{1CABD18B-0B7E-82E9-3901-A7C36FAA7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1" r="549"/>
          <a:stretch/>
        </p:blipFill>
        <p:spPr>
          <a:xfrm>
            <a:off x="6165056" y="2373685"/>
            <a:ext cx="1733551" cy="2110630"/>
          </a:xfrm>
          <a:prstGeom prst="rect">
            <a:avLst/>
          </a:prstGeom>
        </p:spPr>
      </p:pic>
      <p:sp>
        <p:nvSpPr>
          <p:cNvPr id="7" name="矩形: 圆角 6">
            <a:hlinkClick r:id="rId7" action="ppaction://hlinksldjump"/>
            <a:extLst>
              <a:ext uri="{FF2B5EF4-FFF2-40B4-BE49-F238E27FC236}">
                <a16:creationId xmlns:a16="http://schemas.microsoft.com/office/drawing/2014/main" id="{8D4ADD6F-E96F-907B-E9E3-3B3D8CB4B7D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04646" y="4484315"/>
            <a:ext cx="244459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返回桌面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64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8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BC5A8EA1-588E-F3D3-0CC3-D517E3631AD8}"/>
              </a:ext>
            </a:extLst>
          </p:cNvPr>
          <p:cNvSpPr/>
          <p:nvPr/>
        </p:nvSpPr>
        <p:spPr>
          <a:xfrm>
            <a:off x="9219056" y="6079092"/>
            <a:ext cx="1211640" cy="584200"/>
          </a:xfrm>
          <a:prstGeom prst="round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5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 Light" panose="020B0300000000000000" pitchFamily="34" charset="-122"/>
              <a:ea typeface="PingFang SC Light" panose="020B0300000000000000" pitchFamily="34" charset="-122"/>
              <a:cs typeface="微软雅黑" panose="020B050302020402020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26A9A7-3860-1AD1-DB86-D0ABB6793735}"/>
              </a:ext>
            </a:extLst>
          </p:cNvPr>
          <p:cNvSpPr/>
          <p:nvPr/>
        </p:nvSpPr>
        <p:spPr>
          <a:xfrm>
            <a:off x="1469390" y="6073726"/>
            <a:ext cx="5972419" cy="584200"/>
          </a:xfrm>
          <a:prstGeom prst="round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5EE6B7-E488-323D-216D-347B0DB86FB8}"/>
              </a:ext>
            </a:extLst>
          </p:cNvPr>
          <p:cNvSpPr/>
          <p:nvPr/>
        </p:nvSpPr>
        <p:spPr>
          <a:xfrm>
            <a:off x="1664897" y="6144351"/>
            <a:ext cx="432000" cy="432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访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: 圆角 16">
            <a:hlinkClick r:id="rId2"/>
            <a:extLst>
              <a:ext uri="{FF2B5EF4-FFF2-40B4-BE49-F238E27FC236}">
                <a16:creationId xmlns:a16="http://schemas.microsoft.com/office/drawing/2014/main" id="{617D9F40-C8DC-7612-2B65-4F6FCDA27F41}"/>
              </a:ext>
            </a:extLst>
          </p:cNvPr>
          <p:cNvSpPr/>
          <p:nvPr/>
        </p:nvSpPr>
        <p:spPr>
          <a:xfrm>
            <a:off x="261740" y="249769"/>
            <a:ext cx="540000" cy="54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E0BED4-6130-C6FE-7B98-09234A249306}"/>
              </a:ext>
            </a:extLst>
          </p:cNvPr>
          <p:cNvSpPr txBox="1"/>
          <p:nvPr/>
        </p:nvSpPr>
        <p:spPr>
          <a:xfrm>
            <a:off x="-601418" y="789769"/>
            <a:ext cx="226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浏览器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7382077-E59A-EFDF-F242-908D7FC0A832}"/>
              </a:ext>
            </a:extLst>
          </p:cNvPr>
          <p:cNvSpPr/>
          <p:nvPr/>
        </p:nvSpPr>
        <p:spPr>
          <a:xfrm>
            <a:off x="7579459" y="6073726"/>
            <a:ext cx="1515614" cy="584200"/>
          </a:xfrm>
          <a:prstGeom prst="round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延迟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:0ms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892364-B8CB-4C3D-B7FB-4A885415ECA8}"/>
              </a:ext>
            </a:extLst>
          </p:cNvPr>
          <p:cNvSpPr txBox="1"/>
          <p:nvPr/>
        </p:nvSpPr>
        <p:spPr>
          <a:xfrm>
            <a:off x="9338534" y="637214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2025/10/11</a:t>
            </a:r>
            <a:endParaRPr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1CCAA0-7C43-04C0-F9F5-F056B8C357AC}"/>
              </a:ext>
            </a:extLst>
          </p:cNvPr>
          <p:cNvSpPr txBox="1"/>
          <p:nvPr/>
        </p:nvSpPr>
        <p:spPr>
          <a:xfrm>
            <a:off x="9732056" y="610911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09:41</a:t>
            </a:r>
            <a:endParaRPr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C5C351A-AAB9-F6C1-FEFA-78554586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69" y="6068846"/>
            <a:ext cx="210131" cy="320892"/>
          </a:xfrm>
          <a:prstGeom prst="rect">
            <a:avLst/>
          </a:prstGeom>
        </p:spPr>
      </p:pic>
      <p:pic>
        <p:nvPicPr>
          <p:cNvPr id="3" name="图片 2">
            <a:hlinkClick r:id="rId4" action="ppaction://hlinksldjump"/>
            <a:extLst>
              <a:ext uri="{FF2B5EF4-FFF2-40B4-BE49-F238E27FC236}">
                <a16:creationId xmlns:a16="http://schemas.microsoft.com/office/drawing/2014/main" id="{4929BB9F-5E90-02A3-A761-4C5814A4F4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3442" y="6410410"/>
            <a:ext cx="141393" cy="165941"/>
          </a:xfrm>
          <a:prstGeom prst="rect">
            <a:avLst/>
          </a:prstGeom>
        </p:spPr>
      </p:pic>
      <p:pic>
        <p:nvPicPr>
          <p:cNvPr id="4" name="图形 3" descr="飞机 纯色填充">
            <a:extLst>
              <a:ext uri="{FF2B5EF4-FFF2-40B4-BE49-F238E27FC236}">
                <a16:creationId xmlns:a16="http://schemas.microsoft.com/office/drawing/2014/main" id="{B704D2C6-7287-BE87-AFEC-30CC7E0681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886696" y="6144350"/>
            <a:ext cx="279839" cy="228386"/>
          </a:xfrm>
          <a:prstGeom prst="rect">
            <a:avLst/>
          </a:prstGeom>
        </p:spPr>
      </p:pic>
      <p:pic>
        <p:nvPicPr>
          <p:cNvPr id="13" name="图形 12" descr="游戏控制器 纯色填充">
            <a:extLst>
              <a:ext uri="{FF2B5EF4-FFF2-40B4-BE49-F238E27FC236}">
                <a16:creationId xmlns:a16="http://schemas.microsoft.com/office/drawing/2014/main" id="{80ABB7FC-C690-D695-FCA2-3DC8F038D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1373" y="6410410"/>
            <a:ext cx="186490" cy="186490"/>
          </a:xfrm>
          <a:prstGeom prst="rect">
            <a:avLst/>
          </a:prstGeom>
        </p:spPr>
      </p:pic>
      <p:pic>
        <p:nvPicPr>
          <p:cNvPr id="20" name="图形 19" descr="搏动的心 纯色填充">
            <a:extLst>
              <a:ext uri="{FF2B5EF4-FFF2-40B4-BE49-F238E27FC236}">
                <a16:creationId xmlns:a16="http://schemas.microsoft.com/office/drawing/2014/main" id="{02BDCB90-0DD7-4B00-52AC-66A940E7A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43970" y="6144350"/>
            <a:ext cx="245388" cy="245388"/>
          </a:xfrm>
          <a:prstGeom prst="rect">
            <a:avLst/>
          </a:prstGeom>
        </p:spPr>
      </p:pic>
      <p:pic>
        <p:nvPicPr>
          <p:cNvPr id="23" name="图形 22" descr="铅笔 纯色填充">
            <a:extLst>
              <a:ext uri="{FF2B5EF4-FFF2-40B4-BE49-F238E27FC236}">
                <a16:creationId xmlns:a16="http://schemas.microsoft.com/office/drawing/2014/main" id="{239F4012-42B2-993C-9177-D290BECDC5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65508" y="6409911"/>
            <a:ext cx="190350" cy="19035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A16D8711-86EC-8167-2868-74C62708956F}"/>
              </a:ext>
            </a:extLst>
          </p:cNvPr>
          <p:cNvGrpSpPr/>
          <p:nvPr/>
        </p:nvGrpSpPr>
        <p:grpSpPr>
          <a:xfrm>
            <a:off x="2192422" y="6144351"/>
            <a:ext cx="432000" cy="432000"/>
            <a:chOff x="2192422" y="6144351"/>
            <a:chExt cx="432000" cy="432000"/>
          </a:xfrm>
        </p:grpSpPr>
        <p:sp>
          <p:nvSpPr>
            <p:cNvPr id="16" name="矩形: 圆角 15">
              <a:hlinkClick r:id="rId14" action="ppaction://hlinksldjump"/>
              <a:extLst>
                <a:ext uri="{FF2B5EF4-FFF2-40B4-BE49-F238E27FC236}">
                  <a16:creationId xmlns:a16="http://schemas.microsoft.com/office/drawing/2014/main" id="{0FA713B0-93F5-AEEF-7D75-94567B47C85F}"/>
                </a:ext>
              </a:extLst>
            </p:cNvPr>
            <p:cNvSpPr/>
            <p:nvPr/>
          </p:nvSpPr>
          <p:spPr>
            <a:xfrm>
              <a:off x="2192422" y="6144351"/>
              <a:ext cx="432000" cy="432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pic>
          <p:nvPicPr>
            <p:cNvPr id="24" name="图形 23" descr="单级齿轮 纯色填充">
              <a:extLst>
                <a:ext uri="{FF2B5EF4-FFF2-40B4-BE49-F238E27FC236}">
                  <a16:creationId xmlns:a16="http://schemas.microsoft.com/office/drawing/2014/main" id="{035B41F8-635C-3F76-18AC-B7DAD79DC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092120">
              <a:off x="2215535" y="6163040"/>
              <a:ext cx="383759" cy="38375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单级齿轮 纯色填充">
            <a:extLst>
              <a:ext uri="{FF2B5EF4-FFF2-40B4-BE49-F238E27FC236}">
                <a16:creationId xmlns:a16="http://schemas.microsoft.com/office/drawing/2014/main" id="{E9D16F2E-DF76-F35E-AE43-7485B955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92120">
            <a:off x="4688174" y="2021174"/>
            <a:ext cx="2815652" cy="28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3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FF2A8F-AD9E-67BF-FF1F-55768C095C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705FD9E-0FFB-A7E9-8B04-5308EF3EA8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D6E499-39D3-C752-F472-AC3883F9E2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E0FCF68-83D2-34F9-4B67-6B3E462DA64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矩形: 圆角 9">
            <a:hlinkClick r:id="rId11" action="ppaction://hlinksldjump"/>
            <a:extLst>
              <a:ext uri="{FF2B5EF4-FFF2-40B4-BE49-F238E27FC236}">
                <a16:creationId xmlns:a16="http://schemas.microsoft.com/office/drawing/2014/main" id="{3B2A3468-B0CB-8A4B-A2A8-E7C3C20376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13" name="矩形: 圆角 12">
            <a:hlinkClick r:id="rId12" action="ppaction://hlinksldjump"/>
            <a:extLst>
              <a:ext uri="{FF2B5EF4-FFF2-40B4-BE49-F238E27FC236}">
                <a16:creationId xmlns:a16="http://schemas.microsoft.com/office/drawing/2014/main" id="{38F58AC0-24AD-8BB1-71E5-87EBC58BF9E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4" name="文本框 13">
            <a:hlinkClick r:id="rId13" action="ppaction://hlinksldjump"/>
            <a:extLst>
              <a:ext uri="{FF2B5EF4-FFF2-40B4-BE49-F238E27FC236}">
                <a16:creationId xmlns:a16="http://schemas.microsoft.com/office/drawing/2014/main" id="{049E27CE-B38E-28D0-9DA7-12384E3DEBE8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84845053-F045-5352-AE31-8AAA07671727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2" name="矩形: 圆角 1">
            <a:hlinkClick r:id="rId14" action="ppaction://hlinksldjump"/>
            <a:extLst>
              <a:ext uri="{FF2B5EF4-FFF2-40B4-BE49-F238E27FC236}">
                <a16:creationId xmlns:a16="http://schemas.microsoft.com/office/drawing/2014/main" id="{C04E876E-444A-3CAF-D50A-0CDE4B933E0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3" name="矩形: 圆角 1">
            <a:hlinkClick r:id="rId15" action="ppaction://hlinksldjump"/>
            <a:extLst>
              <a:ext uri="{FF2B5EF4-FFF2-40B4-BE49-F238E27FC236}">
                <a16:creationId xmlns:a16="http://schemas.microsoft.com/office/drawing/2014/main" id="{667E86AB-DAFF-283D-C52D-6897B6D8F85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9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874E8740-F5D0-2BA7-81F1-4AF6E50AA9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144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8740E-860E-3109-4D92-EF72CC698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6BF429B-3F87-C29D-7357-E1E1987E52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0272B4C-4C81-CF2D-DD3F-7F0C49CDA2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176A4DD-88A3-B828-B79E-FCB1379A61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9" name="矩形: 圆角 8">
            <a:hlinkClick r:id="rId12" action="ppaction://hlinksldjump"/>
            <a:extLst>
              <a:ext uri="{FF2B5EF4-FFF2-40B4-BE49-F238E27FC236}">
                <a16:creationId xmlns:a16="http://schemas.microsoft.com/office/drawing/2014/main" id="{102F0DA7-6EE6-49BA-C35B-7D49AFCB408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571345" y="1847537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连接</a:t>
            </a:r>
          </a:p>
        </p:txBody>
      </p:sp>
      <p:sp>
        <p:nvSpPr>
          <p:cNvPr id="13" name="文本框 12">
            <a:hlinkClick r:id="rId13" action="ppaction://hlinksldjump"/>
            <a:extLst>
              <a:ext uri="{FF2B5EF4-FFF2-40B4-BE49-F238E27FC236}">
                <a16:creationId xmlns:a16="http://schemas.microsoft.com/office/drawing/2014/main" id="{769E5A5A-071D-A28A-3C38-8339361B47A6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20EF70-13A6-0087-D148-2700BDD8D97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3760612-4A49-1A0A-2ED9-45C8213570B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6" name="矩形: 圆角 5">
            <a:hlinkClick r:id="rId14" action="ppaction://hlinksldjump"/>
            <a:extLst>
              <a:ext uri="{FF2B5EF4-FFF2-40B4-BE49-F238E27FC236}">
                <a16:creationId xmlns:a16="http://schemas.microsoft.com/office/drawing/2014/main" id="{93EECD99-54C4-C0C1-31D0-F87426AB191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1" name="矩形: 圆角 10">
            <a:hlinkClick r:id="rId15" action="ppaction://hlinksldjump"/>
            <a:extLst>
              <a:ext uri="{FF2B5EF4-FFF2-40B4-BE49-F238E27FC236}">
                <a16:creationId xmlns:a16="http://schemas.microsoft.com/office/drawing/2014/main" id="{C7F2C734-788B-3499-A7BF-4517DB3F3EC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8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505FDB06-B3CC-FA39-3814-A51253B995A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2" name="流程图: 接点 14">
            <a:extLst>
              <a:ext uri="{FF2B5EF4-FFF2-40B4-BE49-F238E27FC236}">
                <a16:creationId xmlns:a16="http://schemas.microsoft.com/office/drawing/2014/main" id="{3FF0AAC6-187B-2948-70BC-75BE1E0326E8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17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0F22DA48-669E-6F60-E966-E272F0368C1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54F410-DA36-0814-26CD-3362D872E15D}"/>
              </a:ext>
            </a:extLst>
          </p:cNvPr>
          <p:cNvSpPr txBox="1"/>
          <p:nvPr/>
        </p:nvSpPr>
        <p:spPr>
          <a:xfrm>
            <a:off x="5571345" y="2418541"/>
            <a:ext cx="488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FABA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由于卫星功能处于测试阶段，未免会有一些问题，请谨慎使用卫星功能。</a:t>
            </a:r>
          </a:p>
        </p:txBody>
      </p:sp>
    </p:spTree>
    <p:extLst>
      <p:ext uri="{BB962C8B-B14F-4D97-AF65-F5344CB8AC3E}">
        <p14:creationId xmlns:p14="http://schemas.microsoft.com/office/powerpoint/2010/main" val="85492188"/>
      </p:ext>
    </p:extLst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BF6A1-C27F-0E4A-5DBD-46CB7C3C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8AC098E-D257-F953-0436-DDADED9271EF}"/>
              </a:ext>
            </a:extLst>
          </p:cNvPr>
          <p:cNvSpPr txBox="1"/>
          <p:nvPr/>
        </p:nvSpPr>
        <p:spPr>
          <a:xfrm>
            <a:off x="4362195" y="102682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卫星功能使用事项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081225-6F0E-9BD1-38D6-C8783D88C974}"/>
              </a:ext>
            </a:extLst>
          </p:cNvPr>
          <p:cNvSpPr txBox="1"/>
          <p:nvPr/>
        </p:nvSpPr>
        <p:spPr>
          <a:xfrm>
            <a:off x="1401579" y="2300990"/>
            <a:ext cx="9241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卫星功能需要在开阔无遮挡的场所使用，避免遮挡物遮挡信号，远离高压线、大型金属设备等可能干扰信号的物体。</a:t>
            </a:r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卫星功能可能会消耗大量电量，使用前请确保电量非常充足。</a:t>
            </a:r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在使用卫星功能时，请遵守当地法律法规，禁止用于进行非法活动。</a:t>
            </a:r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由于卫星功能处于测试阶段，未免会有一些问题，请谨慎使用卫星功能，在使用时避免出现个人信息，否则会被一些非法分子通过漏洞窃取个人信息。</a:t>
            </a:r>
          </a:p>
        </p:txBody>
      </p:sp>
      <p:sp>
        <p:nvSpPr>
          <p:cNvPr id="15" name="矩形: 圆角 14">
            <a:hlinkClick r:id="rId4" action="ppaction://hlinksldjump"/>
            <a:extLst>
              <a:ext uri="{FF2B5EF4-FFF2-40B4-BE49-F238E27FC236}">
                <a16:creationId xmlns:a16="http://schemas.microsoft.com/office/drawing/2014/main" id="{F4A51785-9BEE-C5DA-7CA3-E13D94A4823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43858" y="5553217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我已了解风险，确认使用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6" name="矩形: 圆角 15">
            <a:hlinkClick r:id="rId5" action="ppaction://hlinksldjump"/>
            <a:extLst>
              <a:ext uri="{FF2B5EF4-FFF2-40B4-BE49-F238E27FC236}">
                <a16:creationId xmlns:a16="http://schemas.microsoft.com/office/drawing/2014/main" id="{E4F615EF-FE37-17C9-F127-E2D8145043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43858" y="6220121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我想退出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88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9B9F2F-24FF-DDFC-1D04-3F2C9429704D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0DE73C1-9F98-065E-D053-B8C6D96BE394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D0EA18F-EB38-7623-882F-A10376C31A4C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1A688A9A-C1D3-474F-4383-80CB5A7038BA}"/>
              </a:ext>
            </a:extLst>
          </p:cNvPr>
          <p:cNvSpPr/>
          <p:nvPr/>
        </p:nvSpPr>
        <p:spPr>
          <a:xfrm rot="2066079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4D6A4F-9265-D272-65C2-E42F97732823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13B4D6B-6F54-0592-3E0C-5EE7DDEA2125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86098A0-2954-28F6-6303-A1444530D5DE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D7E837E-C643-1E41-EF9B-2D1802ECC1FA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DC821A62-C433-0D73-1A11-7F26F3B4246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13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768">
        <p159:morph option="byObject"/>
      </p:transition>
    </mc:Choice>
    <mc:Fallback xmlns="">
      <p:transition spd="slow" advClick="0" advTm="176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0&quot;:[21602412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</a:spPr>
      <a:bodyPr rtlCol="0" anchor="ctr"/>
      <a:lstStyle>
        <a:defPPr marL="0" marR="0" indent="0" algn="ct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sz="1260" dirty="0" smtClean="0">
            <a:solidFill>
              <a:prstClr val="white"/>
            </a:solidFill>
            <a:latin typeface="PingFang SC" panose="020B0400000000000000" pitchFamily="34" charset="-122"/>
            <a:ea typeface="PingFang SC" panose="020B0400000000000000" pitchFamily="34" charset="-122"/>
            <a:cs typeface="微软雅黑" panose="020B0503020204020204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12169</TotalTime>
  <Words>699</Words>
  <Application>Microsoft Macintosh PowerPoint</Application>
  <PresentationFormat>宽屏</PresentationFormat>
  <Paragraphs>176</Paragraphs>
  <Slides>33</Slides>
  <Notes>0</Notes>
  <HiddenSlides>0</HiddenSlides>
  <MMClips>6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HarmonyOS Sans SC</vt:lpstr>
      <vt:lpstr>HarmonyOS Sans SC Medium</vt:lpstr>
      <vt:lpstr>PingFang SC</vt:lpstr>
      <vt:lpstr>PingFang SC Light</vt:lpstr>
      <vt:lpstr>PingFang SC Semibold</vt:lpstr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顾沫</dc:creator>
  <cp:lastModifiedBy>沫 顾</cp:lastModifiedBy>
  <cp:revision>183</cp:revision>
  <dcterms:created xsi:type="dcterms:W3CDTF">2019-06-19T02:08:00Z</dcterms:created>
  <dcterms:modified xsi:type="dcterms:W3CDTF">2025-10-25T05:24:51Z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70B3E89C07084EECB322F932883211A6_11</vt:lpwstr>
  </property>
</Properties>
</file>