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  <p:sldId id="291" r:id="rId3"/>
    <p:sldId id="263" r:id="rId4"/>
    <p:sldId id="266" r:id="rId5"/>
    <p:sldId id="270" r:id="rId6"/>
    <p:sldId id="271" r:id="rId7"/>
    <p:sldId id="272" r:id="rId8"/>
    <p:sldId id="273" r:id="rId9"/>
    <p:sldId id="274" r:id="rId10"/>
    <p:sldId id="288" r:id="rId11"/>
    <p:sldId id="289" r:id="rId12"/>
    <p:sldId id="290" r:id="rId13"/>
    <p:sldId id="275" r:id="rId14"/>
    <p:sldId id="276" r:id="rId15"/>
    <p:sldId id="277" r:id="rId16"/>
    <p:sldId id="278" r:id="rId17"/>
    <p:sldId id="279" r:id="rId18"/>
    <p:sldId id="280" r:id="rId19"/>
    <p:sldId id="281" r:id="rId20"/>
    <p:sldId id="282" r:id="rId21"/>
    <p:sldId id="283" r:id="rId22"/>
    <p:sldId id="285" r:id="rId23"/>
    <p:sldId id="284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292" r:id="rId33"/>
    <p:sldId id="286" r:id="rId34"/>
    <p:sldId id="287" r:id="rId35"/>
  </p:sldIdLst>
  <p:sldSz cx="12192000" cy="6858000"/>
  <p:notesSz cx="6858000" cy="9144000"/>
  <p:custDataLst>
    <p:tags r:id="rId3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dcA3SkrRmVDk1qMewujFSg==" hashData="fsT4nNv/WYX8jnXmzec7IUeudbzBrb5r3oJfunk2Rt9eBFSFli+N9icfW3WAtu+eKX+gfP0bUHKsK+zdwYJI2A=="/>
  <p:extLst>
    <p:ext uri="{521415D9-36F7-43E2-AB2F-B90AF26B5E84}">
      <p14:sectionLst xmlns:p14="http://schemas.microsoft.com/office/powerpoint/2010/main">
        <p14:section name="开机" id="{607E317C-2EFD-4191-A09A-919FE863B2C0}">
          <p14:sldIdLst>
            <p14:sldId id="259"/>
            <p14:sldId id="291"/>
          </p14:sldIdLst>
        </p14:section>
        <p14:section name="登录界面" id="{114764E6-4989-4C50-ACC7-FBE92AD358C6}">
          <p14:sldIdLst>
            <p14:sldId id="263"/>
          </p14:sldIdLst>
        </p14:section>
        <p14:section name="桌面" id="{D6B92C89-0D6B-4957-92A5-2703D69D752A}">
          <p14:sldIdLst>
            <p14:sldId id="266"/>
          </p14:sldIdLst>
        </p14:section>
        <p14:section name="设置" id="{7C93C269-B851-48DD-9EF2-8323C95F2B72}">
          <p14:sldIdLst>
            <p14:sldId id="270"/>
            <p14:sldId id="271"/>
            <p14:sldId id="272"/>
          </p14:sldIdLst>
        </p14:section>
        <p14:section name="卫星" id="{234BC03F-11BB-45D1-93A8-F3CA83DC8A5E}">
          <p14:sldIdLst>
            <p14:sldId id="273"/>
            <p14:sldId id="274"/>
            <p14:sldId id="288"/>
            <p14:sldId id="289"/>
            <p14:sldId id="290"/>
            <p14:sldId id="275"/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无标题节" id="{BA330519-B993-472E-82C8-894E34E984A9}">
          <p14:sldIdLst>
            <p14:sldId id="282"/>
            <p14:sldId id="283"/>
            <p14:sldId id="285"/>
            <p14:sldId id="284"/>
            <p14:sldId id="293"/>
          </p14:sldIdLst>
        </p14:section>
        <p14:section name="AI" id="{098B88F7-B104-AB4A-AA76-84FAF46993E2}">
          <p14:sldIdLst>
            <p14:sldId id="294"/>
            <p14:sldId id="295"/>
            <p14:sldId id="296"/>
            <p14:sldId id="297"/>
            <p14:sldId id="298"/>
            <p14:sldId id="299"/>
            <p14:sldId id="300"/>
          </p14:sldIdLst>
        </p14:section>
        <p14:section name="Music" id="{4A474A01-BE81-2040-98AA-08F744927333}">
          <p14:sldIdLst>
            <p14:sldId id="292"/>
          </p14:sldIdLst>
        </p14:section>
        <p14:section name="关机" id="{8DEE8CB2-39A4-48D7-905E-FA311F78A337}">
          <p14:sldIdLst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谢 涛" initials="谢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AB"/>
    <a:srgbClr val="00FF00"/>
    <a:srgbClr val="AFABAC"/>
    <a:srgbClr val="C8C8C8"/>
    <a:srgbClr val="000000"/>
    <a:srgbClr val="FFFFFF"/>
    <a:srgbClr val="DCDCDC"/>
    <a:srgbClr val="F0F0F0"/>
    <a:srgbClr val="E6E6E6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4637" autoAdjust="0"/>
  </p:normalViewPr>
  <p:slideViewPr>
    <p:cSldViewPr snapToGrid="0">
      <p:cViewPr varScale="1">
        <p:scale>
          <a:sx n="96" d="100"/>
          <a:sy n="96" d="100"/>
        </p:scale>
        <p:origin x="176" y="536"/>
      </p:cViewPr>
      <p:guideLst>
        <p:guide orient="horz" pos="215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2025/10/24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.xml"/><Relationship Id="rId3" Type="http://schemas.openxmlformats.org/officeDocument/2006/relationships/tags" Target="../tags/tag67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111.xml"/><Relationship Id="rId13" Type="http://schemas.openxmlformats.org/officeDocument/2006/relationships/slide" Target="slide4.xml"/><Relationship Id="rId3" Type="http://schemas.openxmlformats.org/officeDocument/2006/relationships/tags" Target="../tags/tag106.xml"/><Relationship Id="rId7" Type="http://schemas.openxmlformats.org/officeDocument/2006/relationships/tags" Target="../tags/tag110.xml"/><Relationship Id="rId12" Type="http://schemas.openxmlformats.org/officeDocument/2006/relationships/slideLayout" Target="../slideLayouts/slideLayout2.xml"/><Relationship Id="rId17" Type="http://schemas.openxmlformats.org/officeDocument/2006/relationships/slide" Target="slide24.xml"/><Relationship Id="rId2" Type="http://schemas.openxmlformats.org/officeDocument/2006/relationships/tags" Target="../tags/tag105.xml"/><Relationship Id="rId16" Type="http://schemas.openxmlformats.org/officeDocument/2006/relationships/slide" Target="slide22.xml"/><Relationship Id="rId1" Type="http://schemas.openxmlformats.org/officeDocument/2006/relationships/tags" Target="../tags/tag104.xml"/><Relationship Id="rId6" Type="http://schemas.openxmlformats.org/officeDocument/2006/relationships/tags" Target="../tags/tag109.xml"/><Relationship Id="rId11" Type="http://schemas.openxmlformats.org/officeDocument/2006/relationships/tags" Target="../tags/tag114.xml"/><Relationship Id="rId5" Type="http://schemas.openxmlformats.org/officeDocument/2006/relationships/tags" Target="../tags/tag108.xml"/><Relationship Id="rId15" Type="http://schemas.openxmlformats.org/officeDocument/2006/relationships/slide" Target="slide21.xml"/><Relationship Id="rId10" Type="http://schemas.openxmlformats.org/officeDocument/2006/relationships/tags" Target="../tags/tag113.xml"/><Relationship Id="rId4" Type="http://schemas.openxmlformats.org/officeDocument/2006/relationships/tags" Target="../tags/tag107.xml"/><Relationship Id="rId9" Type="http://schemas.openxmlformats.org/officeDocument/2006/relationships/tags" Target="../tags/tag112.xml"/><Relationship Id="rId14" Type="http://schemas.openxmlformats.org/officeDocument/2006/relationships/slide" Target="slide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slide" Target="slide7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slideLayout" Target="../slideLayouts/slideLayout2.xml"/><Relationship Id="rId17" Type="http://schemas.openxmlformats.org/officeDocument/2006/relationships/slide" Target="slide24.xml"/><Relationship Id="rId2" Type="http://schemas.openxmlformats.org/officeDocument/2006/relationships/tags" Target="../tags/tag116.xml"/><Relationship Id="rId16" Type="http://schemas.openxmlformats.org/officeDocument/2006/relationships/slide" Target="slide22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5" Type="http://schemas.openxmlformats.org/officeDocument/2006/relationships/slide" Target="slide4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slide" Target="slide20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33.xml"/><Relationship Id="rId13" Type="http://schemas.openxmlformats.org/officeDocument/2006/relationships/slide" Target="slide4.xml"/><Relationship Id="rId3" Type="http://schemas.openxmlformats.org/officeDocument/2006/relationships/tags" Target="../tags/tag128.xml"/><Relationship Id="rId7" Type="http://schemas.openxmlformats.org/officeDocument/2006/relationships/tags" Target="../tags/tag132.xml"/><Relationship Id="rId12" Type="http://schemas.openxmlformats.org/officeDocument/2006/relationships/slide" Target="slide20.xml"/><Relationship Id="rId2" Type="http://schemas.openxmlformats.org/officeDocument/2006/relationships/tags" Target="../tags/tag127.xml"/><Relationship Id="rId1" Type="http://schemas.openxmlformats.org/officeDocument/2006/relationships/tags" Target="../tags/tag126.xml"/><Relationship Id="rId6" Type="http://schemas.openxmlformats.org/officeDocument/2006/relationships/tags" Target="../tags/tag131.xml"/><Relationship Id="rId11" Type="http://schemas.openxmlformats.org/officeDocument/2006/relationships/slide" Target="slide7.xml"/><Relationship Id="rId5" Type="http://schemas.openxmlformats.org/officeDocument/2006/relationships/tags" Target="../tags/tag130.xml"/><Relationship Id="rId15" Type="http://schemas.openxmlformats.org/officeDocument/2006/relationships/slide" Target="slide24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29.xml"/><Relationship Id="rId9" Type="http://schemas.openxmlformats.org/officeDocument/2006/relationships/tags" Target="../tags/tag134.xml"/><Relationship Id="rId14" Type="http://schemas.openxmlformats.org/officeDocument/2006/relationships/slide" Target="slide2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142.xml"/><Relationship Id="rId13" Type="http://schemas.openxmlformats.org/officeDocument/2006/relationships/slide" Target="slide7.xml"/><Relationship Id="rId3" Type="http://schemas.openxmlformats.org/officeDocument/2006/relationships/tags" Target="../tags/tag137.xml"/><Relationship Id="rId7" Type="http://schemas.openxmlformats.org/officeDocument/2006/relationships/tags" Target="../tags/tag141.xml"/><Relationship Id="rId12" Type="http://schemas.openxmlformats.org/officeDocument/2006/relationships/slideLayout" Target="../slideLayouts/slideLayout2.xml"/><Relationship Id="rId17" Type="http://schemas.openxmlformats.org/officeDocument/2006/relationships/slide" Target="slide24.xml"/><Relationship Id="rId2" Type="http://schemas.openxmlformats.org/officeDocument/2006/relationships/tags" Target="../tags/tag136.xml"/><Relationship Id="rId16" Type="http://schemas.openxmlformats.org/officeDocument/2006/relationships/slide" Target="slide21.xml"/><Relationship Id="rId1" Type="http://schemas.openxmlformats.org/officeDocument/2006/relationships/tags" Target="../tags/tag135.xml"/><Relationship Id="rId6" Type="http://schemas.openxmlformats.org/officeDocument/2006/relationships/tags" Target="../tags/tag140.xml"/><Relationship Id="rId11" Type="http://schemas.openxmlformats.org/officeDocument/2006/relationships/tags" Target="../tags/tag145.xml"/><Relationship Id="rId5" Type="http://schemas.openxmlformats.org/officeDocument/2006/relationships/tags" Target="../tags/tag139.xml"/><Relationship Id="rId15" Type="http://schemas.openxmlformats.org/officeDocument/2006/relationships/slide" Target="slide4.xml"/><Relationship Id="rId10" Type="http://schemas.openxmlformats.org/officeDocument/2006/relationships/tags" Target="../tags/tag144.xml"/><Relationship Id="rId4" Type="http://schemas.openxmlformats.org/officeDocument/2006/relationships/tags" Target="../tags/tag138.xml"/><Relationship Id="rId9" Type="http://schemas.openxmlformats.org/officeDocument/2006/relationships/tags" Target="../tags/tag143.xml"/><Relationship Id="rId14" Type="http://schemas.openxmlformats.org/officeDocument/2006/relationships/slide" Target="slide2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13" Type="http://schemas.openxmlformats.org/officeDocument/2006/relationships/slide" Target="slide7.xml"/><Relationship Id="rId18" Type="http://schemas.openxmlformats.org/officeDocument/2006/relationships/slide" Target="slide25.xml"/><Relationship Id="rId3" Type="http://schemas.openxmlformats.org/officeDocument/2006/relationships/tags" Target="../tags/tag148.xml"/><Relationship Id="rId7" Type="http://schemas.openxmlformats.org/officeDocument/2006/relationships/tags" Target="../tags/tag152.xml"/><Relationship Id="rId12" Type="http://schemas.openxmlformats.org/officeDocument/2006/relationships/slideLayout" Target="../slideLayouts/slideLayout2.xml"/><Relationship Id="rId17" Type="http://schemas.openxmlformats.org/officeDocument/2006/relationships/slide" Target="slide22.xml"/><Relationship Id="rId2" Type="http://schemas.openxmlformats.org/officeDocument/2006/relationships/tags" Target="../tags/tag147.xml"/><Relationship Id="rId16" Type="http://schemas.openxmlformats.org/officeDocument/2006/relationships/slide" Target="slide21.xml"/><Relationship Id="rId1" Type="http://schemas.openxmlformats.org/officeDocument/2006/relationships/tags" Target="../tags/tag146.xml"/><Relationship Id="rId6" Type="http://schemas.openxmlformats.org/officeDocument/2006/relationships/tags" Target="../tags/tag151.xml"/><Relationship Id="rId11" Type="http://schemas.openxmlformats.org/officeDocument/2006/relationships/tags" Target="../tags/tag156.xml"/><Relationship Id="rId5" Type="http://schemas.openxmlformats.org/officeDocument/2006/relationships/tags" Target="../tags/tag150.xml"/><Relationship Id="rId15" Type="http://schemas.openxmlformats.org/officeDocument/2006/relationships/slide" Target="slide4.xml"/><Relationship Id="rId10" Type="http://schemas.openxmlformats.org/officeDocument/2006/relationships/tags" Target="../tags/tag155.xml"/><Relationship Id="rId4" Type="http://schemas.openxmlformats.org/officeDocument/2006/relationships/tags" Target="../tags/tag149.xml"/><Relationship Id="rId9" Type="http://schemas.openxmlformats.org/officeDocument/2006/relationships/tags" Target="../tags/tag154.xml"/><Relationship Id="rId14" Type="http://schemas.openxmlformats.org/officeDocument/2006/relationships/slide" Target="slide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59.xml"/><Relationship Id="rId7" Type="http://schemas.openxmlformats.org/officeDocument/2006/relationships/slide" Target="slide26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image" Target="../media/image16.emf"/><Relationship Id="rId5" Type="http://schemas.openxmlformats.org/officeDocument/2006/relationships/slide" Target="slide4.xml"/><Relationship Id="rId4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slide" Target="slide27.xml"/><Relationship Id="rId3" Type="http://schemas.microsoft.com/office/2007/relationships/media" Target="../media/media1.MP3"/><Relationship Id="rId7" Type="http://schemas.openxmlformats.org/officeDocument/2006/relationships/image" Target="../media/image17.png"/><Relationship Id="rId2" Type="http://schemas.openxmlformats.org/officeDocument/2006/relationships/tags" Target="../tags/tag161.xml"/><Relationship Id="rId1" Type="http://schemas.openxmlformats.org/officeDocument/2006/relationships/tags" Target="../tags/tag16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2.xml"/><Relationship Id="rId4" Type="http://schemas.openxmlformats.org/officeDocument/2006/relationships/audio" Target="../media/media1.MP3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slide" Target="slide28.xml"/><Relationship Id="rId3" Type="http://schemas.microsoft.com/office/2007/relationships/media" Target="../media/media2.MP3"/><Relationship Id="rId7" Type="http://schemas.openxmlformats.org/officeDocument/2006/relationships/image" Target="../media/image17.png"/><Relationship Id="rId2" Type="http://schemas.openxmlformats.org/officeDocument/2006/relationships/tags" Target="../tags/tag164.xml"/><Relationship Id="rId1" Type="http://schemas.openxmlformats.org/officeDocument/2006/relationships/tags" Target="../tags/tag16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65.xml"/><Relationship Id="rId4" Type="http://schemas.openxmlformats.org/officeDocument/2006/relationships/audio" Target="../media/media2.MP3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68.xml"/><Relationship Id="rId7" Type="http://schemas.openxmlformats.org/officeDocument/2006/relationships/slide" Target="slide29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media3.MP3"/><Relationship Id="rId4" Type="http://schemas.microsoft.com/office/2007/relationships/media" Target="../media/media3.MP3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71.xml"/><Relationship Id="rId7" Type="http://schemas.openxmlformats.org/officeDocument/2006/relationships/slide" Target="slide30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media4.MP3"/><Relationship Id="rId4" Type="http://schemas.microsoft.com/office/2007/relationships/media" Target="../media/media4.MP3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Relationship Id="rId6" Type="http://schemas.openxmlformats.org/officeDocument/2006/relationships/slide" Target="slide4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tags" Target="../tags/tag174.xml"/><Relationship Id="rId7" Type="http://schemas.openxmlformats.org/officeDocument/2006/relationships/slide" Target="slide31.xml"/><Relationship Id="rId2" Type="http://schemas.openxmlformats.org/officeDocument/2006/relationships/tags" Target="../tags/tag173.xml"/><Relationship Id="rId1" Type="http://schemas.openxmlformats.org/officeDocument/2006/relationships/tags" Target="../tags/tag172.xml"/><Relationship Id="rId6" Type="http://schemas.openxmlformats.org/officeDocument/2006/relationships/slideLayout" Target="../slideLayouts/slideLayout2.xml"/><Relationship Id="rId5" Type="http://schemas.openxmlformats.org/officeDocument/2006/relationships/audio" Target="../media/media5.MP3"/><Relationship Id="rId4" Type="http://schemas.microsoft.com/office/2007/relationships/media" Target="../media/media5.MP3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3" Type="http://schemas.microsoft.com/office/2007/relationships/media" Target="../media/media6.MP3"/><Relationship Id="rId7" Type="http://schemas.openxmlformats.org/officeDocument/2006/relationships/image" Target="../media/image17.png"/><Relationship Id="rId2" Type="http://schemas.openxmlformats.org/officeDocument/2006/relationships/tags" Target="../tags/tag176.xml"/><Relationship Id="rId1" Type="http://schemas.openxmlformats.org/officeDocument/2006/relationships/tags" Target="../tags/tag17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77.xml"/><Relationship Id="rId4" Type="http://schemas.openxmlformats.org/officeDocument/2006/relationships/audio" Target="../media/media6.MP3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9.xml"/><Relationship Id="rId1" Type="http://schemas.openxmlformats.org/officeDocument/2006/relationships/tags" Target="../tags/tag178.xml"/><Relationship Id="rId4" Type="http://schemas.openxmlformats.org/officeDocument/2006/relationships/slide" Target="slide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7" Type="http://schemas.openxmlformats.org/officeDocument/2006/relationships/slide" Target="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Relationship Id="rId6" Type="http://schemas.openxmlformats.org/officeDocument/2006/relationships/slide" Target="slide34.xml"/><Relationship Id="rId5" Type="http://schemas.openxmlformats.org/officeDocument/2006/relationships/image" Target="../media/image19.png"/><Relationship Id="rId4" Type="http://schemas.openxmlformats.org/officeDocument/2006/relationships/slide" Target="slide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4.pn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hyperlink" Target="http://go.microsoft.com/fwlink/p/?LinkId=255141" TargetMode="External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png"/><Relationship Id="rId15" Type="http://schemas.openxmlformats.org/officeDocument/2006/relationships/image" Target="../media/image14.png"/><Relationship Id="rId10" Type="http://schemas.openxmlformats.org/officeDocument/2006/relationships/image" Target="../media/image10.png"/><Relationship Id="rId4" Type="http://schemas.openxmlformats.org/officeDocument/2006/relationships/slide" Target="slide33.xml"/><Relationship Id="rId9" Type="http://schemas.openxmlformats.org/officeDocument/2006/relationships/image" Target="../media/image9.svg"/><Relationship Id="rId14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79.xml"/><Relationship Id="rId13" Type="http://schemas.openxmlformats.org/officeDocument/2006/relationships/slide" Target="slide4.xml"/><Relationship Id="rId3" Type="http://schemas.openxmlformats.org/officeDocument/2006/relationships/tags" Target="../tags/tag74.xml"/><Relationship Id="rId7" Type="http://schemas.openxmlformats.org/officeDocument/2006/relationships/tags" Target="../tags/tag78.xml"/><Relationship Id="rId12" Type="http://schemas.openxmlformats.org/officeDocument/2006/relationships/slide" Target="slide20.xml"/><Relationship Id="rId2" Type="http://schemas.openxmlformats.org/officeDocument/2006/relationships/tags" Target="../tags/tag73.xml"/><Relationship Id="rId16" Type="http://schemas.openxmlformats.org/officeDocument/2006/relationships/slide" Target="slide24.xml"/><Relationship Id="rId1" Type="http://schemas.openxmlformats.org/officeDocument/2006/relationships/tags" Target="../tags/tag72.xml"/><Relationship Id="rId6" Type="http://schemas.openxmlformats.org/officeDocument/2006/relationships/tags" Target="../tags/tag77.xml"/><Relationship Id="rId11" Type="http://schemas.openxmlformats.org/officeDocument/2006/relationships/slide" Target="slide7.xml"/><Relationship Id="rId5" Type="http://schemas.openxmlformats.org/officeDocument/2006/relationships/tags" Target="../tags/tag76.xml"/><Relationship Id="rId15" Type="http://schemas.openxmlformats.org/officeDocument/2006/relationships/slide" Target="slide22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9" Type="http://schemas.openxmlformats.org/officeDocument/2006/relationships/tags" Target="../tags/tag80.xml"/><Relationship Id="rId14" Type="http://schemas.openxmlformats.org/officeDocument/2006/relationships/slide" Target="slide2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slide" Target="slide4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slide" Target="slide8.xml"/><Relationship Id="rId17" Type="http://schemas.openxmlformats.org/officeDocument/2006/relationships/slide" Target="slide24.xml"/><Relationship Id="rId2" Type="http://schemas.openxmlformats.org/officeDocument/2006/relationships/tags" Target="../tags/tag82.xml"/><Relationship Id="rId16" Type="http://schemas.openxmlformats.org/officeDocument/2006/relationships/slide" Target="slide22.xml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85.xml"/><Relationship Id="rId15" Type="http://schemas.openxmlformats.org/officeDocument/2006/relationships/slide" Target="slide21.xml"/><Relationship Id="rId10" Type="http://schemas.openxmlformats.org/officeDocument/2006/relationships/tags" Target="../tags/tag90.xml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slide" Target="slide2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slide" Target="slide5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: 空心 7"/>
          <p:cNvSpPr/>
          <p:nvPr/>
        </p:nvSpPr>
        <p:spPr>
          <a:xfrm>
            <a:off x="6329257" y="3077148"/>
            <a:ext cx="678988" cy="678988"/>
          </a:xfrm>
          <a:prstGeom prst="donut">
            <a:avLst>
              <a:gd name="adj" fmla="val 1215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E4581B-FDAC-8071-DF76-C17B8034C1CE}"/>
              </a:ext>
            </a:extLst>
          </p:cNvPr>
          <p:cNvSpPr txBox="1"/>
          <p:nvPr/>
        </p:nvSpPr>
        <p:spPr>
          <a:xfrm>
            <a:off x="3911853" y="2829560"/>
            <a:ext cx="24750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HarmonyOS Sans SC Medium" panose="00000600000000000000" charset="-122"/>
                <a:ea typeface="HarmonyOS Sans SC Medium" panose="00000600000000000000" charset="-122"/>
              </a:rPr>
              <a:t>GUM   </a:t>
            </a:r>
            <a:endParaRPr lang="zh-CN" altLang="en-US" sz="7200" dirty="0">
              <a:solidFill>
                <a:schemeClr val="bg1"/>
              </a:solidFill>
              <a:latin typeface="HarmonyOS Sans SC Medium" panose="00000600000000000000" charset="-122"/>
              <a:ea typeface="HarmonyOS Sans SC Medium" panose="00000600000000000000" charset="-122"/>
            </a:endParaRPr>
          </a:p>
        </p:txBody>
      </p:sp>
      <p:sp>
        <p:nvSpPr>
          <p:cNvPr id="6" name="矩形: 圆角 1">
            <a:extLst>
              <a:ext uri="{FF2B5EF4-FFF2-40B4-BE49-F238E27FC236}">
                <a16:creationId xmlns:a16="http://schemas.microsoft.com/office/drawing/2014/main" id="{52D71222-588E-D51D-1833-57571945C53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209120" y="2979000"/>
            <a:ext cx="900000" cy="900000"/>
          </a:xfrm>
          <a:prstGeom prst="roundRect">
            <a:avLst/>
          </a:prstGeom>
          <a:gradFill flip="none" rotWithShape="1"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AI</a:t>
            </a:r>
            <a:endParaRPr kumimoji="0" lang="zh-CN" altLang="en-US" sz="3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Brush Script MT" panose="03060802040406070304" pitchFamily="66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 advTm="1577">
        <p159:morph option="byObject"/>
      </p:transition>
    </mc:Choice>
    <mc:Fallback xmlns="">
      <p:transition spd="slow" advClick="0" advTm="1577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6C0B0B-34D0-EE2F-4AB0-E505454A0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5EED0A5-7813-EAFB-C0DF-08ABC84920A6}"/>
              </a:ext>
            </a:extLst>
          </p:cNvPr>
          <p:cNvSpPr txBox="1"/>
          <p:nvPr/>
        </p:nvSpPr>
        <p:spPr>
          <a:xfrm>
            <a:off x="4977746" y="102682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自动对准中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08ADFFD4-4180-4F9B-09CE-53F31FE72D33}"/>
              </a:ext>
            </a:extLst>
          </p:cNvPr>
          <p:cNvSpPr/>
          <p:nvPr/>
        </p:nvSpPr>
        <p:spPr>
          <a:xfrm>
            <a:off x="3939915" y="1878639"/>
            <a:ext cx="4312170" cy="4312800"/>
          </a:xfrm>
          <a:prstGeom prst="flowChartConnector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238D8A7-5FDB-E959-16FD-9030B09E4967}"/>
              </a:ext>
            </a:extLst>
          </p:cNvPr>
          <p:cNvSpPr/>
          <p:nvPr/>
        </p:nvSpPr>
        <p:spPr>
          <a:xfrm>
            <a:off x="5658600" y="3597639"/>
            <a:ext cx="874800" cy="8748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12279EBB-771F-F0FD-2D9F-8E818269D7D9}"/>
              </a:ext>
            </a:extLst>
          </p:cNvPr>
          <p:cNvSpPr/>
          <p:nvPr/>
        </p:nvSpPr>
        <p:spPr>
          <a:xfrm rot="14268262">
            <a:off x="4013916" y="1893718"/>
            <a:ext cx="4135315" cy="4346062"/>
          </a:xfrm>
          <a:prstGeom prst="pie">
            <a:avLst>
              <a:gd name="adj1" fmla="val 13229558"/>
              <a:gd name="adj2" fmla="val 17706413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9C1272B-8092-FC38-5425-1D17FC52FE88}"/>
              </a:ext>
            </a:extLst>
          </p:cNvPr>
          <p:cNvGrpSpPr/>
          <p:nvPr/>
        </p:nvGrpSpPr>
        <p:grpSpPr>
          <a:xfrm>
            <a:off x="3547009" y="3790297"/>
            <a:ext cx="785812" cy="360000"/>
            <a:chOff x="2999042" y="1355055"/>
            <a:chExt cx="785812" cy="36000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5E0BE50-A6E9-C2E8-7AD6-44BBC26B15DD}"/>
                </a:ext>
              </a:extLst>
            </p:cNvPr>
            <p:cNvCxnSpPr>
              <a:cxnSpLocks/>
            </p:cNvCxnSpPr>
            <p:nvPr/>
          </p:nvCxnSpPr>
          <p:spPr>
            <a:xfrm>
              <a:off x="2999042" y="1539793"/>
              <a:ext cx="189512" cy="47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A2177C59-195B-52B2-67C8-44562217FCE1}"/>
                </a:ext>
              </a:extLst>
            </p:cNvPr>
            <p:cNvSpPr/>
            <p:nvPr/>
          </p:nvSpPr>
          <p:spPr>
            <a:xfrm>
              <a:off x="3216982" y="1355055"/>
              <a:ext cx="360000" cy="36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C5D8EDB-2CAE-1DD4-FF7A-8200DD51307D}"/>
                </a:ext>
              </a:extLst>
            </p:cNvPr>
            <p:cNvCxnSpPr>
              <a:cxnSpLocks/>
            </p:cNvCxnSpPr>
            <p:nvPr/>
          </p:nvCxnSpPr>
          <p:spPr>
            <a:xfrm>
              <a:off x="3594054" y="1535055"/>
              <a:ext cx="190800" cy="3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>
            <a:hlinkClick r:id="rId3" action="ppaction://hlinksldjump"/>
            <a:extLst>
              <a:ext uri="{FF2B5EF4-FFF2-40B4-BE49-F238E27FC236}">
                <a16:creationId xmlns:a16="http://schemas.microsoft.com/office/drawing/2014/main" id="{5F924117-5A70-6572-8408-19A59291508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51402" y="6290604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断开连接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77681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768">
        <p159:morph option="byObject"/>
      </p:transition>
    </mc:Choice>
    <mc:Fallback xmlns="">
      <p:transition spd="slow" advClick="0" advTm="1768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C9F453-028E-633B-C4EB-C46F7AB82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E14AE25-E62F-85AC-FFE8-F1EFB1B6E5A1}"/>
              </a:ext>
            </a:extLst>
          </p:cNvPr>
          <p:cNvSpPr txBox="1"/>
          <p:nvPr/>
        </p:nvSpPr>
        <p:spPr>
          <a:xfrm>
            <a:off x="4977746" y="102682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自动对准中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4633802B-E3C6-4F8F-2253-10C83EAC5971}"/>
              </a:ext>
            </a:extLst>
          </p:cNvPr>
          <p:cNvSpPr/>
          <p:nvPr/>
        </p:nvSpPr>
        <p:spPr>
          <a:xfrm>
            <a:off x="3939915" y="1878639"/>
            <a:ext cx="4312170" cy="4312800"/>
          </a:xfrm>
          <a:prstGeom prst="flowChartConnector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25D11BFA-4069-4DA9-FA45-902F4D10CC70}"/>
              </a:ext>
            </a:extLst>
          </p:cNvPr>
          <p:cNvSpPr/>
          <p:nvPr/>
        </p:nvSpPr>
        <p:spPr>
          <a:xfrm>
            <a:off x="5658600" y="3597639"/>
            <a:ext cx="874800" cy="8748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DF2A3DE7-9229-15E1-34BD-832EB41D8520}"/>
              </a:ext>
            </a:extLst>
          </p:cNvPr>
          <p:cNvSpPr/>
          <p:nvPr/>
        </p:nvSpPr>
        <p:spPr>
          <a:xfrm rot="4995284">
            <a:off x="4013916" y="1893718"/>
            <a:ext cx="4135315" cy="4346062"/>
          </a:xfrm>
          <a:prstGeom prst="pie">
            <a:avLst>
              <a:gd name="adj1" fmla="val 13229558"/>
              <a:gd name="adj2" fmla="val 17706413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FD0137B-B98D-DB09-7194-CF66EDBC95FA}"/>
              </a:ext>
            </a:extLst>
          </p:cNvPr>
          <p:cNvGrpSpPr/>
          <p:nvPr/>
        </p:nvGrpSpPr>
        <p:grpSpPr>
          <a:xfrm>
            <a:off x="3547009" y="3790297"/>
            <a:ext cx="785812" cy="360000"/>
            <a:chOff x="2999042" y="1355055"/>
            <a:chExt cx="785812" cy="36000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0564F05-9D25-CAB4-412E-55A27193D185}"/>
                </a:ext>
              </a:extLst>
            </p:cNvPr>
            <p:cNvCxnSpPr>
              <a:cxnSpLocks/>
            </p:cNvCxnSpPr>
            <p:nvPr/>
          </p:nvCxnSpPr>
          <p:spPr>
            <a:xfrm>
              <a:off x="2999042" y="1539793"/>
              <a:ext cx="189512" cy="47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9A537144-18DF-038D-6B80-11AF6ECB308C}"/>
                </a:ext>
              </a:extLst>
            </p:cNvPr>
            <p:cNvSpPr/>
            <p:nvPr/>
          </p:nvSpPr>
          <p:spPr>
            <a:xfrm>
              <a:off x="3216982" y="1355055"/>
              <a:ext cx="360000" cy="36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71B154D-C1A1-141F-2D4B-60CD72D832ED}"/>
                </a:ext>
              </a:extLst>
            </p:cNvPr>
            <p:cNvCxnSpPr>
              <a:cxnSpLocks/>
            </p:cNvCxnSpPr>
            <p:nvPr/>
          </p:nvCxnSpPr>
          <p:spPr>
            <a:xfrm>
              <a:off x="3594054" y="1535055"/>
              <a:ext cx="190800" cy="3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>
            <a:hlinkClick r:id="rId3" action="ppaction://hlinksldjump"/>
            <a:extLst>
              <a:ext uri="{FF2B5EF4-FFF2-40B4-BE49-F238E27FC236}">
                <a16:creationId xmlns:a16="http://schemas.microsoft.com/office/drawing/2014/main" id="{4FE61F0B-B546-F1CD-342C-C06BB98AAC1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51402" y="6290604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断开连接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1303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768">
        <p159:morph option="byObject"/>
      </p:transition>
    </mc:Choice>
    <mc:Fallback xmlns="">
      <p:transition spd="slow" advClick="0" advTm="1768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670894-D201-92DB-D6E5-FF0F81C01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C302D0-DE4B-12BE-F072-57D8F2C86CF0}"/>
              </a:ext>
            </a:extLst>
          </p:cNvPr>
          <p:cNvSpPr txBox="1"/>
          <p:nvPr/>
        </p:nvSpPr>
        <p:spPr>
          <a:xfrm>
            <a:off x="4977746" y="102682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自动对准中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4BA7F20E-7E8C-B511-439A-0A1997A3A9B7}"/>
              </a:ext>
            </a:extLst>
          </p:cNvPr>
          <p:cNvSpPr/>
          <p:nvPr/>
        </p:nvSpPr>
        <p:spPr>
          <a:xfrm>
            <a:off x="3939915" y="1878639"/>
            <a:ext cx="4312170" cy="4312800"/>
          </a:xfrm>
          <a:prstGeom prst="flowChartConnector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98C5E908-8108-FF09-9380-7BEA57EF49BC}"/>
              </a:ext>
            </a:extLst>
          </p:cNvPr>
          <p:cNvSpPr/>
          <p:nvPr/>
        </p:nvSpPr>
        <p:spPr>
          <a:xfrm>
            <a:off x="5658600" y="3597639"/>
            <a:ext cx="874800" cy="8748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EC8E2A0C-D026-1502-7BB5-66BD2132A664}"/>
              </a:ext>
            </a:extLst>
          </p:cNvPr>
          <p:cNvSpPr/>
          <p:nvPr/>
        </p:nvSpPr>
        <p:spPr>
          <a:xfrm rot="2158422">
            <a:off x="4013916" y="1893718"/>
            <a:ext cx="4135315" cy="4346062"/>
          </a:xfrm>
          <a:prstGeom prst="pie">
            <a:avLst>
              <a:gd name="adj1" fmla="val 13229558"/>
              <a:gd name="adj2" fmla="val 17706413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CE21BC3-10BF-A6AC-0694-AB61655F1281}"/>
              </a:ext>
            </a:extLst>
          </p:cNvPr>
          <p:cNvGrpSpPr/>
          <p:nvPr/>
        </p:nvGrpSpPr>
        <p:grpSpPr>
          <a:xfrm>
            <a:off x="3547009" y="3790297"/>
            <a:ext cx="785812" cy="360000"/>
            <a:chOff x="2999042" y="1355055"/>
            <a:chExt cx="785812" cy="36000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D21CAC3-1FF1-A95C-F780-65D213216C04}"/>
                </a:ext>
              </a:extLst>
            </p:cNvPr>
            <p:cNvCxnSpPr>
              <a:cxnSpLocks/>
            </p:cNvCxnSpPr>
            <p:nvPr/>
          </p:nvCxnSpPr>
          <p:spPr>
            <a:xfrm>
              <a:off x="2999042" y="1539793"/>
              <a:ext cx="189512" cy="47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A41A14F7-298F-FF69-FB26-4280667AC3F7}"/>
                </a:ext>
              </a:extLst>
            </p:cNvPr>
            <p:cNvSpPr/>
            <p:nvPr/>
          </p:nvSpPr>
          <p:spPr>
            <a:xfrm>
              <a:off x="3216982" y="1355055"/>
              <a:ext cx="360000" cy="36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E745237-124A-54A6-88B0-1CAB59A199F8}"/>
                </a:ext>
              </a:extLst>
            </p:cNvPr>
            <p:cNvCxnSpPr>
              <a:cxnSpLocks/>
            </p:cNvCxnSpPr>
            <p:nvPr/>
          </p:nvCxnSpPr>
          <p:spPr>
            <a:xfrm>
              <a:off x="3594054" y="1535055"/>
              <a:ext cx="190800" cy="3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>
            <a:hlinkClick r:id="rId3" action="ppaction://hlinksldjump"/>
            <a:extLst>
              <a:ext uri="{FF2B5EF4-FFF2-40B4-BE49-F238E27FC236}">
                <a16:creationId xmlns:a16="http://schemas.microsoft.com/office/drawing/2014/main" id="{C7175644-2B7A-C817-EFE2-30BBEAAA85C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51402" y="6290604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断开连接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8075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768">
        <p159:morph option="byObject"/>
      </p:transition>
    </mc:Choice>
    <mc:Fallback xmlns="">
      <p:transition spd="slow" advClick="0" advTm="1768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243E3E-FAC9-8EAE-1740-75CAFABC9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50A010-1677-8284-4511-579ED0C59FFA}"/>
              </a:ext>
            </a:extLst>
          </p:cNvPr>
          <p:cNvSpPr txBox="1"/>
          <p:nvPr/>
        </p:nvSpPr>
        <p:spPr>
          <a:xfrm>
            <a:off x="4977746" y="102682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自动对准中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CAEB50A9-BD7C-D6CF-8372-D057C5AFAC48}"/>
              </a:ext>
            </a:extLst>
          </p:cNvPr>
          <p:cNvSpPr/>
          <p:nvPr/>
        </p:nvSpPr>
        <p:spPr>
          <a:xfrm>
            <a:off x="3939915" y="1878639"/>
            <a:ext cx="4312170" cy="4312800"/>
          </a:xfrm>
          <a:prstGeom prst="flowChartConnector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008D16B2-1AF7-B8C0-CD63-409BE254A505}"/>
              </a:ext>
            </a:extLst>
          </p:cNvPr>
          <p:cNvSpPr/>
          <p:nvPr/>
        </p:nvSpPr>
        <p:spPr>
          <a:xfrm>
            <a:off x="5658600" y="3597639"/>
            <a:ext cx="874800" cy="8748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B7393A00-B5C3-2983-0FD8-055B048098C8}"/>
              </a:ext>
            </a:extLst>
          </p:cNvPr>
          <p:cNvSpPr/>
          <p:nvPr/>
        </p:nvSpPr>
        <p:spPr>
          <a:xfrm rot="17286953">
            <a:off x="4013916" y="1893718"/>
            <a:ext cx="4135315" cy="4346062"/>
          </a:xfrm>
          <a:prstGeom prst="pie">
            <a:avLst>
              <a:gd name="adj1" fmla="val 13229558"/>
              <a:gd name="adj2" fmla="val 17706413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E0E21CF-5EBB-42E6-911C-1284989F8EBA}"/>
              </a:ext>
            </a:extLst>
          </p:cNvPr>
          <p:cNvGrpSpPr/>
          <p:nvPr/>
        </p:nvGrpSpPr>
        <p:grpSpPr>
          <a:xfrm>
            <a:off x="3547009" y="3790297"/>
            <a:ext cx="785812" cy="360000"/>
            <a:chOff x="2999042" y="1355055"/>
            <a:chExt cx="785812" cy="36000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4E5ACB93-E52C-1EA7-096C-FCB1ECC5F841}"/>
                </a:ext>
              </a:extLst>
            </p:cNvPr>
            <p:cNvCxnSpPr>
              <a:cxnSpLocks/>
            </p:cNvCxnSpPr>
            <p:nvPr/>
          </p:nvCxnSpPr>
          <p:spPr>
            <a:xfrm>
              <a:off x="2999042" y="1539793"/>
              <a:ext cx="189512" cy="47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1C0EC1B3-CFFF-6DBB-729E-4F437897C951}"/>
                </a:ext>
              </a:extLst>
            </p:cNvPr>
            <p:cNvSpPr/>
            <p:nvPr/>
          </p:nvSpPr>
          <p:spPr>
            <a:xfrm>
              <a:off x="3216982" y="1355055"/>
              <a:ext cx="360000" cy="36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E1D9693-CC2E-B4F2-2ECB-C0711F9D6473}"/>
                </a:ext>
              </a:extLst>
            </p:cNvPr>
            <p:cNvCxnSpPr>
              <a:cxnSpLocks/>
            </p:cNvCxnSpPr>
            <p:nvPr/>
          </p:nvCxnSpPr>
          <p:spPr>
            <a:xfrm>
              <a:off x="3594054" y="1535055"/>
              <a:ext cx="190800" cy="3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>
            <a:hlinkClick r:id="rId3" action="ppaction://hlinksldjump"/>
            <a:extLst>
              <a:ext uri="{FF2B5EF4-FFF2-40B4-BE49-F238E27FC236}">
                <a16:creationId xmlns:a16="http://schemas.microsoft.com/office/drawing/2014/main" id="{CE4E580E-3273-C108-7C9B-38ED2061407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51402" y="6290604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断开连接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138235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646">
        <p159:morph option="byObject"/>
      </p:transition>
    </mc:Choice>
    <mc:Fallback xmlns="">
      <p:transition spd="slow" advClick="0" advTm="1646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B995E5-90D7-44F5-B884-41F0589C5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72B6CA-03DA-BFCA-0DEA-F8161976D476}"/>
              </a:ext>
            </a:extLst>
          </p:cNvPr>
          <p:cNvSpPr txBox="1"/>
          <p:nvPr/>
        </p:nvSpPr>
        <p:spPr>
          <a:xfrm>
            <a:off x="4333339" y="1026826"/>
            <a:ext cx="3525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正在连接（</a:t>
            </a:r>
            <a:r>
              <a:rPr lang="en-US" altLang="zh-CN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60</a:t>
            </a:r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秒）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453B82AD-92B5-9C07-1650-30E420B37DD2}"/>
              </a:ext>
            </a:extLst>
          </p:cNvPr>
          <p:cNvSpPr/>
          <p:nvPr/>
        </p:nvSpPr>
        <p:spPr>
          <a:xfrm>
            <a:off x="3939915" y="1878639"/>
            <a:ext cx="4312170" cy="4312800"/>
          </a:xfrm>
          <a:prstGeom prst="flowChartConnector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2ACEC8B3-FE83-2EA9-A974-F6AD925096C7}"/>
              </a:ext>
            </a:extLst>
          </p:cNvPr>
          <p:cNvSpPr/>
          <p:nvPr/>
        </p:nvSpPr>
        <p:spPr>
          <a:xfrm>
            <a:off x="5658600" y="3597639"/>
            <a:ext cx="874800" cy="8748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104840BE-2DE3-54AA-1DE6-B57007BDCA08}"/>
              </a:ext>
            </a:extLst>
          </p:cNvPr>
          <p:cNvSpPr/>
          <p:nvPr/>
        </p:nvSpPr>
        <p:spPr>
          <a:xfrm rot="17286953">
            <a:off x="4013916" y="1893718"/>
            <a:ext cx="4135315" cy="4346062"/>
          </a:xfrm>
          <a:prstGeom prst="pie">
            <a:avLst>
              <a:gd name="adj1" fmla="val 13229558"/>
              <a:gd name="adj2" fmla="val 17706413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28B9A90-744D-51BE-E3A6-8CF25080BB54}"/>
              </a:ext>
            </a:extLst>
          </p:cNvPr>
          <p:cNvGrpSpPr/>
          <p:nvPr/>
        </p:nvGrpSpPr>
        <p:grpSpPr>
          <a:xfrm>
            <a:off x="3547009" y="3790297"/>
            <a:ext cx="785812" cy="360000"/>
            <a:chOff x="2999042" y="1355055"/>
            <a:chExt cx="785812" cy="36000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C27A61C5-1DA7-7EA7-EB66-06D4EC47A40C}"/>
                </a:ext>
              </a:extLst>
            </p:cNvPr>
            <p:cNvCxnSpPr>
              <a:cxnSpLocks/>
            </p:cNvCxnSpPr>
            <p:nvPr/>
          </p:nvCxnSpPr>
          <p:spPr>
            <a:xfrm>
              <a:off x="2999042" y="1539793"/>
              <a:ext cx="189512" cy="47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5638FBE1-3381-390E-B313-88B47697AE38}"/>
                </a:ext>
              </a:extLst>
            </p:cNvPr>
            <p:cNvSpPr/>
            <p:nvPr/>
          </p:nvSpPr>
          <p:spPr>
            <a:xfrm>
              <a:off x="3216982" y="1355055"/>
              <a:ext cx="360000" cy="36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D8AACC64-6027-D177-7034-8583F9BE0ED6}"/>
                </a:ext>
              </a:extLst>
            </p:cNvPr>
            <p:cNvCxnSpPr>
              <a:cxnSpLocks/>
            </p:cNvCxnSpPr>
            <p:nvPr/>
          </p:nvCxnSpPr>
          <p:spPr>
            <a:xfrm>
              <a:off x="3594054" y="1535055"/>
              <a:ext cx="190800" cy="3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>
            <a:hlinkClick r:id="rId3" action="ppaction://hlinksldjump"/>
            <a:extLst>
              <a:ext uri="{FF2B5EF4-FFF2-40B4-BE49-F238E27FC236}">
                <a16:creationId xmlns:a16="http://schemas.microsoft.com/office/drawing/2014/main" id="{7424EC23-4236-2BA3-F06F-F3B1065D463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51402" y="6290604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断开连接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4366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417">
        <p159:morph option="byObject"/>
      </p:transition>
    </mc:Choice>
    <mc:Fallback xmlns="">
      <p:transition spd="slow" advClick="0" advTm="417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96E593-5573-C3B5-8667-C52F2C99D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2AF032-7012-B709-6148-565681BC0BEF}"/>
              </a:ext>
            </a:extLst>
          </p:cNvPr>
          <p:cNvSpPr txBox="1"/>
          <p:nvPr/>
        </p:nvSpPr>
        <p:spPr>
          <a:xfrm>
            <a:off x="4333339" y="1026826"/>
            <a:ext cx="3525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正在连接（</a:t>
            </a:r>
            <a:r>
              <a:rPr lang="en-US" altLang="zh-CN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59</a:t>
            </a:r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秒）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689FB625-4915-CCEB-DC59-8B2FC7380D9B}"/>
              </a:ext>
            </a:extLst>
          </p:cNvPr>
          <p:cNvSpPr/>
          <p:nvPr/>
        </p:nvSpPr>
        <p:spPr>
          <a:xfrm>
            <a:off x="3939915" y="1878639"/>
            <a:ext cx="4312170" cy="4312800"/>
          </a:xfrm>
          <a:prstGeom prst="flowChartConnector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5D6ECF82-85DB-C3F9-BDD6-D4DAF663963D}"/>
              </a:ext>
            </a:extLst>
          </p:cNvPr>
          <p:cNvSpPr/>
          <p:nvPr/>
        </p:nvSpPr>
        <p:spPr>
          <a:xfrm>
            <a:off x="5658600" y="3597639"/>
            <a:ext cx="874800" cy="8748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8167C69B-6D18-44B1-0D02-29B98BF980E7}"/>
              </a:ext>
            </a:extLst>
          </p:cNvPr>
          <p:cNvSpPr/>
          <p:nvPr/>
        </p:nvSpPr>
        <p:spPr>
          <a:xfrm rot="17286953">
            <a:off x="4013916" y="1893718"/>
            <a:ext cx="4135315" cy="4346062"/>
          </a:xfrm>
          <a:prstGeom prst="pie">
            <a:avLst>
              <a:gd name="adj1" fmla="val 13229558"/>
              <a:gd name="adj2" fmla="val 17706413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607B7075-10A5-FAF2-5263-FA537B4BC00F}"/>
              </a:ext>
            </a:extLst>
          </p:cNvPr>
          <p:cNvGrpSpPr/>
          <p:nvPr/>
        </p:nvGrpSpPr>
        <p:grpSpPr>
          <a:xfrm>
            <a:off x="3547009" y="3790297"/>
            <a:ext cx="785812" cy="360000"/>
            <a:chOff x="2999042" y="1355055"/>
            <a:chExt cx="785812" cy="36000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09F42257-982D-39BE-2BEB-04A267A43F3D}"/>
                </a:ext>
              </a:extLst>
            </p:cNvPr>
            <p:cNvCxnSpPr>
              <a:cxnSpLocks/>
            </p:cNvCxnSpPr>
            <p:nvPr/>
          </p:nvCxnSpPr>
          <p:spPr>
            <a:xfrm>
              <a:off x="2999042" y="1539793"/>
              <a:ext cx="189512" cy="47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5A98E012-0A26-80F6-20D1-311B782894AC}"/>
                </a:ext>
              </a:extLst>
            </p:cNvPr>
            <p:cNvSpPr/>
            <p:nvPr/>
          </p:nvSpPr>
          <p:spPr>
            <a:xfrm>
              <a:off x="3216982" y="1355055"/>
              <a:ext cx="360000" cy="36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521197AA-8AE1-32FA-C08C-C79720FD0207}"/>
                </a:ext>
              </a:extLst>
            </p:cNvPr>
            <p:cNvCxnSpPr>
              <a:cxnSpLocks/>
            </p:cNvCxnSpPr>
            <p:nvPr/>
          </p:nvCxnSpPr>
          <p:spPr>
            <a:xfrm>
              <a:off x="3594054" y="1535055"/>
              <a:ext cx="190800" cy="3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>
            <a:hlinkClick r:id="rId3" action="ppaction://hlinksldjump"/>
            <a:extLst>
              <a:ext uri="{FF2B5EF4-FFF2-40B4-BE49-F238E27FC236}">
                <a16:creationId xmlns:a16="http://schemas.microsoft.com/office/drawing/2014/main" id="{B6674263-CEA3-D91F-1AD1-62D1C1D62E05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51402" y="6290604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断开连接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246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134"/>
    </mc:Choice>
    <mc:Fallback xmlns="">
      <p:transition advClick="0" advTm="113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AF17D9-C302-34D5-36FF-B10AD8306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B00F55B-E340-2909-88A7-A001AFF110BC}"/>
              </a:ext>
            </a:extLst>
          </p:cNvPr>
          <p:cNvSpPr txBox="1"/>
          <p:nvPr/>
        </p:nvSpPr>
        <p:spPr>
          <a:xfrm>
            <a:off x="4333339" y="1026826"/>
            <a:ext cx="3525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正在连接（</a:t>
            </a:r>
            <a:r>
              <a:rPr lang="en-US" altLang="zh-CN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58</a:t>
            </a:r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秒）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429AEB07-E252-FF3D-A267-8695EC0CF2DB}"/>
              </a:ext>
            </a:extLst>
          </p:cNvPr>
          <p:cNvSpPr/>
          <p:nvPr/>
        </p:nvSpPr>
        <p:spPr>
          <a:xfrm>
            <a:off x="3939915" y="1878639"/>
            <a:ext cx="4312170" cy="4312800"/>
          </a:xfrm>
          <a:prstGeom prst="flowChartConnector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DCB098BF-5D5D-0EF5-B4DA-953526B30658}"/>
              </a:ext>
            </a:extLst>
          </p:cNvPr>
          <p:cNvSpPr/>
          <p:nvPr/>
        </p:nvSpPr>
        <p:spPr>
          <a:xfrm>
            <a:off x="5658600" y="3597639"/>
            <a:ext cx="874800" cy="8748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B6FF9117-C3BF-0203-CB81-27358CA5488B}"/>
              </a:ext>
            </a:extLst>
          </p:cNvPr>
          <p:cNvSpPr/>
          <p:nvPr/>
        </p:nvSpPr>
        <p:spPr>
          <a:xfrm rot="17286953">
            <a:off x="4013916" y="1893718"/>
            <a:ext cx="4135315" cy="4346062"/>
          </a:xfrm>
          <a:prstGeom prst="pie">
            <a:avLst>
              <a:gd name="adj1" fmla="val 13229558"/>
              <a:gd name="adj2" fmla="val 17706413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3FB11D30-F18F-FD81-8A49-2A7F1EF937B3}"/>
              </a:ext>
            </a:extLst>
          </p:cNvPr>
          <p:cNvGrpSpPr/>
          <p:nvPr/>
        </p:nvGrpSpPr>
        <p:grpSpPr>
          <a:xfrm>
            <a:off x="3547009" y="3790297"/>
            <a:ext cx="785812" cy="360000"/>
            <a:chOff x="2999042" y="1355055"/>
            <a:chExt cx="785812" cy="36000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A7C17D5-BDF3-E923-731F-A54AF142392D}"/>
                </a:ext>
              </a:extLst>
            </p:cNvPr>
            <p:cNvCxnSpPr>
              <a:cxnSpLocks/>
            </p:cNvCxnSpPr>
            <p:nvPr/>
          </p:nvCxnSpPr>
          <p:spPr>
            <a:xfrm>
              <a:off x="2999042" y="1539793"/>
              <a:ext cx="189512" cy="47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74802538-BC2C-3876-30D3-ECD3DE52A792}"/>
                </a:ext>
              </a:extLst>
            </p:cNvPr>
            <p:cNvSpPr/>
            <p:nvPr/>
          </p:nvSpPr>
          <p:spPr>
            <a:xfrm>
              <a:off x="3216982" y="1355055"/>
              <a:ext cx="360000" cy="36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A926EBDC-D012-FD80-69E1-7DB6F4F087C5}"/>
                </a:ext>
              </a:extLst>
            </p:cNvPr>
            <p:cNvCxnSpPr>
              <a:cxnSpLocks/>
            </p:cNvCxnSpPr>
            <p:nvPr/>
          </p:nvCxnSpPr>
          <p:spPr>
            <a:xfrm>
              <a:off x="3594054" y="1535055"/>
              <a:ext cx="190800" cy="3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>
            <a:hlinkClick r:id="rId3" action="ppaction://hlinksldjump"/>
            <a:extLst>
              <a:ext uri="{FF2B5EF4-FFF2-40B4-BE49-F238E27FC236}">
                <a16:creationId xmlns:a16="http://schemas.microsoft.com/office/drawing/2014/main" id="{8A432A8C-283B-F9DF-B2F6-4CFB3FF8CE8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51402" y="6290604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断开连接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448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66"/>
    </mc:Choice>
    <mc:Fallback xmlns="">
      <p:transition advClick="0" advTm="1066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B24AD5-95EA-95F6-AA51-22DE70578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97FF5C-118E-EF3D-F279-4463749A9FB2}"/>
              </a:ext>
            </a:extLst>
          </p:cNvPr>
          <p:cNvSpPr txBox="1"/>
          <p:nvPr/>
        </p:nvSpPr>
        <p:spPr>
          <a:xfrm>
            <a:off x="4333339" y="1026826"/>
            <a:ext cx="35253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正在连接（</a:t>
            </a:r>
            <a:r>
              <a:rPr lang="en-US" altLang="zh-CN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57</a:t>
            </a:r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秒）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4CA48B32-A2B5-8846-C698-C17182835819}"/>
              </a:ext>
            </a:extLst>
          </p:cNvPr>
          <p:cNvSpPr/>
          <p:nvPr/>
        </p:nvSpPr>
        <p:spPr>
          <a:xfrm>
            <a:off x="3939915" y="1878639"/>
            <a:ext cx="4312170" cy="4312800"/>
          </a:xfrm>
          <a:prstGeom prst="flowChartConnector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1B818F46-85F1-CB6A-92C3-2BB701793A21}"/>
              </a:ext>
            </a:extLst>
          </p:cNvPr>
          <p:cNvSpPr/>
          <p:nvPr/>
        </p:nvSpPr>
        <p:spPr>
          <a:xfrm>
            <a:off x="5658600" y="3597639"/>
            <a:ext cx="874800" cy="8748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76D1AEA8-BF2F-A5F0-E2DA-C15AAC12FC33}"/>
              </a:ext>
            </a:extLst>
          </p:cNvPr>
          <p:cNvSpPr/>
          <p:nvPr/>
        </p:nvSpPr>
        <p:spPr>
          <a:xfrm rot="17286953">
            <a:off x="4013916" y="1893718"/>
            <a:ext cx="4135315" cy="4346062"/>
          </a:xfrm>
          <a:prstGeom prst="pie">
            <a:avLst>
              <a:gd name="adj1" fmla="val 13229558"/>
              <a:gd name="adj2" fmla="val 17706413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09897BDD-A280-A9DE-EB0A-9CECD65F8E51}"/>
              </a:ext>
            </a:extLst>
          </p:cNvPr>
          <p:cNvGrpSpPr/>
          <p:nvPr/>
        </p:nvGrpSpPr>
        <p:grpSpPr>
          <a:xfrm>
            <a:off x="3547009" y="3790297"/>
            <a:ext cx="785812" cy="360000"/>
            <a:chOff x="2999042" y="1355055"/>
            <a:chExt cx="785812" cy="36000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BB4DCEC-7694-A222-C84F-77E4896C7BB8}"/>
                </a:ext>
              </a:extLst>
            </p:cNvPr>
            <p:cNvCxnSpPr>
              <a:cxnSpLocks/>
            </p:cNvCxnSpPr>
            <p:nvPr/>
          </p:nvCxnSpPr>
          <p:spPr>
            <a:xfrm>
              <a:off x="2999042" y="1539793"/>
              <a:ext cx="189512" cy="47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5B0C2BC8-1B92-93BC-232A-93E0E08F7617}"/>
                </a:ext>
              </a:extLst>
            </p:cNvPr>
            <p:cNvSpPr/>
            <p:nvPr/>
          </p:nvSpPr>
          <p:spPr>
            <a:xfrm>
              <a:off x="3216982" y="1355055"/>
              <a:ext cx="360000" cy="36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CB0B52BA-39EF-3D12-8327-F950B8691A17}"/>
                </a:ext>
              </a:extLst>
            </p:cNvPr>
            <p:cNvCxnSpPr>
              <a:cxnSpLocks/>
            </p:cNvCxnSpPr>
            <p:nvPr/>
          </p:nvCxnSpPr>
          <p:spPr>
            <a:xfrm>
              <a:off x="3594054" y="1535055"/>
              <a:ext cx="190800" cy="3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: 圆角 6">
            <a:hlinkClick r:id="rId3" action="ppaction://hlinksldjump"/>
            <a:extLst>
              <a:ext uri="{FF2B5EF4-FFF2-40B4-BE49-F238E27FC236}">
                <a16:creationId xmlns:a16="http://schemas.microsoft.com/office/drawing/2014/main" id="{9D40AE8F-014F-DF9E-BC86-B32075218C3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51402" y="6290604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断开连接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81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90"/>
    </mc:Choice>
    <mc:Fallback xmlns="">
      <p:transition advClick="0" advTm="109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88C62E-EEB1-CE4C-CCBB-49D2B765A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1B30689-CE93-DA3C-189A-4BE249D5455D}"/>
              </a:ext>
            </a:extLst>
          </p:cNvPr>
          <p:cNvSpPr txBox="1"/>
          <p:nvPr/>
        </p:nvSpPr>
        <p:spPr>
          <a:xfrm>
            <a:off x="5182931" y="102682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FF00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连接成功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6C71D3EF-E720-7156-FA1C-59302766FDDA}"/>
              </a:ext>
            </a:extLst>
          </p:cNvPr>
          <p:cNvSpPr/>
          <p:nvPr/>
        </p:nvSpPr>
        <p:spPr>
          <a:xfrm>
            <a:off x="3939915" y="1878639"/>
            <a:ext cx="4312170" cy="4312800"/>
          </a:xfrm>
          <a:prstGeom prst="flowChartConnector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D322024-9EEA-3666-58AA-1488F3F602FE}"/>
              </a:ext>
            </a:extLst>
          </p:cNvPr>
          <p:cNvSpPr/>
          <p:nvPr/>
        </p:nvSpPr>
        <p:spPr>
          <a:xfrm>
            <a:off x="5658600" y="3597639"/>
            <a:ext cx="874800" cy="874800"/>
          </a:xfrm>
          <a:prstGeom prst="flowChartConnector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F5BBACE7-3EA4-F022-6A64-68D1C2DBA3E1}"/>
              </a:ext>
            </a:extLst>
          </p:cNvPr>
          <p:cNvSpPr/>
          <p:nvPr/>
        </p:nvSpPr>
        <p:spPr>
          <a:xfrm rot="17286953">
            <a:off x="4013916" y="1893718"/>
            <a:ext cx="4135315" cy="4346062"/>
          </a:xfrm>
          <a:prstGeom prst="pie">
            <a:avLst>
              <a:gd name="adj1" fmla="val 13229558"/>
              <a:gd name="adj2" fmla="val 17706413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FF00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E7911C0-781E-217D-8890-A7409B5182A2}"/>
              </a:ext>
            </a:extLst>
          </p:cNvPr>
          <p:cNvGrpSpPr/>
          <p:nvPr/>
        </p:nvGrpSpPr>
        <p:grpSpPr>
          <a:xfrm>
            <a:off x="3547009" y="3790297"/>
            <a:ext cx="785812" cy="360000"/>
            <a:chOff x="2999042" y="1355055"/>
            <a:chExt cx="785812" cy="36000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6500F0B7-6F5B-C9AD-39F9-3D504F840D2B}"/>
                </a:ext>
              </a:extLst>
            </p:cNvPr>
            <p:cNvCxnSpPr>
              <a:cxnSpLocks/>
            </p:cNvCxnSpPr>
            <p:nvPr/>
          </p:nvCxnSpPr>
          <p:spPr>
            <a:xfrm>
              <a:off x="2999042" y="1539793"/>
              <a:ext cx="189512" cy="47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4B7BD2A3-7887-8182-2961-B9CFCF551A44}"/>
                </a:ext>
              </a:extLst>
            </p:cNvPr>
            <p:cNvSpPr/>
            <p:nvPr/>
          </p:nvSpPr>
          <p:spPr>
            <a:xfrm>
              <a:off x="3216982" y="1355055"/>
              <a:ext cx="360000" cy="36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1D53E872-0234-64E0-E5E1-8BE00F8DFF2D}"/>
                </a:ext>
              </a:extLst>
            </p:cNvPr>
            <p:cNvCxnSpPr>
              <a:cxnSpLocks/>
            </p:cNvCxnSpPr>
            <p:nvPr/>
          </p:nvCxnSpPr>
          <p:spPr>
            <a:xfrm>
              <a:off x="3594054" y="1535055"/>
              <a:ext cx="190800" cy="3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8037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2145"/>
    </mc:Choice>
    <mc:Fallback xmlns="">
      <p:transition advClick="0" advTm="2145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D20ED3-F352-278D-3D27-80E3F20FF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714288-538F-281D-D05D-0A8FDFD4A1A4}"/>
              </a:ext>
            </a:extLst>
          </p:cNvPr>
          <p:cNvSpPr txBox="1"/>
          <p:nvPr/>
        </p:nvSpPr>
        <p:spPr>
          <a:xfrm>
            <a:off x="5182931" y="1026826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00FF00"/>
                </a:solidFill>
                <a:latin typeface="PingFang SC" panose="020B0400000000000000" pitchFamily="34" charset="-122"/>
                <a:ea typeface="HarmonyOS Sans SC" panose="00000500000000000000" pitchFamily="2" charset="-122"/>
              </a:rPr>
              <a:t>连接成功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B760088C-ABCB-263D-014B-270A6CB0097A}"/>
              </a:ext>
            </a:extLst>
          </p:cNvPr>
          <p:cNvSpPr/>
          <p:nvPr/>
        </p:nvSpPr>
        <p:spPr>
          <a:xfrm>
            <a:off x="3939915" y="1573835"/>
            <a:ext cx="4312170" cy="4312800"/>
          </a:xfrm>
          <a:prstGeom prst="flowChartConnector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26C576A5-7D31-1D20-31A6-2585BC876590}"/>
              </a:ext>
            </a:extLst>
          </p:cNvPr>
          <p:cNvSpPr/>
          <p:nvPr/>
        </p:nvSpPr>
        <p:spPr>
          <a:xfrm>
            <a:off x="5658600" y="3292835"/>
            <a:ext cx="874800" cy="874800"/>
          </a:xfrm>
          <a:prstGeom prst="flowChartConnector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>
            <a:hlinkClick r:id="rId4" action="ppaction://hlinksldjump"/>
            <a:extLst>
              <a:ext uri="{FF2B5EF4-FFF2-40B4-BE49-F238E27FC236}">
                <a16:creationId xmlns:a16="http://schemas.microsoft.com/office/drawing/2014/main" id="{C7694426-6BA3-1213-6E73-69A8E76EE20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51402" y="6131960"/>
            <a:ext cx="244459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返回桌面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3" name="不完整圆 2">
            <a:extLst>
              <a:ext uri="{FF2B5EF4-FFF2-40B4-BE49-F238E27FC236}">
                <a16:creationId xmlns:a16="http://schemas.microsoft.com/office/drawing/2014/main" id="{3A15D807-C3FC-5D56-E26A-F36B9D3FC98F}"/>
              </a:ext>
            </a:extLst>
          </p:cNvPr>
          <p:cNvSpPr/>
          <p:nvPr/>
        </p:nvSpPr>
        <p:spPr>
          <a:xfrm rot="17286953">
            <a:off x="4028343" y="1576086"/>
            <a:ext cx="4135315" cy="4346062"/>
          </a:xfrm>
          <a:prstGeom prst="pie">
            <a:avLst>
              <a:gd name="adj1" fmla="val 13229558"/>
              <a:gd name="adj2" fmla="val 17706413"/>
            </a:avLst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FF00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D4D434F5-96DB-C35E-E967-605D21A4CD68}"/>
              </a:ext>
            </a:extLst>
          </p:cNvPr>
          <p:cNvGrpSpPr/>
          <p:nvPr/>
        </p:nvGrpSpPr>
        <p:grpSpPr>
          <a:xfrm>
            <a:off x="3547009" y="3485493"/>
            <a:ext cx="785812" cy="360000"/>
            <a:chOff x="2999042" y="1355055"/>
            <a:chExt cx="785812" cy="36000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564DF367-D96A-0D8D-B16D-6C31DA26A0AB}"/>
                </a:ext>
              </a:extLst>
            </p:cNvPr>
            <p:cNvCxnSpPr>
              <a:cxnSpLocks/>
            </p:cNvCxnSpPr>
            <p:nvPr/>
          </p:nvCxnSpPr>
          <p:spPr>
            <a:xfrm>
              <a:off x="2999042" y="1539793"/>
              <a:ext cx="189512" cy="47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7BF58D8F-B053-0102-6BF9-90B15332407F}"/>
                </a:ext>
              </a:extLst>
            </p:cNvPr>
            <p:cNvSpPr/>
            <p:nvPr/>
          </p:nvSpPr>
          <p:spPr>
            <a:xfrm>
              <a:off x="3216982" y="1355055"/>
              <a:ext cx="360000" cy="36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8C37EBD-033D-379C-11B5-0E0E4979F214}"/>
                </a:ext>
              </a:extLst>
            </p:cNvPr>
            <p:cNvCxnSpPr>
              <a:cxnSpLocks/>
            </p:cNvCxnSpPr>
            <p:nvPr/>
          </p:nvCxnSpPr>
          <p:spPr>
            <a:xfrm>
              <a:off x="3594054" y="1535055"/>
              <a:ext cx="190800" cy="3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矩形: 圆角 6">
            <a:hlinkClick r:id="rId5" action="ppaction://hlinksldjump"/>
            <a:extLst>
              <a:ext uri="{FF2B5EF4-FFF2-40B4-BE49-F238E27FC236}">
                <a16:creationId xmlns:a16="http://schemas.microsoft.com/office/drawing/2014/main" id="{6273884E-E3EA-F5FF-6E66-F742D172863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280108" y="6131960"/>
            <a:ext cx="2196317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返回设置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4908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C3C6437-80DE-C6B9-D33E-41BC7E05D15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7987829" y="4993771"/>
            <a:ext cx="2642016" cy="1557634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5" name="矩形: 圆角 1">
            <a:extLst>
              <a:ext uri="{FF2B5EF4-FFF2-40B4-BE49-F238E27FC236}">
                <a16:creationId xmlns:a16="http://schemas.microsoft.com/office/drawing/2014/main" id="{00541CB0-1DFA-160D-CA87-EB54552C0DF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376625" y="306595"/>
            <a:ext cx="9253220" cy="59715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b="1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更新日志</a:t>
            </a:r>
            <a:endParaRPr kumimoji="0" lang="zh-CN" altLang="en-US" sz="162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6" name="矩形: 圆角 3">
            <a:extLst>
              <a:ext uri="{FF2B5EF4-FFF2-40B4-BE49-F238E27FC236}">
                <a16:creationId xmlns:a16="http://schemas.microsoft.com/office/drawing/2014/main" id="{3AF43D8A-488E-9FB6-0CEC-AB0E7E965BF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376625" y="1023676"/>
            <a:ext cx="6531610" cy="552772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128F255-813F-95D1-39C9-DE16C34D4941}"/>
              </a:ext>
            </a:extLst>
          </p:cNvPr>
          <p:cNvSpPr txBox="1"/>
          <p:nvPr/>
        </p:nvSpPr>
        <p:spPr>
          <a:xfrm>
            <a:off x="1456219" y="1723663"/>
            <a:ext cx="6307392" cy="886718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修改了更新日志里面的部分文字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CB79A00-2F0D-7D00-A92B-09B4D9715AEF}"/>
              </a:ext>
            </a:extLst>
          </p:cNvPr>
          <p:cNvSpPr txBox="1"/>
          <p:nvPr/>
        </p:nvSpPr>
        <p:spPr>
          <a:xfrm>
            <a:off x="1456219" y="1104367"/>
            <a:ext cx="9173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GumoOS</a:t>
            </a:r>
            <a:r>
              <a:rPr lang="en-US" altLang="zh-CN" sz="3200" b="1">
                <a:latin typeface="PingFang SC" panose="020B0400000000000000" pitchFamily="34" charset="-122"/>
                <a:ea typeface="PingFang SC" panose="020B0400000000000000" pitchFamily="34" charset="-122"/>
              </a:rPr>
              <a:t> 2.1.1</a:t>
            </a:r>
            <a:r>
              <a:rPr lang="zh-CN" altLang="en-US" sz="3200" b="1">
                <a:latin typeface="PingFang SC" panose="020B0400000000000000" pitchFamily="34" charset="-122"/>
                <a:ea typeface="PingFang SC" panose="020B0400000000000000" pitchFamily="34" charset="-122"/>
              </a:rPr>
              <a:t>更新</a:t>
            </a:r>
            <a:r>
              <a:rPr lang="zh-CN" altLang="en-US" sz="32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日志</a:t>
            </a:r>
          </a:p>
        </p:txBody>
      </p:sp>
      <p:sp>
        <p:nvSpPr>
          <p:cNvPr id="9" name="矩形: 圆角 3">
            <a:extLst>
              <a:ext uri="{FF2B5EF4-FFF2-40B4-BE49-F238E27FC236}">
                <a16:creationId xmlns:a16="http://schemas.microsoft.com/office/drawing/2014/main" id="{163E81C0-231C-364A-2619-7C5E24B6777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987829" y="1023677"/>
            <a:ext cx="2642016" cy="3922062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6DF46E-2094-4876-1EA9-E446235D5095}"/>
              </a:ext>
            </a:extLst>
          </p:cNvPr>
          <p:cNvSpPr txBox="1"/>
          <p:nvPr/>
        </p:nvSpPr>
        <p:spPr>
          <a:xfrm>
            <a:off x="7987829" y="1165921"/>
            <a:ext cx="26420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b="1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GumoOS</a:t>
            </a:r>
            <a:r>
              <a:rPr lang="zh-CN" altLang="en-US" sz="2000" b="1" dirty="0">
                <a:latin typeface="PingFang SC" panose="020B0400000000000000" pitchFamily="34" charset="-122"/>
                <a:ea typeface="PingFang SC" panose="020B0400000000000000" pitchFamily="34" charset="-122"/>
              </a:rPr>
              <a:t>用前警告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36CA73-A9BA-175F-8AFC-0561D96EDB08}"/>
              </a:ext>
            </a:extLst>
          </p:cNvPr>
          <p:cNvSpPr txBox="1"/>
          <p:nvPr/>
        </p:nvSpPr>
        <p:spPr>
          <a:xfrm>
            <a:off x="7987830" y="1566030"/>
            <a:ext cx="2642016" cy="3379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GumoOS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系统基于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PowerPoint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内核制成，请统一使用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Power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Point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打开系统，若冒险使用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WPS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Office</a:t>
            </a: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或其他软件打开此系统可能造成文件损坏、字体缺失等各种问题。</a:t>
            </a:r>
          </a:p>
        </p:txBody>
      </p:sp>
      <p:sp>
        <p:nvSpPr>
          <p:cNvPr id="12" name="矩形: 圆角 6">
            <a:hlinkClick r:id="rId8" action="ppaction://hlinksldjump"/>
            <a:extLst>
              <a:ext uri="{FF2B5EF4-FFF2-40B4-BE49-F238E27FC236}">
                <a16:creationId xmlns:a16="http://schemas.microsoft.com/office/drawing/2014/main" id="{9DD45E55-7D29-3874-8F66-C6151A1A469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256110" y="5152568"/>
            <a:ext cx="2105451" cy="509666"/>
          </a:xfrm>
          <a:prstGeom prst="roundRect">
            <a:avLst>
              <a:gd name="adj" fmla="val 2802"/>
            </a:avLst>
          </a:prstGeom>
          <a:solidFill>
            <a:srgbClr val="00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同意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13" name="矩形: 圆角 6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D16A79F2-520B-F919-57CB-DC98421B3C08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256110" y="5930105"/>
            <a:ext cx="2105451" cy="509666"/>
          </a:xfrm>
          <a:prstGeom prst="roundRect">
            <a:avLst>
              <a:gd name="adj" fmla="val 2802"/>
            </a:avLst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不同意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41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Click="0">
        <p14:reveal/>
      </p:transition>
    </mc:Choice>
    <mc:Fallback xmlns="">
      <p:transition spd="slow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D60DE6-3B57-21EF-E000-1FB303477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E199FE09-5AB8-5763-B9B3-2880758B019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设置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6B4943C-8580-D7CB-E6EE-258F9350F68F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3709712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95B5CDF5-B031-19B4-B611-64579A92392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343992" y="1514007"/>
            <a:ext cx="5378618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13" name="文本框 12">
            <a:hlinkClick r:id="rId13" action="ppaction://hlinksldjump"/>
            <a:extLst>
              <a:ext uri="{FF2B5EF4-FFF2-40B4-BE49-F238E27FC236}">
                <a16:creationId xmlns:a16="http://schemas.microsoft.com/office/drawing/2014/main" id="{796D5F9A-3560-C903-8608-C494A2FCD0E6}"/>
              </a:ext>
            </a:extLst>
          </p:cNvPr>
          <p:cNvSpPr txBox="1"/>
          <p:nvPr/>
        </p:nvSpPr>
        <p:spPr>
          <a:xfrm>
            <a:off x="10065971" y="744566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HarmonyOS Sans SC" panose="00000500000000000000" pitchFamily="2" charset="-122"/>
              </a:rPr>
              <a:t>×</a:t>
            </a:r>
            <a:endParaRPr lang="zh-CN" altLang="en-US" sz="4400" b="1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HarmonyOS Sans SC" panose="00000500000000000000" pitchFamily="2" charset="-122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9E14E4A-E890-9BEC-576B-5F6CA092F269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31364" y="1701384"/>
            <a:ext cx="3155429" cy="801973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	      </a:t>
            </a: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用户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8" name="矩形: 圆角 7">
            <a:hlinkClick r:id="rId14" action="ppaction://hlinksldjump"/>
            <a:extLst>
              <a:ext uri="{FF2B5EF4-FFF2-40B4-BE49-F238E27FC236}">
                <a16:creationId xmlns:a16="http://schemas.microsoft.com/office/drawing/2014/main" id="{007F046E-5848-F3A7-0CD1-D67D2CC08B5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544751" y="2503357"/>
            <a:ext cx="4856557" cy="1888317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版本：正式版</a:t>
            </a:r>
            <a:r>
              <a:rPr lang="en-US" altLang="zh-CN" sz="1600" dirty="0">
                <a:solidFill>
                  <a:schemeClr val="tx1"/>
                </a:solidFill>
              </a:rPr>
              <a:t> 2.1.1</a:t>
            </a: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处理器：</a:t>
            </a:r>
            <a:r>
              <a:rPr lang="en-US" altLang="zh-CN" sz="1600" dirty="0">
                <a:solidFill>
                  <a:schemeClr val="tx1"/>
                </a:solidFill>
              </a:rPr>
              <a:t>Power Point</a:t>
            </a: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运行内存：</a:t>
            </a:r>
            <a:r>
              <a:rPr lang="en-US" altLang="zh-CN" sz="1600" dirty="0">
                <a:solidFill>
                  <a:schemeClr val="tx1"/>
                </a:solidFill>
              </a:rPr>
              <a:t>128 GB</a:t>
            </a: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储存：</a:t>
            </a:r>
            <a:r>
              <a:rPr lang="en-US" altLang="zh-CN" sz="1600" dirty="0">
                <a:solidFill>
                  <a:schemeClr val="tx1"/>
                </a:solidFill>
              </a:rPr>
              <a:t>1 TB</a:t>
            </a: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系统：</a:t>
            </a:r>
            <a:r>
              <a:rPr lang="en-US" altLang="zh-CN" sz="1600" dirty="0" err="1">
                <a:solidFill>
                  <a:schemeClr val="tx1"/>
                </a:solidFill>
              </a:rPr>
              <a:t>GumoOS</a:t>
            </a:r>
            <a:endParaRPr lang="en-US" altLang="zh-CN" sz="16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电池容量：</a:t>
            </a:r>
            <a:r>
              <a:rPr lang="en-US" altLang="zh-CN" sz="1600" dirty="0">
                <a:solidFill>
                  <a:schemeClr val="tx1"/>
                </a:solidFill>
              </a:rPr>
              <a:t>10000 </a:t>
            </a:r>
            <a:r>
              <a:rPr lang="en-US" altLang="zh-CN" sz="1600" dirty="0" err="1">
                <a:solidFill>
                  <a:schemeClr val="tx1"/>
                </a:solidFill>
              </a:rPr>
              <a:t>mAh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hlinkClick r:id="rId14" action="ppaction://hlinksldjump"/>
            <a:extLst>
              <a:ext uri="{FF2B5EF4-FFF2-40B4-BE49-F238E27FC236}">
                <a16:creationId xmlns:a16="http://schemas.microsoft.com/office/drawing/2014/main" id="{33E45760-8265-D39A-8415-0937E94E024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731366" y="3150599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卫星</a:t>
            </a: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D0F552D4-A2F0-D6B7-4593-1C51D4966912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31365" y="3708982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关于本机</a:t>
            </a:r>
          </a:p>
        </p:txBody>
      </p:sp>
      <p:sp>
        <p:nvSpPr>
          <p:cNvPr id="30" name="矩形: 圆角 29">
            <a:hlinkClick r:id="rId15" action="ppaction://hlinksldjump"/>
            <a:extLst>
              <a:ext uri="{FF2B5EF4-FFF2-40B4-BE49-F238E27FC236}">
                <a16:creationId xmlns:a16="http://schemas.microsoft.com/office/drawing/2014/main" id="{E3E50CEA-2E39-3804-D110-68C343EA140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31364" y="259438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网络</a:t>
            </a:r>
          </a:p>
        </p:txBody>
      </p:sp>
      <p:sp>
        <p:nvSpPr>
          <p:cNvPr id="37" name="矩形: 圆角 36">
            <a:hlinkClick r:id="rId14" action="ppaction://hlinksldjump"/>
            <a:extLst>
              <a:ext uri="{FF2B5EF4-FFF2-40B4-BE49-F238E27FC236}">
                <a16:creationId xmlns:a16="http://schemas.microsoft.com/office/drawing/2014/main" id="{122C4DA6-FD90-7437-61CC-916675168D7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544751" y="1842797"/>
            <a:ext cx="4856557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 defTabSz="457200">
              <a:defRPr/>
            </a:pPr>
            <a:r>
              <a:rPr lang="en-US" altLang="zh-CN" sz="1600" dirty="0" err="1">
                <a:solidFill>
                  <a:schemeClr val="tx1"/>
                </a:solidFill>
              </a:rPr>
              <a:t>GumoOS</a:t>
            </a:r>
            <a:r>
              <a:rPr lang="zh-CN" altLang="en-US" sz="1600" dirty="0">
                <a:solidFill>
                  <a:schemeClr val="tx1"/>
                </a:solidFill>
              </a:rPr>
              <a:t>系统由 </a:t>
            </a:r>
            <a:r>
              <a:rPr lang="en-US" altLang="zh-CN" sz="1600" dirty="0">
                <a:solidFill>
                  <a:schemeClr val="tx1"/>
                </a:solidFill>
              </a:rPr>
              <a:t>GUMO_ </a:t>
            </a:r>
            <a:r>
              <a:rPr lang="zh-CN" altLang="en-US" sz="1600" dirty="0">
                <a:solidFill>
                  <a:schemeClr val="tx1"/>
                </a:solidFill>
              </a:rPr>
              <a:t>开发</a:t>
            </a: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7" name="矩形: 圆角 1">
            <a:hlinkClick r:id="rId16" action="ppaction://hlinksldjump"/>
            <a:extLst>
              <a:ext uri="{FF2B5EF4-FFF2-40B4-BE49-F238E27FC236}">
                <a16:creationId xmlns:a16="http://schemas.microsoft.com/office/drawing/2014/main" id="{186C06CB-3B82-295A-632D-E956289F4FD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31363" y="4265201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软件更新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5" name="流程图: 接点 14">
            <a:extLst>
              <a:ext uri="{FF2B5EF4-FFF2-40B4-BE49-F238E27FC236}">
                <a16:creationId xmlns:a16="http://schemas.microsoft.com/office/drawing/2014/main" id="{2DC16998-8B75-AE6C-E418-8036E9775BBB}"/>
              </a:ext>
            </a:extLst>
          </p:cNvPr>
          <p:cNvSpPr/>
          <p:nvPr/>
        </p:nvSpPr>
        <p:spPr>
          <a:xfrm>
            <a:off x="1853682" y="1737630"/>
            <a:ext cx="720000" cy="720000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用</a:t>
            </a:r>
          </a:p>
        </p:txBody>
      </p:sp>
      <p:sp>
        <p:nvSpPr>
          <p:cNvPr id="14" name="矩形: 圆角 1">
            <a:hlinkClick r:id="rId17" action="ppaction://hlinksldjump"/>
            <a:extLst>
              <a:ext uri="{FF2B5EF4-FFF2-40B4-BE49-F238E27FC236}">
                <a16:creationId xmlns:a16="http://schemas.microsoft.com/office/drawing/2014/main" id="{58E7F6DD-FF78-C4E9-368E-F2095B2D42A5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746531" y="482142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Gumo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 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Intelligence 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074991"/>
      </p:ext>
    </p:extLst>
  </p:cSld>
  <p:clrMapOvr>
    <a:masterClrMapping/>
  </p:clrMapOvr>
  <p:transition advClick="0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: 圆角 8">
            <a:extLst>
              <a:ext uri="{FF2B5EF4-FFF2-40B4-BE49-F238E27FC236}">
                <a16:creationId xmlns:a16="http://schemas.microsoft.com/office/drawing/2014/main" id="{7D88011D-5FEE-FE11-F749-FE3D7B584BB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</a:t>
            </a: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C204C52-AB0F-C6EB-11C7-13E3132F4E7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3709712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E4CA762-5E0F-5651-A2A4-5793EDC6EB6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343992" y="1514007"/>
            <a:ext cx="5378618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97228DB-826F-5636-DBFA-AA2EE356A295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31364" y="1701384"/>
            <a:ext cx="3155429" cy="801973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	      </a:t>
            </a: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用户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3" name="矩形: 圆角 12">
            <a:hlinkClick r:id="rId13" action="ppaction://hlinksldjump"/>
            <a:extLst>
              <a:ext uri="{FF2B5EF4-FFF2-40B4-BE49-F238E27FC236}">
                <a16:creationId xmlns:a16="http://schemas.microsoft.com/office/drawing/2014/main" id="{1A3BEC78-A1B3-E553-8D8E-E870C00A58B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31366" y="3150599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卫星</a:t>
            </a:r>
          </a:p>
        </p:txBody>
      </p:sp>
      <p:sp>
        <p:nvSpPr>
          <p:cNvPr id="14" name="矩形: 圆角 13">
            <a:hlinkClick r:id="rId14" action="ppaction://hlinksldjump"/>
            <a:extLst>
              <a:ext uri="{FF2B5EF4-FFF2-40B4-BE49-F238E27FC236}">
                <a16:creationId xmlns:a16="http://schemas.microsoft.com/office/drawing/2014/main" id="{B4E37761-A35E-91A1-969D-1C35381361BF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731365" y="3708982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关于本机</a:t>
            </a:r>
          </a:p>
        </p:txBody>
      </p:sp>
      <p:sp>
        <p:nvSpPr>
          <p:cNvPr id="15" name="文本框 14">
            <a:hlinkClick r:id="rId15" action="ppaction://hlinksldjump"/>
            <a:extLst>
              <a:ext uri="{FF2B5EF4-FFF2-40B4-BE49-F238E27FC236}">
                <a16:creationId xmlns:a16="http://schemas.microsoft.com/office/drawing/2014/main" id="{320CA3A0-B6BC-F65B-F667-2AC3BFA995D0}"/>
              </a:ext>
            </a:extLst>
          </p:cNvPr>
          <p:cNvSpPr txBox="1"/>
          <p:nvPr/>
        </p:nvSpPr>
        <p:spPr>
          <a:xfrm>
            <a:off x="10065971" y="744566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×</a:t>
            </a:r>
            <a:endParaRPr lang="zh-CN" altLang="en-US" sz="4400" b="1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79ECFE7-4694-B165-2D07-C43707C08705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31364" y="259438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网络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75FCF153-44DD-CDF5-1BA4-41507BE9D49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522953" y="1737630"/>
            <a:ext cx="5067521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WLAN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75556426-BE34-2731-D9C7-38DF784AE28C}"/>
              </a:ext>
            </a:extLst>
          </p:cNvPr>
          <p:cNvSpPr txBox="1"/>
          <p:nvPr/>
        </p:nvSpPr>
        <p:spPr>
          <a:xfrm>
            <a:off x="9786732" y="1838574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未连接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8FE46BD-D8A7-33FE-EEED-460D06006FB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522953" y="2359143"/>
            <a:ext cx="5067521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飞行模式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F141E20-6330-B40F-EFAE-8278A10DAE6A}"/>
              </a:ext>
            </a:extLst>
          </p:cNvPr>
          <p:cNvSpPr txBox="1"/>
          <p:nvPr/>
        </p:nvSpPr>
        <p:spPr>
          <a:xfrm>
            <a:off x="8430907" y="2460087"/>
            <a:ext cx="2159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该设备暂时不支持此功能</a:t>
            </a:r>
          </a:p>
        </p:txBody>
      </p:sp>
      <p:sp>
        <p:nvSpPr>
          <p:cNvPr id="4" name="矩形: 圆角 1">
            <a:hlinkClick r:id="rId16" action="ppaction://hlinksldjump"/>
            <a:extLst>
              <a:ext uri="{FF2B5EF4-FFF2-40B4-BE49-F238E27FC236}">
                <a16:creationId xmlns:a16="http://schemas.microsoft.com/office/drawing/2014/main" id="{81054EE8-7971-138A-2B93-2122F07CF8AD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31363" y="4265201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软件更新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3" name="流程图: 接点 14">
            <a:extLst>
              <a:ext uri="{FF2B5EF4-FFF2-40B4-BE49-F238E27FC236}">
                <a16:creationId xmlns:a16="http://schemas.microsoft.com/office/drawing/2014/main" id="{875BB04E-6C36-49EB-E626-BC044D20EFBA}"/>
              </a:ext>
            </a:extLst>
          </p:cNvPr>
          <p:cNvSpPr/>
          <p:nvPr/>
        </p:nvSpPr>
        <p:spPr>
          <a:xfrm>
            <a:off x="1853682" y="1737630"/>
            <a:ext cx="720000" cy="720000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用</a:t>
            </a:r>
          </a:p>
        </p:txBody>
      </p:sp>
      <p:sp>
        <p:nvSpPr>
          <p:cNvPr id="6" name="矩形: 圆角 1">
            <a:hlinkClick r:id="rId17" action="ppaction://hlinksldjump"/>
            <a:extLst>
              <a:ext uri="{FF2B5EF4-FFF2-40B4-BE49-F238E27FC236}">
                <a16:creationId xmlns:a16="http://schemas.microsoft.com/office/drawing/2014/main" id="{6B918E86-8AD8-25E5-17F3-D55D641BE76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746531" y="482142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Gumo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 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Intelligence 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09711104"/>
      </p:ext>
    </p:extLst>
  </p:cSld>
  <p:clrMapOvr>
    <a:masterClrMapping/>
  </p:clrMapOvr>
  <p:transition advClick="0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3CE392-D997-3B09-2676-5520F6129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1FC2640C-E93F-BB0A-540D-49232269573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815778" cy="59715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44A4A8F-790A-51C1-1833-B1B33E9AD04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3709712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" panose="00000500000000000000" pitchFamily="2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0B18DDF-F855-3D41-C2D2-848AAFD709F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343992" y="1514007"/>
            <a:ext cx="5941176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bg2">
                    <a:lumMod val="75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正在检查软件更新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75000"/>
                </a:schemeClr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EFC3C03-125D-2B7C-2EE9-2D32400050A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31364" y="1701384"/>
            <a:ext cx="3155429" cy="801973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	      </a:t>
            </a: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用户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0" name="矩形: 圆角 9">
            <a:hlinkClick r:id="rId11" action="ppaction://hlinksldjump"/>
            <a:extLst>
              <a:ext uri="{FF2B5EF4-FFF2-40B4-BE49-F238E27FC236}">
                <a16:creationId xmlns:a16="http://schemas.microsoft.com/office/drawing/2014/main" id="{905171A4-0D44-46B0-041A-D61ED89AB8E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31366" y="3150599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卫星</a:t>
            </a:r>
          </a:p>
        </p:txBody>
      </p:sp>
      <p:sp>
        <p:nvSpPr>
          <p:cNvPr id="13" name="矩形: 圆角 12">
            <a:hlinkClick r:id="rId12" action="ppaction://hlinksldjump"/>
            <a:extLst>
              <a:ext uri="{FF2B5EF4-FFF2-40B4-BE49-F238E27FC236}">
                <a16:creationId xmlns:a16="http://schemas.microsoft.com/office/drawing/2014/main" id="{36AFAD0A-9920-B482-4B6E-8DD22A319B4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731365" y="3708982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关于本机</a:t>
            </a:r>
          </a:p>
        </p:txBody>
      </p:sp>
      <p:sp>
        <p:nvSpPr>
          <p:cNvPr id="14" name="文本框 13">
            <a:hlinkClick r:id="rId13" action="ppaction://hlinksldjump"/>
            <a:extLst>
              <a:ext uri="{FF2B5EF4-FFF2-40B4-BE49-F238E27FC236}">
                <a16:creationId xmlns:a16="http://schemas.microsoft.com/office/drawing/2014/main" id="{A1C6AAB0-7BF8-414A-2ADB-6FDBFED136A8}"/>
              </a:ext>
            </a:extLst>
          </p:cNvPr>
          <p:cNvSpPr txBox="1"/>
          <p:nvPr/>
        </p:nvSpPr>
        <p:spPr>
          <a:xfrm>
            <a:off x="10627674" y="710784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×</a:t>
            </a:r>
            <a:endParaRPr lang="zh-CN" altLang="en-US" sz="4400" b="1" dirty="0">
              <a:solidFill>
                <a:srgbClr val="333333"/>
              </a:solid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2" name="矩形: 圆角 1">
            <a:hlinkClick r:id="rId14" action="ppaction://hlinksldjump"/>
            <a:extLst>
              <a:ext uri="{FF2B5EF4-FFF2-40B4-BE49-F238E27FC236}">
                <a16:creationId xmlns:a16="http://schemas.microsoft.com/office/drawing/2014/main" id="{288B5164-2080-E473-A63D-B4B1056BD91E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31364" y="259438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网络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D85B062-5D7A-3039-EEF1-ABA78D103AE0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31363" y="4265201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软件更新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626E8D-87D5-FDD6-4276-00EB5BAD1FB9}"/>
              </a:ext>
            </a:extLst>
          </p:cNvPr>
          <p:cNvSpPr txBox="1"/>
          <p:nvPr/>
        </p:nvSpPr>
        <p:spPr>
          <a:xfrm>
            <a:off x="6725366" y="1701384"/>
            <a:ext cx="317545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HarmonyOS Sans SC Medium" panose="00000600000000000000" charset="-122"/>
                <a:ea typeface="HarmonyOS Sans SC Medium" panose="00000600000000000000" charset="-122"/>
              </a:rPr>
              <a:t>GUM   </a:t>
            </a:r>
            <a:endParaRPr lang="zh-CN" altLang="en-US" sz="7200" dirty="0">
              <a:latin typeface="HarmonyOS Sans SC Medium" panose="00000600000000000000" charset="-122"/>
              <a:ea typeface="HarmonyOS Sans SC Medium" panose="00000600000000000000" charset="-122"/>
            </a:endParaRPr>
          </a:p>
        </p:txBody>
      </p:sp>
      <p:sp>
        <p:nvSpPr>
          <p:cNvPr id="19" name="圆: 空心 18">
            <a:extLst>
              <a:ext uri="{FF2B5EF4-FFF2-40B4-BE49-F238E27FC236}">
                <a16:creationId xmlns:a16="http://schemas.microsoft.com/office/drawing/2014/main" id="{82BC0E72-9288-F6BF-0EFE-5AFB64D9A602}"/>
              </a:ext>
            </a:extLst>
          </p:cNvPr>
          <p:cNvSpPr/>
          <p:nvPr/>
        </p:nvSpPr>
        <p:spPr>
          <a:xfrm>
            <a:off x="9092365" y="1949697"/>
            <a:ext cx="678988" cy="678988"/>
          </a:xfrm>
          <a:prstGeom prst="donut">
            <a:avLst>
              <a:gd name="adj" fmla="val 1215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流程图: 接点 14">
            <a:extLst>
              <a:ext uri="{FF2B5EF4-FFF2-40B4-BE49-F238E27FC236}">
                <a16:creationId xmlns:a16="http://schemas.microsoft.com/office/drawing/2014/main" id="{83462A85-E48D-51B7-1969-A2DEEA6E54FC}"/>
              </a:ext>
            </a:extLst>
          </p:cNvPr>
          <p:cNvSpPr/>
          <p:nvPr/>
        </p:nvSpPr>
        <p:spPr>
          <a:xfrm>
            <a:off x="1853682" y="1737630"/>
            <a:ext cx="720000" cy="720000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用</a:t>
            </a:r>
          </a:p>
        </p:txBody>
      </p:sp>
      <p:sp>
        <p:nvSpPr>
          <p:cNvPr id="11" name="矩形: 圆角 1">
            <a:hlinkClick r:id="rId15" action="ppaction://hlinksldjump"/>
            <a:extLst>
              <a:ext uri="{FF2B5EF4-FFF2-40B4-BE49-F238E27FC236}">
                <a16:creationId xmlns:a16="http://schemas.microsoft.com/office/drawing/2014/main" id="{D753DDCD-9267-0DD2-6BE2-DFE7AF0A3A47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746531" y="482142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Gumo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 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Intelligence 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343958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 advTm="5000">
        <p159:morph option="byObject"/>
      </p:transition>
    </mc:Choice>
    <mc:Fallback xmlns="">
      <p:transition advClick="0" advTm="5000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9FAA14-1AEF-45EF-EC98-393BF26CF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859496E5-EFD4-1639-E460-AC7D925082E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815778" cy="59715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微软雅黑" panose="020B0503020204020204" charset="-122"/>
              </a:rPr>
              <a:t>设置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0177830-FB75-16B7-DF16-FE00BFCA7AD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3709712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" panose="00000500000000000000" pitchFamily="2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C15EE67-531C-6087-B10B-FF8475108B3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343992" y="1514007"/>
            <a:ext cx="5941176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" panose="00000500000000000000" pitchFamily="2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6A92C4F-4C55-7C84-6F01-FFEBFAFC14E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31364" y="1701384"/>
            <a:ext cx="3155429" cy="801973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	      </a:t>
            </a: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用户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0" name="矩形: 圆角 9">
            <a:hlinkClick r:id="rId13" action="ppaction://hlinksldjump"/>
            <a:extLst>
              <a:ext uri="{FF2B5EF4-FFF2-40B4-BE49-F238E27FC236}">
                <a16:creationId xmlns:a16="http://schemas.microsoft.com/office/drawing/2014/main" id="{184758E6-D85B-0641-6795-C3EFCF9A5BA4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31366" y="3150599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卫星</a:t>
            </a:r>
          </a:p>
        </p:txBody>
      </p:sp>
      <p:sp>
        <p:nvSpPr>
          <p:cNvPr id="13" name="矩形: 圆角 12">
            <a:hlinkClick r:id="rId14" action="ppaction://hlinksldjump"/>
            <a:extLst>
              <a:ext uri="{FF2B5EF4-FFF2-40B4-BE49-F238E27FC236}">
                <a16:creationId xmlns:a16="http://schemas.microsoft.com/office/drawing/2014/main" id="{090B1472-944D-1D2F-BEED-813AE8D625E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731365" y="3708982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关于本机</a:t>
            </a:r>
          </a:p>
        </p:txBody>
      </p:sp>
      <p:sp>
        <p:nvSpPr>
          <p:cNvPr id="14" name="文本框 13">
            <a:hlinkClick r:id="rId15" action="ppaction://hlinksldjump"/>
            <a:extLst>
              <a:ext uri="{FF2B5EF4-FFF2-40B4-BE49-F238E27FC236}">
                <a16:creationId xmlns:a16="http://schemas.microsoft.com/office/drawing/2014/main" id="{A1B0376A-C937-8D7E-DA84-DBCCDC4D4169}"/>
              </a:ext>
            </a:extLst>
          </p:cNvPr>
          <p:cNvSpPr txBox="1"/>
          <p:nvPr/>
        </p:nvSpPr>
        <p:spPr>
          <a:xfrm>
            <a:off x="10627674" y="710784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×</a:t>
            </a:r>
            <a:endParaRPr lang="zh-CN" altLang="en-US" sz="4400" b="1" dirty="0">
              <a:solidFill>
                <a:srgbClr val="333333"/>
              </a:solid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2" name="矩形: 圆角 1">
            <a:hlinkClick r:id="rId16" action="ppaction://hlinksldjump"/>
            <a:extLst>
              <a:ext uri="{FF2B5EF4-FFF2-40B4-BE49-F238E27FC236}">
                <a16:creationId xmlns:a16="http://schemas.microsoft.com/office/drawing/2014/main" id="{A6807ED1-AEC8-5C0A-172D-748C25BC4CC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31364" y="259438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网络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E368115-B9D6-63E5-D893-E6BBA2C06CA8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31363" y="4265201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软件更新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B984C90C-3AED-1D7A-2B73-DA868DC6CCFE}"/>
              </a:ext>
            </a:extLst>
          </p:cNvPr>
          <p:cNvGrpSpPr/>
          <p:nvPr/>
        </p:nvGrpSpPr>
        <p:grpSpPr>
          <a:xfrm>
            <a:off x="5909997" y="1712132"/>
            <a:ext cx="3165599" cy="1200329"/>
            <a:chOff x="6456483" y="1701384"/>
            <a:chExt cx="3073277" cy="1200329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689C7E9-A33E-F84B-ABC5-1D373AFBD43B}"/>
                </a:ext>
              </a:extLst>
            </p:cNvPr>
            <p:cNvSpPr txBox="1"/>
            <p:nvPr/>
          </p:nvSpPr>
          <p:spPr>
            <a:xfrm>
              <a:off x="6456483" y="1701384"/>
              <a:ext cx="3073277" cy="12003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7200" dirty="0">
                  <a:latin typeface="HarmonyOS Sans SC Medium" panose="00000600000000000000" charset="-122"/>
                  <a:ea typeface="HarmonyOS Sans SC Medium" panose="00000600000000000000" charset="-122"/>
                </a:rPr>
                <a:t>GUM   </a:t>
              </a:r>
              <a:endParaRPr lang="zh-CN" altLang="en-US" sz="7200" dirty="0">
                <a:latin typeface="HarmonyOS Sans SC Medium" panose="00000600000000000000" charset="-122"/>
                <a:ea typeface="HarmonyOS Sans SC Medium" panose="00000600000000000000" charset="-122"/>
              </a:endParaRPr>
            </a:p>
          </p:txBody>
        </p:sp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7284E9D8-B40C-3260-459D-F71F6A609876}"/>
                </a:ext>
              </a:extLst>
            </p:cNvPr>
            <p:cNvSpPr/>
            <p:nvPr/>
          </p:nvSpPr>
          <p:spPr>
            <a:xfrm>
              <a:off x="8732833" y="1924930"/>
              <a:ext cx="678988" cy="703755"/>
            </a:xfrm>
            <a:prstGeom prst="donut">
              <a:avLst>
                <a:gd name="adj" fmla="val 1215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5EAA87E-22A2-85D4-FD9C-516C1F87096F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5441075" y="2951033"/>
            <a:ext cx="5711102" cy="3304294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0000"/>
              </a:lnSpc>
            </a:pPr>
            <a:endParaRPr lang="en-US" altLang="zh-CN" sz="1600" dirty="0">
              <a:solidFill>
                <a:schemeClr val="tx1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18462B3-7CB1-E85E-731A-2B69057D4CF4}"/>
              </a:ext>
            </a:extLst>
          </p:cNvPr>
          <p:cNvSpPr txBox="1"/>
          <p:nvPr/>
        </p:nvSpPr>
        <p:spPr>
          <a:xfrm>
            <a:off x="9051081" y="1750704"/>
            <a:ext cx="167152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latin typeface="HarmonyOS Sans SC Medium" panose="00000600000000000000" charset="-122"/>
                <a:ea typeface="HarmonyOS Sans SC Medium" panose="00000600000000000000" charset="-122"/>
              </a:rPr>
              <a:t>OS   </a:t>
            </a:r>
            <a:endParaRPr lang="zh-CN" altLang="en-US" sz="7200" dirty="0">
              <a:latin typeface="HarmonyOS Sans SC Medium" panose="00000600000000000000" charset="-122"/>
              <a:ea typeface="HarmonyOS Sans SC Medium" panose="00000600000000000000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614AAC-122B-9A1D-0C7E-375EF9053ABA}"/>
              </a:ext>
            </a:extLst>
          </p:cNvPr>
          <p:cNvSpPr txBox="1"/>
          <p:nvPr/>
        </p:nvSpPr>
        <p:spPr>
          <a:xfrm>
            <a:off x="5524997" y="3089090"/>
            <a:ext cx="5402083" cy="40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你的运行配置低于更新要求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9C3E3C1-C63B-D026-D6C1-DBCFD0DE1185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5936141" y="5551408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不可更新</a:t>
            </a:r>
          </a:p>
        </p:txBody>
      </p:sp>
      <p:sp>
        <p:nvSpPr>
          <p:cNvPr id="18" name="流程图: 接点 14">
            <a:extLst>
              <a:ext uri="{FF2B5EF4-FFF2-40B4-BE49-F238E27FC236}">
                <a16:creationId xmlns:a16="http://schemas.microsoft.com/office/drawing/2014/main" id="{C233ACE7-9448-E73B-CE5F-1E75E57BE37C}"/>
              </a:ext>
            </a:extLst>
          </p:cNvPr>
          <p:cNvSpPr/>
          <p:nvPr/>
        </p:nvSpPr>
        <p:spPr>
          <a:xfrm>
            <a:off x="1853682" y="1737630"/>
            <a:ext cx="720000" cy="720000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用</a:t>
            </a:r>
          </a:p>
        </p:txBody>
      </p:sp>
      <p:sp>
        <p:nvSpPr>
          <p:cNvPr id="20" name="矩形: 圆角 1">
            <a:hlinkClick r:id="rId17" action="ppaction://hlinksldjump"/>
            <a:extLst>
              <a:ext uri="{FF2B5EF4-FFF2-40B4-BE49-F238E27FC236}">
                <a16:creationId xmlns:a16="http://schemas.microsoft.com/office/drawing/2014/main" id="{E6D8ECB3-7B12-068A-1F34-9CDF56C9E09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1746531" y="482142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Gumo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 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Intelligence 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9949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3">
            <a:extLst>
              <a:ext uri="{FF2B5EF4-FFF2-40B4-BE49-F238E27FC236}">
                <a16:creationId xmlns:a16="http://schemas.microsoft.com/office/drawing/2014/main" id="{EEB89F7A-3D37-94AC-4DDA-523FFD139234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</a:t>
            </a:r>
          </a:p>
        </p:txBody>
      </p:sp>
      <p:sp>
        <p:nvSpPr>
          <p:cNvPr id="24" name="矩形: 圆角 4">
            <a:extLst>
              <a:ext uri="{FF2B5EF4-FFF2-40B4-BE49-F238E27FC236}">
                <a16:creationId xmlns:a16="http://schemas.microsoft.com/office/drawing/2014/main" id="{C57F4371-002E-D7F9-B86D-46FEFB16B43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3709712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25" name="矩形: 圆角 5">
            <a:extLst>
              <a:ext uri="{FF2B5EF4-FFF2-40B4-BE49-F238E27FC236}">
                <a16:creationId xmlns:a16="http://schemas.microsoft.com/office/drawing/2014/main" id="{FEB8AB3B-4071-4106-5787-949819D44A5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343992" y="1514007"/>
            <a:ext cx="5378618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26" name="矩形: 圆角 6">
            <a:extLst>
              <a:ext uri="{FF2B5EF4-FFF2-40B4-BE49-F238E27FC236}">
                <a16:creationId xmlns:a16="http://schemas.microsoft.com/office/drawing/2014/main" id="{9E7CBCA1-49E2-FD65-699F-5E1471E8E50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31364" y="1701384"/>
            <a:ext cx="3155429" cy="801973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	      </a:t>
            </a: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用户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27" name="矩形: 圆角 9">
            <a:hlinkClick r:id="rId13" action="ppaction://hlinksldjump"/>
            <a:extLst>
              <a:ext uri="{FF2B5EF4-FFF2-40B4-BE49-F238E27FC236}">
                <a16:creationId xmlns:a16="http://schemas.microsoft.com/office/drawing/2014/main" id="{1C499372-3450-DA20-BD84-4CE6F26066E5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31366" y="3150599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卫星</a:t>
            </a:r>
          </a:p>
        </p:txBody>
      </p:sp>
      <p:sp>
        <p:nvSpPr>
          <p:cNvPr id="28" name="矩形: 圆角 12">
            <a:hlinkClick r:id="rId14" action="ppaction://hlinksldjump"/>
            <a:extLst>
              <a:ext uri="{FF2B5EF4-FFF2-40B4-BE49-F238E27FC236}">
                <a16:creationId xmlns:a16="http://schemas.microsoft.com/office/drawing/2014/main" id="{E5E5A630-ECA2-19E3-98B7-FA2E283FC41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731365" y="3708982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关于本机</a:t>
            </a:r>
          </a:p>
        </p:txBody>
      </p:sp>
      <p:sp>
        <p:nvSpPr>
          <p:cNvPr id="29" name="文本框 28">
            <a:hlinkClick r:id="rId15" action="ppaction://hlinksldjump"/>
            <a:extLst>
              <a:ext uri="{FF2B5EF4-FFF2-40B4-BE49-F238E27FC236}">
                <a16:creationId xmlns:a16="http://schemas.microsoft.com/office/drawing/2014/main" id="{567B129A-C74E-90DC-32D8-5B6E2B6267F5}"/>
              </a:ext>
            </a:extLst>
          </p:cNvPr>
          <p:cNvSpPr txBox="1"/>
          <p:nvPr/>
        </p:nvSpPr>
        <p:spPr>
          <a:xfrm>
            <a:off x="10065971" y="744566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×</a:t>
            </a:r>
            <a:endParaRPr lang="zh-CN" altLang="en-US" sz="4400" b="1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30" name="流程图: 接点 14">
            <a:extLst>
              <a:ext uri="{FF2B5EF4-FFF2-40B4-BE49-F238E27FC236}">
                <a16:creationId xmlns:a16="http://schemas.microsoft.com/office/drawing/2014/main" id="{BFBCE18E-C51C-896C-33FB-829FA3292E7A}"/>
              </a:ext>
            </a:extLst>
          </p:cNvPr>
          <p:cNvSpPr/>
          <p:nvPr/>
        </p:nvSpPr>
        <p:spPr>
          <a:xfrm>
            <a:off x="1853682" y="1737630"/>
            <a:ext cx="720000" cy="720000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用</a:t>
            </a:r>
          </a:p>
        </p:txBody>
      </p:sp>
      <p:sp>
        <p:nvSpPr>
          <p:cNvPr id="31" name="矩形: 圆角 1">
            <a:hlinkClick r:id="rId16" action="ppaction://hlinksldjump"/>
            <a:extLst>
              <a:ext uri="{FF2B5EF4-FFF2-40B4-BE49-F238E27FC236}">
                <a16:creationId xmlns:a16="http://schemas.microsoft.com/office/drawing/2014/main" id="{8E5DCE9D-1865-F04F-3DC6-529D79D94DD3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31364" y="259438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网络</a:t>
            </a:r>
          </a:p>
        </p:txBody>
      </p:sp>
      <p:sp>
        <p:nvSpPr>
          <p:cNvPr id="32" name="矩形: 圆角 1">
            <a:hlinkClick r:id="rId17" action="ppaction://hlinksldjump"/>
            <a:extLst>
              <a:ext uri="{FF2B5EF4-FFF2-40B4-BE49-F238E27FC236}">
                <a16:creationId xmlns:a16="http://schemas.microsoft.com/office/drawing/2014/main" id="{5D9213C3-C683-5CAC-E0AD-748F107AFBB7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31363" y="4265201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软件更新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33" name="矩形: 圆角 1">
            <a:extLst>
              <a:ext uri="{FF2B5EF4-FFF2-40B4-BE49-F238E27FC236}">
                <a16:creationId xmlns:a16="http://schemas.microsoft.com/office/drawing/2014/main" id="{B7BFB986-64FA-A374-839C-E3CA211BDE05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731362" y="4834327"/>
            <a:ext cx="3155429" cy="509666"/>
          </a:xfrm>
          <a:prstGeom prst="roundRect">
            <a:avLst>
              <a:gd name="adj" fmla="val 2802"/>
            </a:avLst>
          </a:prstGeom>
          <a:solidFill>
            <a:srgbClr val="AFABA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Gumo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 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Intelligence 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35" name="矩形: 圆角 1">
            <a:hlinkClick r:id="rId18" action="ppaction://hlinksldjump"/>
            <a:extLst>
              <a:ext uri="{FF2B5EF4-FFF2-40B4-BE49-F238E27FC236}">
                <a16:creationId xmlns:a16="http://schemas.microsoft.com/office/drawing/2014/main" id="{ABA458F5-B8ED-87D0-CF7B-9C507D56053A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6802378" y="5255713"/>
            <a:ext cx="2461845" cy="509666"/>
          </a:xfrm>
          <a:prstGeom prst="roundRect">
            <a:avLst>
              <a:gd name="adj" fmla="val 2802"/>
            </a:avLst>
          </a:prstGeom>
          <a:gradFill flip="none" rotWithShape="1"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录入</a:t>
            </a:r>
          </a:p>
        </p:txBody>
      </p:sp>
      <p:sp>
        <p:nvSpPr>
          <p:cNvPr id="37" name="矩形: 圆角 1">
            <a:extLst>
              <a:ext uri="{FF2B5EF4-FFF2-40B4-BE49-F238E27FC236}">
                <a16:creationId xmlns:a16="http://schemas.microsoft.com/office/drawing/2014/main" id="{922AC738-D6F1-0B9B-A65D-B10C4815ED9C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5579849" y="1782173"/>
            <a:ext cx="468000" cy="468000"/>
          </a:xfrm>
          <a:prstGeom prst="roundRect">
            <a:avLst/>
          </a:prstGeom>
          <a:gradFill flip="none" rotWithShape="1"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AI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D1A48F5-8F28-C555-8564-2F9AF0A56044}"/>
              </a:ext>
            </a:extLst>
          </p:cNvPr>
          <p:cNvSpPr txBox="1"/>
          <p:nvPr/>
        </p:nvSpPr>
        <p:spPr>
          <a:xfrm>
            <a:off x="6047849" y="1800617"/>
            <a:ext cx="5402083" cy="40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Gumo</a:t>
            </a:r>
            <a:r>
              <a:rPr lang="en-US" altLang="zh-CN" dirty="0">
                <a:latin typeface="PingFang SC" panose="020B0400000000000000" pitchFamily="34" charset="-122"/>
                <a:ea typeface="PingFang SC" panose="020B0400000000000000" pitchFamily="34" charset="-122"/>
              </a:rPr>
              <a:t> Intelligence</a:t>
            </a:r>
            <a:endParaRPr lang="zh-CN" altLang="en-US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BEBEDDF-6227-7E3C-2BF1-C7B26B710F54}"/>
              </a:ext>
            </a:extLst>
          </p:cNvPr>
          <p:cNvSpPr txBox="1"/>
          <p:nvPr/>
        </p:nvSpPr>
        <p:spPr>
          <a:xfrm>
            <a:off x="5485417" y="2291674"/>
            <a:ext cx="5105057" cy="21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GumoOS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2.0.0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发布了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Gumo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Intelligence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功能，帮助用户在生活中操作更便利，解答用户的疑惑。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目前</a:t>
            </a:r>
            <a:r>
              <a:rPr lang="en-US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Gumo</a:t>
            </a:r>
            <a:r>
              <a:rPr lang="en-US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Intelligence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在该系统内核不支持运行。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>
              <a:lnSpc>
                <a:spcPct val="120000"/>
              </a:lnSpc>
            </a:pP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just">
              <a:lnSpc>
                <a:spcPct val="120000"/>
              </a:lnSpc>
            </a:pP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可提前开启</a:t>
            </a:r>
            <a:r>
              <a:rPr lang="en" altLang="zh-CN" sz="1600" dirty="0" err="1">
                <a:latin typeface="PingFang SC" panose="020B0400000000000000" pitchFamily="34" charset="-122"/>
                <a:ea typeface="PingFang SC" panose="020B0400000000000000" pitchFamily="34" charset="-122"/>
              </a:rPr>
              <a:t>Gumo</a:t>
            </a:r>
            <a:r>
              <a:rPr lang="en" altLang="zh-C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 Intelligence</a:t>
            </a:r>
            <a:r>
              <a:rPr lang="zh-CN" altLang="en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的</a:t>
            </a:r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听写功能，请点击下方按钮录入你的声音。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4553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CB49A-1198-FC83-9AE3-0DE7C83CD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: 圆角 3">
            <a:extLst>
              <a:ext uri="{FF2B5EF4-FFF2-40B4-BE49-F238E27FC236}">
                <a16:creationId xmlns:a16="http://schemas.microsoft.com/office/drawing/2014/main" id="{51B38024-12E2-E418-F8EB-F5C9E941D45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Gumo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 Intelligence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设置界面</a:t>
            </a:r>
          </a:p>
        </p:txBody>
      </p:sp>
      <p:sp>
        <p:nvSpPr>
          <p:cNvPr id="25" name="矩形: 圆角 5">
            <a:extLst>
              <a:ext uri="{FF2B5EF4-FFF2-40B4-BE49-F238E27FC236}">
                <a16:creationId xmlns:a16="http://schemas.microsoft.com/office/drawing/2014/main" id="{71FDEA63-9A6C-15B8-B01E-3137C66EBBC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9253220" cy="501420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29" name="文本框 28">
            <a:hlinkClick r:id="rId5" action="ppaction://hlinksldjump"/>
            <a:extLst>
              <a:ext uri="{FF2B5EF4-FFF2-40B4-BE49-F238E27FC236}">
                <a16:creationId xmlns:a16="http://schemas.microsoft.com/office/drawing/2014/main" id="{8D9ABAD3-23FE-8FD9-7923-D189C6A8C81C}"/>
              </a:ext>
            </a:extLst>
          </p:cNvPr>
          <p:cNvSpPr txBox="1"/>
          <p:nvPr/>
        </p:nvSpPr>
        <p:spPr>
          <a:xfrm>
            <a:off x="10065971" y="744566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×</a:t>
            </a:r>
            <a:endParaRPr lang="zh-CN" altLang="en-US" sz="4400" b="1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F62E521-7DEC-9B1A-E9E2-A33A61FBC8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5253" y="2007507"/>
            <a:ext cx="1421493" cy="142149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DA76DB5-4BE1-2F0A-A0B8-A95CAA994C9D}"/>
              </a:ext>
            </a:extLst>
          </p:cNvPr>
          <p:cNvSpPr txBox="1"/>
          <p:nvPr/>
        </p:nvSpPr>
        <p:spPr>
          <a:xfrm>
            <a:off x="4383840" y="3342807"/>
            <a:ext cx="34243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AI</a:t>
            </a:r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，让生活更便利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1F8D2F6-E649-68A5-C6BD-C3A6E5CC924A}"/>
              </a:ext>
            </a:extLst>
          </p:cNvPr>
          <p:cNvSpPr txBox="1"/>
          <p:nvPr/>
        </p:nvSpPr>
        <p:spPr>
          <a:xfrm>
            <a:off x="3477402" y="3922500"/>
            <a:ext cx="5237193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若你已经准备就绪，请点击下方按钮开始</a:t>
            </a:r>
          </a:p>
        </p:txBody>
      </p:sp>
      <p:sp>
        <p:nvSpPr>
          <p:cNvPr id="6" name="矩形: 圆角 1">
            <a:hlinkClick r:id="rId7" action="ppaction://hlinksldjump"/>
            <a:extLst>
              <a:ext uri="{FF2B5EF4-FFF2-40B4-BE49-F238E27FC236}">
                <a16:creationId xmlns:a16="http://schemas.microsoft.com/office/drawing/2014/main" id="{F7EC15D3-83EA-BFFA-C392-8FF43D998F5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865075" y="4416179"/>
            <a:ext cx="2461845" cy="509666"/>
          </a:xfrm>
          <a:prstGeom prst="roundRect">
            <a:avLst>
              <a:gd name="adj" fmla="val 2802"/>
            </a:avLst>
          </a:prstGeom>
          <a:gradFill flip="none" rotWithShape="1"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录入我的声音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1AE669B-69F4-3E87-8B9E-299903661520}"/>
              </a:ext>
            </a:extLst>
          </p:cNvPr>
          <p:cNvSpPr txBox="1"/>
          <p:nvPr/>
        </p:nvSpPr>
        <p:spPr>
          <a:xfrm>
            <a:off x="2615898" y="4925845"/>
            <a:ext cx="6960198" cy="37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点击按钮代表你同意了</a:t>
            </a:r>
            <a:r>
              <a:rPr lang="en-US" altLang="zh-CN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《</a:t>
            </a:r>
            <a:r>
              <a:rPr lang="zh-CN" altLang="en-US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用户隐私协议</a:t>
            </a:r>
            <a:r>
              <a:rPr lang="en-US" altLang="zh-CN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》</a:t>
            </a:r>
            <a:r>
              <a:rPr lang="zh-CN" altLang="en-US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和</a:t>
            </a:r>
            <a:r>
              <a:rPr lang="en-US" altLang="zh-CN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《AICG</a:t>
            </a:r>
            <a:r>
              <a:rPr lang="zh-CN" altLang="en-US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（人工智能）使用协议</a:t>
            </a:r>
            <a:r>
              <a:rPr lang="en-US" altLang="zh-CN" sz="16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》</a:t>
            </a:r>
            <a:endParaRPr lang="zh-CN" altLang="en-US" sz="16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152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AEE4850F-2657-B835-03A8-5B7B94C46661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Gumo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 Intelligence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设置界面</a:t>
            </a:r>
          </a:p>
        </p:txBody>
      </p:sp>
      <p:sp>
        <p:nvSpPr>
          <p:cNvPr id="5" name="矩形: 圆角 5">
            <a:extLst>
              <a:ext uri="{FF2B5EF4-FFF2-40B4-BE49-F238E27FC236}">
                <a16:creationId xmlns:a16="http://schemas.microsoft.com/office/drawing/2014/main" id="{D57F9F1A-30E1-C262-5DFF-A0F852C144D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9253220" cy="501420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CA0694-96DF-1A94-A63D-C0A5E455A9D9}"/>
              </a:ext>
            </a:extLst>
          </p:cNvPr>
          <p:cNvSpPr txBox="1"/>
          <p:nvPr/>
        </p:nvSpPr>
        <p:spPr>
          <a:xfrm>
            <a:off x="3388367" y="2951946"/>
            <a:ext cx="541526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请说</a:t>
            </a:r>
            <a:endParaRPr lang="en-US" altLang="zh-CN" sz="2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嘿</a:t>
            </a:r>
            <a:r>
              <a:rPr lang="en-US" altLang="zh-CN" sz="3200" dirty="0" err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Gumo</a:t>
            </a:r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，今天天气怎么样？</a:t>
            </a:r>
          </a:p>
        </p:txBody>
      </p:sp>
      <p:pic>
        <p:nvPicPr>
          <p:cNvPr id="8" name="AI1">
            <a:hlinkClick r:id="" action="ppaction://media"/>
            <a:extLst>
              <a:ext uri="{FF2B5EF4-FFF2-40B4-BE49-F238E27FC236}">
                <a16:creationId xmlns:a16="http://schemas.microsoft.com/office/drawing/2014/main" id="{15F64F64-B8B5-7EEA-00E6-E959CCAA917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0" y="-1587398"/>
            <a:ext cx="812800" cy="812800"/>
          </a:xfrm>
          <a:prstGeom prst="rect">
            <a:avLst/>
          </a:prstGeom>
        </p:spPr>
      </p:pic>
      <p:sp>
        <p:nvSpPr>
          <p:cNvPr id="9" name="矩形: 圆角 1">
            <a:hlinkClick r:id="rId8" action="ppaction://hlinksldjump"/>
            <a:extLst>
              <a:ext uri="{FF2B5EF4-FFF2-40B4-BE49-F238E27FC236}">
                <a16:creationId xmlns:a16="http://schemas.microsoft.com/office/drawing/2014/main" id="{B0ABB31E-64F2-B0B0-DC86-8BEE618E3A7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865075" y="4416179"/>
            <a:ext cx="2461845" cy="509666"/>
          </a:xfrm>
          <a:prstGeom prst="roundRect">
            <a:avLst>
              <a:gd name="adj" fmla="val 2802"/>
            </a:avLst>
          </a:prstGeom>
          <a:gradFill flip="none" rotWithShape="1"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我已录入完成</a:t>
            </a:r>
          </a:p>
        </p:txBody>
      </p:sp>
    </p:spTree>
    <p:extLst>
      <p:ext uri="{BB962C8B-B14F-4D97-AF65-F5344CB8AC3E}">
        <p14:creationId xmlns:p14="http://schemas.microsoft.com/office/powerpoint/2010/main" val="3350237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7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3">
            <a:extLst>
              <a:ext uri="{FF2B5EF4-FFF2-40B4-BE49-F238E27FC236}">
                <a16:creationId xmlns:a16="http://schemas.microsoft.com/office/drawing/2014/main" id="{319F03B2-7DB9-4E9C-748C-420E02ED2B46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Gumo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 Intelligence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设置界面</a:t>
            </a:r>
          </a:p>
        </p:txBody>
      </p:sp>
      <p:sp>
        <p:nvSpPr>
          <p:cNvPr id="12" name="矩形: 圆角 5">
            <a:extLst>
              <a:ext uri="{FF2B5EF4-FFF2-40B4-BE49-F238E27FC236}">
                <a16:creationId xmlns:a16="http://schemas.microsoft.com/office/drawing/2014/main" id="{09C1E585-EE8E-C7CC-6B09-A07E179BE3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9253220" cy="501420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1D52693-3074-40AA-30DC-C652010F8136}"/>
              </a:ext>
            </a:extLst>
          </p:cNvPr>
          <p:cNvSpPr txBox="1"/>
          <p:nvPr/>
        </p:nvSpPr>
        <p:spPr>
          <a:xfrm>
            <a:off x="2567640" y="2951946"/>
            <a:ext cx="70567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请说</a:t>
            </a:r>
            <a:endParaRPr lang="en-US" altLang="zh-CN" sz="2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嘿</a:t>
            </a:r>
            <a:r>
              <a:rPr lang="en-US" altLang="zh-CN" sz="3200" dirty="0" err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Gumo</a:t>
            </a:r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，发送一个消息给我的母亲。</a:t>
            </a:r>
          </a:p>
        </p:txBody>
      </p:sp>
      <p:pic>
        <p:nvPicPr>
          <p:cNvPr id="15" name="AI2">
            <a:hlinkClick r:id="" action="ppaction://media"/>
            <a:extLst>
              <a:ext uri="{FF2B5EF4-FFF2-40B4-BE49-F238E27FC236}">
                <a16:creationId xmlns:a16="http://schemas.microsoft.com/office/drawing/2014/main" id="{6A55A615-45D1-BDE4-824C-C702F7C5A59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1113" y="7938"/>
            <a:ext cx="812800" cy="812800"/>
          </a:xfrm>
          <a:prstGeom prst="rect">
            <a:avLst/>
          </a:prstGeom>
        </p:spPr>
      </p:pic>
      <p:sp>
        <p:nvSpPr>
          <p:cNvPr id="16" name="矩形: 圆角 1">
            <a:hlinkClick r:id="rId8" action="ppaction://hlinksldjump"/>
            <a:extLst>
              <a:ext uri="{FF2B5EF4-FFF2-40B4-BE49-F238E27FC236}">
                <a16:creationId xmlns:a16="http://schemas.microsoft.com/office/drawing/2014/main" id="{68AABFA0-BE17-37B7-6184-48BB1C934A72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865075" y="4416179"/>
            <a:ext cx="2461845" cy="509666"/>
          </a:xfrm>
          <a:prstGeom prst="roundRect">
            <a:avLst>
              <a:gd name="adj" fmla="val 2802"/>
            </a:avLst>
          </a:prstGeom>
          <a:gradFill flip="none" rotWithShape="1"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我已录入完成</a:t>
            </a:r>
          </a:p>
        </p:txBody>
      </p:sp>
    </p:spTree>
    <p:extLst>
      <p:ext uri="{BB962C8B-B14F-4D97-AF65-F5344CB8AC3E}">
        <p14:creationId xmlns:p14="http://schemas.microsoft.com/office/powerpoint/2010/main" val="2005632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"/>
                </p:tgtEl>
              </p:cMediaNode>
            </p:audio>
          </p:childTnLst>
        </p:cTn>
      </p:par>
    </p:tnLst>
    <p:bldLst>
      <p:bldP spid="13" grpId="0"/>
      <p:bldP spid="1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3">
            <a:extLst>
              <a:ext uri="{FF2B5EF4-FFF2-40B4-BE49-F238E27FC236}">
                <a16:creationId xmlns:a16="http://schemas.microsoft.com/office/drawing/2014/main" id="{DE6F0499-5261-8DF7-4322-9B2F61E32C8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Gumo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 Intelligence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设置界面</a:t>
            </a:r>
          </a:p>
        </p:txBody>
      </p:sp>
      <p:sp>
        <p:nvSpPr>
          <p:cNvPr id="9" name="矩形: 圆角 5">
            <a:extLst>
              <a:ext uri="{FF2B5EF4-FFF2-40B4-BE49-F238E27FC236}">
                <a16:creationId xmlns:a16="http://schemas.microsoft.com/office/drawing/2014/main" id="{266E75BC-3A0F-BB55-EDE2-82C058C23E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9253220" cy="501420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EBA5FC-A605-48D0-71ED-0466E9FA6F10}"/>
              </a:ext>
            </a:extLst>
          </p:cNvPr>
          <p:cNvSpPr txBox="1"/>
          <p:nvPr/>
        </p:nvSpPr>
        <p:spPr>
          <a:xfrm>
            <a:off x="3193612" y="2951946"/>
            <a:ext cx="580479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请说</a:t>
            </a:r>
            <a:endParaRPr lang="en-US" altLang="zh-CN" sz="2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嘿</a:t>
            </a:r>
            <a:r>
              <a:rPr lang="en-US" altLang="zh-CN" sz="3200" dirty="0" err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Gumo</a:t>
            </a:r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，给我的姑姑打电话。</a:t>
            </a:r>
          </a:p>
        </p:txBody>
      </p:sp>
      <p:sp>
        <p:nvSpPr>
          <p:cNvPr id="11" name="矩形: 圆角 1">
            <a:hlinkClick r:id="rId7" action="ppaction://hlinksldjump"/>
            <a:extLst>
              <a:ext uri="{FF2B5EF4-FFF2-40B4-BE49-F238E27FC236}">
                <a16:creationId xmlns:a16="http://schemas.microsoft.com/office/drawing/2014/main" id="{DD8EAF9D-6F30-7F3F-CADC-4E2E02B014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865075" y="4416179"/>
            <a:ext cx="2461845" cy="509666"/>
          </a:xfrm>
          <a:prstGeom prst="roundRect">
            <a:avLst>
              <a:gd name="adj" fmla="val 2802"/>
            </a:avLst>
          </a:prstGeom>
          <a:gradFill flip="none" rotWithShape="1"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我已录入完成</a:t>
            </a:r>
          </a:p>
        </p:txBody>
      </p:sp>
      <p:pic>
        <p:nvPicPr>
          <p:cNvPr id="12" name="AI3">
            <a:hlinkClick r:id="" action="ppaction://media"/>
            <a:extLst>
              <a:ext uri="{FF2B5EF4-FFF2-40B4-BE49-F238E27FC236}">
                <a16:creationId xmlns:a16="http://schemas.microsoft.com/office/drawing/2014/main" id="{1767C486-05AA-C799-8643-6601451C5F20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588" y="79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6" fill="remove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  <p:bldLst>
      <p:bldP spid="10" grpId="0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3">
            <a:extLst>
              <a:ext uri="{FF2B5EF4-FFF2-40B4-BE49-F238E27FC236}">
                <a16:creationId xmlns:a16="http://schemas.microsoft.com/office/drawing/2014/main" id="{101D9FAD-74E5-B3B8-7A2A-AB885DD4B63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Gumo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 Intelligence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设置界面</a:t>
            </a:r>
          </a:p>
        </p:txBody>
      </p:sp>
      <p:sp>
        <p:nvSpPr>
          <p:cNvPr id="8" name="矩形: 圆角 5">
            <a:extLst>
              <a:ext uri="{FF2B5EF4-FFF2-40B4-BE49-F238E27FC236}">
                <a16:creationId xmlns:a16="http://schemas.microsoft.com/office/drawing/2014/main" id="{C2C8C867-942D-B55B-2926-F370BB7D317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9253220" cy="501420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47D661-77C4-47DB-28AC-F47F381350C1}"/>
              </a:ext>
            </a:extLst>
          </p:cNvPr>
          <p:cNvSpPr txBox="1"/>
          <p:nvPr/>
        </p:nvSpPr>
        <p:spPr>
          <a:xfrm>
            <a:off x="2567643" y="2951946"/>
            <a:ext cx="70567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请说</a:t>
            </a:r>
            <a:endParaRPr lang="en-US" altLang="zh-CN" sz="2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嘿</a:t>
            </a:r>
            <a:r>
              <a:rPr lang="en-US" altLang="zh-CN" sz="3200" dirty="0" err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Gumo</a:t>
            </a:r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，帮我下载最新的系统版本。</a:t>
            </a:r>
          </a:p>
        </p:txBody>
      </p:sp>
      <p:sp>
        <p:nvSpPr>
          <p:cNvPr id="10" name="矩形: 圆角 1">
            <a:hlinkClick r:id="rId7" action="ppaction://hlinksldjump"/>
            <a:extLst>
              <a:ext uri="{FF2B5EF4-FFF2-40B4-BE49-F238E27FC236}">
                <a16:creationId xmlns:a16="http://schemas.microsoft.com/office/drawing/2014/main" id="{1F632350-CF3F-799F-31DA-FA49E192B40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865075" y="4416179"/>
            <a:ext cx="2461845" cy="509666"/>
          </a:xfrm>
          <a:prstGeom prst="roundRect">
            <a:avLst>
              <a:gd name="adj" fmla="val 2802"/>
            </a:avLst>
          </a:prstGeom>
          <a:gradFill flip="none" rotWithShape="1"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我已录入完成</a:t>
            </a:r>
          </a:p>
        </p:txBody>
      </p:sp>
      <p:pic>
        <p:nvPicPr>
          <p:cNvPr id="11" name="AI4">
            <a:hlinkClick r:id="" action="ppaction://media"/>
            <a:extLst>
              <a:ext uri="{FF2B5EF4-FFF2-40B4-BE49-F238E27FC236}">
                <a16:creationId xmlns:a16="http://schemas.microsoft.com/office/drawing/2014/main" id="{29BED1E7-A871-50A7-99FA-C4786F5089F7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7938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9" grpId="0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579427" y="670464"/>
            <a:ext cx="3033135" cy="1477328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xmlns="" type="text"/>
              </a:ext>
            </a:extLst>
          </a:bodyPr>
          <a:lstStyle/>
          <a:p>
            <a:pPr algn="l"/>
            <a:r>
              <a:rPr lang="en-US" altLang="zh-CN" sz="9000" b="1" dirty="0">
                <a:solidFill>
                  <a:schemeClr val="bg1"/>
                </a:soli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09:41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5230614" y="516022"/>
            <a:ext cx="1730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armonyOS Sans SC" panose="00000500000000000000" charset="-122"/>
              </a:rPr>
              <a:t>10</a:t>
            </a:r>
            <a:r>
              <a:rPr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armonyOS Sans SC" panose="00000500000000000000" charset="-122"/>
              </a:rPr>
              <a:t>月</a:t>
            </a:r>
            <a:r>
              <a:rPr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armonyOS Sans SC" panose="00000500000000000000" charset="-122"/>
              </a:rPr>
              <a:t>11</a:t>
            </a:r>
            <a:r>
              <a:rPr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armonyOS Sans SC" panose="00000500000000000000" charset="-122"/>
              </a:rPr>
              <a:t>日</a:t>
            </a:r>
            <a:r>
              <a:rPr lang="en-US" altLang="zh-CN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armonyOS Sans SC" panose="00000500000000000000" charset="-122"/>
              </a:rPr>
              <a:t> </a:t>
            </a:r>
            <a:r>
              <a:rPr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HarmonyOS Sans SC" panose="00000500000000000000" charset="-122"/>
              </a:rPr>
              <a:t>周六</a:t>
            </a:r>
          </a:p>
        </p:txBody>
      </p:sp>
      <p:pic>
        <p:nvPicPr>
          <p:cNvPr id="2" name="图片 4" descr="用户">
            <a:extLst>
              <a:ext uri="{FF2B5EF4-FFF2-40B4-BE49-F238E27FC236}">
                <a16:creationId xmlns:a16="http://schemas.microsoft.com/office/drawing/2014/main" id="{F150DFAD-87C4-4847-A381-2EDC88B602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4691" y="5144109"/>
            <a:ext cx="642610" cy="64261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0DF869-464C-DB7E-5EB8-408B5FCBF89E}"/>
              </a:ext>
            </a:extLst>
          </p:cNvPr>
          <p:cNvSpPr txBox="1"/>
          <p:nvPr/>
        </p:nvSpPr>
        <p:spPr>
          <a:xfrm>
            <a:off x="4962839" y="5786719"/>
            <a:ext cx="226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用户</a:t>
            </a:r>
          </a:p>
        </p:txBody>
      </p:sp>
      <p:sp>
        <p:nvSpPr>
          <p:cNvPr id="5" name="矩形: 圆角 12">
            <a:hlinkClick r:id="rId6" action="ppaction://hlinksldjump"/>
            <a:extLst>
              <a:ext uri="{FF2B5EF4-FFF2-40B4-BE49-F238E27FC236}">
                <a16:creationId xmlns:a16="http://schemas.microsoft.com/office/drawing/2014/main" id="{13B7AF65-F3D0-EA72-EECE-7535E1AA632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5484750" y="6179431"/>
            <a:ext cx="1222495" cy="303197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260" dirty="0">
                <a:solidFill>
                  <a:prstClr val="white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登录</a:t>
            </a:r>
            <a:endParaRPr kumimoji="0" lang="zh-CN" altLang="en-US" sz="126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37E83B27-F5B5-D73A-C288-4A51DB216302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Gumo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 Intelligence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设置界面</a:t>
            </a:r>
          </a:p>
        </p:txBody>
      </p:sp>
      <p:sp>
        <p:nvSpPr>
          <p:cNvPr id="5" name="矩形: 圆角 5">
            <a:extLst>
              <a:ext uri="{FF2B5EF4-FFF2-40B4-BE49-F238E27FC236}">
                <a16:creationId xmlns:a16="http://schemas.microsoft.com/office/drawing/2014/main" id="{C14148D8-BD54-22D3-0D8F-27811A10E5B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9253220" cy="501420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2F5C0E8-8B02-A706-8478-F6504736D099}"/>
              </a:ext>
            </a:extLst>
          </p:cNvPr>
          <p:cNvSpPr txBox="1"/>
          <p:nvPr/>
        </p:nvSpPr>
        <p:spPr>
          <a:xfrm>
            <a:off x="2362466" y="2951946"/>
            <a:ext cx="74671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请说</a:t>
            </a:r>
            <a:endParaRPr lang="en-US" altLang="zh-CN" sz="2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嘿</a:t>
            </a:r>
            <a:r>
              <a:rPr lang="en-US" altLang="zh-CN" sz="3200" dirty="0" err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Gumo</a:t>
            </a:r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，帮我预定一张去深圳的机票。</a:t>
            </a:r>
          </a:p>
        </p:txBody>
      </p:sp>
      <p:sp>
        <p:nvSpPr>
          <p:cNvPr id="7" name="矩形: 圆角 1">
            <a:hlinkClick r:id="rId7" action="ppaction://hlinksldjump"/>
            <a:extLst>
              <a:ext uri="{FF2B5EF4-FFF2-40B4-BE49-F238E27FC236}">
                <a16:creationId xmlns:a16="http://schemas.microsoft.com/office/drawing/2014/main" id="{A1883DBF-F2E4-5D53-C532-72418DA919F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4865075" y="4416179"/>
            <a:ext cx="2461845" cy="509666"/>
          </a:xfrm>
          <a:prstGeom prst="roundRect">
            <a:avLst>
              <a:gd name="adj" fmla="val 2802"/>
            </a:avLst>
          </a:prstGeom>
          <a:gradFill flip="none" rotWithShape="1"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我已录入完成</a:t>
            </a:r>
          </a:p>
        </p:txBody>
      </p:sp>
      <p:pic>
        <p:nvPicPr>
          <p:cNvPr id="8" name="AI5">
            <a:hlinkClick r:id="" action="ppaction://media"/>
            <a:extLst>
              <a:ext uri="{FF2B5EF4-FFF2-40B4-BE49-F238E27FC236}">
                <a16:creationId xmlns:a16="http://schemas.microsoft.com/office/drawing/2014/main" id="{C95238CB-3494-BBC6-4A3B-47CA94A3F8C2}"/>
              </a:ext>
            </a:extLst>
          </p:cNvPr>
          <p:cNvPicPr>
            <a:picLocks noChangeAspect="1"/>
          </p:cNvPicPr>
          <p:nvPr>
            <a:audioFile r:link="rId5"/>
            <p:extLst>
              <p:ext uri="{DAA4B4D4-6D71-4841-9C94-3DE7FCFB9230}">
                <p14:media xmlns:p14="http://schemas.microsoft.com/office/powerpoint/2010/main" r:embed="rId4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588" y="635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461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6" grpId="0"/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249B9D9-0EBF-DE8E-E24D-9E88A840E0A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Gumo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 Intelligence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设置界面</a:t>
            </a:r>
          </a:p>
        </p:txBody>
      </p:sp>
      <p:sp>
        <p:nvSpPr>
          <p:cNvPr id="5" name="矩形: 圆角 5">
            <a:extLst>
              <a:ext uri="{FF2B5EF4-FFF2-40B4-BE49-F238E27FC236}">
                <a16:creationId xmlns:a16="http://schemas.microsoft.com/office/drawing/2014/main" id="{554F5BBD-6702-142B-7572-CD179CAC5DE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9253220" cy="5014209"/>
          </a:xfrm>
          <a:prstGeom prst="roundRect">
            <a:avLst>
              <a:gd name="adj" fmla="val 2802"/>
            </a:avLst>
          </a:prstGeom>
          <a:gradFill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7AB2F8-DBB6-D379-9E23-EBFED32AEF13}"/>
              </a:ext>
            </a:extLst>
          </p:cNvPr>
          <p:cNvSpPr txBox="1"/>
          <p:nvPr/>
        </p:nvSpPr>
        <p:spPr>
          <a:xfrm>
            <a:off x="4772557" y="3067004"/>
            <a:ext cx="264687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 err="1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Gumo</a:t>
            </a:r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已就绪</a:t>
            </a:r>
            <a:endParaRPr lang="en-US" altLang="zh-CN" sz="32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pPr algn="ctr"/>
            <a:r>
              <a:rPr lang="zh-CN" altLang="en-US" sz="2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敬请期待后续更新</a:t>
            </a:r>
            <a:endParaRPr lang="en-US" altLang="zh-CN" sz="2400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pic>
        <p:nvPicPr>
          <p:cNvPr id="8" name="AIF">
            <a:hlinkClick r:id="" action="ppaction://media"/>
            <a:extLst>
              <a:ext uri="{FF2B5EF4-FFF2-40B4-BE49-F238E27FC236}">
                <a16:creationId xmlns:a16="http://schemas.microsoft.com/office/drawing/2014/main" id="{6377BF06-8BCD-3A2B-210C-70909972524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1588" y="7938"/>
            <a:ext cx="812800" cy="812800"/>
          </a:xfrm>
          <a:prstGeom prst="rect">
            <a:avLst/>
          </a:prstGeom>
        </p:spPr>
      </p:pic>
      <p:sp>
        <p:nvSpPr>
          <p:cNvPr id="9" name="矩形: 圆角 1">
            <a:hlinkClick r:id="rId8" action="ppaction://hlinksldjump"/>
            <a:extLst>
              <a:ext uri="{FF2B5EF4-FFF2-40B4-BE49-F238E27FC236}">
                <a16:creationId xmlns:a16="http://schemas.microsoft.com/office/drawing/2014/main" id="{DE976B5C-9631-30D8-1016-AD47BEB9105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865075" y="4416179"/>
            <a:ext cx="2461845" cy="509666"/>
          </a:xfrm>
          <a:prstGeom prst="roundRect">
            <a:avLst>
              <a:gd name="adj" fmla="val 2802"/>
            </a:avLst>
          </a:prstGeom>
          <a:gradFill flip="none" rotWithShape="1">
            <a:gsLst>
              <a:gs pos="22000">
                <a:schemeClr val="accent2"/>
              </a:gs>
              <a:gs pos="0">
                <a:srgbClr val="00B0F0"/>
              </a:gs>
              <a:gs pos="46000">
                <a:srgbClr val="FF0000"/>
              </a:gs>
              <a:gs pos="100000">
                <a:srgbClr val="7030A0"/>
              </a:gs>
            </a:gsLst>
            <a:lin ang="90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defTabSz="457200"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返回设置</a:t>
            </a:r>
          </a:p>
        </p:txBody>
      </p:sp>
    </p:spTree>
    <p:extLst>
      <p:ext uri="{BB962C8B-B14F-4D97-AF65-F5344CB8AC3E}">
        <p14:creationId xmlns:p14="http://schemas.microsoft.com/office/powerpoint/2010/main" val="42130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6" grpId="0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6F721426-4777-028B-F0A7-946FC473452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815778" cy="59715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defTabSz="457200">
              <a:defRPr/>
            </a:pPr>
            <a:r>
              <a:rPr kumimoji="0" lang="en-US" altLang="zh-CN" sz="162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armonyOS Sans SC" panose="00000500000000000000" pitchFamily="2" charset="-122"/>
                <a:ea typeface="HarmonyOS Sans SC" panose="00000500000000000000" pitchFamily="2" charset="-122"/>
                <a:cs typeface="微软雅黑" panose="020B0503020204020204" charset="-122"/>
              </a:rPr>
              <a:t>GUMO Music 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armonyOS Sans SC" panose="00000500000000000000" pitchFamily="2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5" name="矩形: 圆角 5">
            <a:extLst>
              <a:ext uri="{FF2B5EF4-FFF2-40B4-BE49-F238E27FC236}">
                <a16:creationId xmlns:a16="http://schemas.microsoft.com/office/drawing/2014/main" id="{6496BCB0-7D26-6A99-E711-AA9FCB1F0CF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9815778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rmonyOS Sans SC" panose="00000500000000000000" pitchFamily="2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6" name="文本框 5">
            <a:hlinkClick r:id="rId4" action="ppaction://hlinksldjump"/>
            <a:extLst>
              <a:ext uri="{FF2B5EF4-FFF2-40B4-BE49-F238E27FC236}">
                <a16:creationId xmlns:a16="http://schemas.microsoft.com/office/drawing/2014/main" id="{1777BB27-C3A0-49BF-BDE4-61BD375AF99B}"/>
              </a:ext>
            </a:extLst>
          </p:cNvPr>
          <p:cNvSpPr txBox="1"/>
          <p:nvPr/>
        </p:nvSpPr>
        <p:spPr>
          <a:xfrm>
            <a:off x="10627674" y="710784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HarmonyOS Sans SC" panose="00000500000000000000" pitchFamily="2" charset="-122"/>
                <a:ea typeface="HarmonyOS Sans SC" panose="00000500000000000000" pitchFamily="2" charset="-122"/>
              </a:rPr>
              <a:t>×</a:t>
            </a:r>
            <a:endParaRPr lang="zh-CN" altLang="en-US" sz="4400" b="1" dirty="0">
              <a:solidFill>
                <a:srgbClr val="333333"/>
              </a:solidFill>
              <a:effectLst/>
              <a:latin typeface="HarmonyOS Sans SC" panose="00000500000000000000" pitchFamily="2" charset="-122"/>
              <a:ea typeface="HarmonyOS Sans SC" panose="00000500000000000000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78BB649-1C0C-6DC9-A7A6-40FE6EAA6B42}"/>
              </a:ext>
            </a:extLst>
          </p:cNvPr>
          <p:cNvSpPr txBox="1"/>
          <p:nvPr/>
        </p:nvSpPr>
        <p:spPr>
          <a:xfrm>
            <a:off x="8181492" y="6147216"/>
            <a:ext cx="29706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zh-CN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GumoOS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Music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预正式版</a:t>
            </a:r>
            <a:r>
              <a:rPr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1.0.1</a:t>
            </a:r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版本</a:t>
            </a:r>
            <a:endParaRPr lang="en-US" altLang="zh-CN" sz="1400" dirty="0">
              <a:solidFill>
                <a:schemeClr val="tx1">
                  <a:lumMod val="50000"/>
                  <a:lumOff val="50000"/>
                </a:schemeClr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CE6E84-7830-7725-8FC0-7D15C7DE13F5}"/>
              </a:ext>
            </a:extLst>
          </p:cNvPr>
          <p:cNvSpPr txBox="1"/>
          <p:nvPr/>
        </p:nvSpPr>
        <p:spPr>
          <a:xfrm>
            <a:off x="4536142" y="3816664"/>
            <a:ext cx="3682273" cy="40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无权限查看</a:t>
            </a:r>
          </a:p>
        </p:txBody>
      </p:sp>
    </p:spTree>
    <p:extLst>
      <p:ext uri="{BB962C8B-B14F-4D97-AF65-F5344CB8AC3E}">
        <p14:creationId xmlns:p14="http://schemas.microsoft.com/office/powerpoint/2010/main" val="654321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hlinkClick r:id="rId4" action="ppaction://hlinksldjump"/>
            <a:extLst>
              <a:ext uri="{FF2B5EF4-FFF2-40B4-BE49-F238E27FC236}">
                <a16:creationId xmlns:a16="http://schemas.microsoft.com/office/drawing/2014/main" id="{FCF9DCCB-54F9-1154-9FA9-E567C14C1D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>
          <a:xfrm>
            <a:off x="4362449" y="2373685"/>
            <a:ext cx="1733551" cy="2110630"/>
          </a:xfrm>
          <a:prstGeom prst="rect">
            <a:avLst/>
          </a:prstGeom>
        </p:spPr>
      </p:pic>
      <p:pic>
        <p:nvPicPr>
          <p:cNvPr id="6" name="图片 5">
            <a:hlinkClick r:id="rId6" action="ppaction://hlinksldjump"/>
            <a:extLst>
              <a:ext uri="{FF2B5EF4-FFF2-40B4-BE49-F238E27FC236}">
                <a16:creationId xmlns:a16="http://schemas.microsoft.com/office/drawing/2014/main" id="{1CABD18B-0B7E-82E9-3901-A7C36FAA78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451" r="549"/>
          <a:stretch/>
        </p:blipFill>
        <p:spPr>
          <a:xfrm>
            <a:off x="6165056" y="2373685"/>
            <a:ext cx="1733551" cy="2110630"/>
          </a:xfrm>
          <a:prstGeom prst="rect">
            <a:avLst/>
          </a:prstGeom>
        </p:spPr>
      </p:pic>
      <p:sp>
        <p:nvSpPr>
          <p:cNvPr id="7" name="矩形: 圆角 6">
            <a:hlinkClick r:id="rId7" action="ppaction://hlinksldjump"/>
            <a:extLst>
              <a:ext uri="{FF2B5EF4-FFF2-40B4-BE49-F238E27FC236}">
                <a16:creationId xmlns:a16="http://schemas.microsoft.com/office/drawing/2014/main" id="{8D4ADD6F-E96F-907B-E9E3-3B3D8CB4B7D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4804646" y="4484315"/>
            <a:ext cx="244459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返回桌面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27646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5819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: 圆角 7">
            <a:extLst>
              <a:ext uri="{FF2B5EF4-FFF2-40B4-BE49-F238E27FC236}">
                <a16:creationId xmlns:a16="http://schemas.microsoft.com/office/drawing/2014/main" id="{BC5A8EA1-588E-F3D3-0CC3-D517E3631AD8}"/>
              </a:ext>
            </a:extLst>
          </p:cNvPr>
          <p:cNvSpPr/>
          <p:nvPr/>
        </p:nvSpPr>
        <p:spPr>
          <a:xfrm>
            <a:off x="9219056" y="6079092"/>
            <a:ext cx="1211640" cy="584200"/>
          </a:xfrm>
          <a:prstGeom prst="round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05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 Light" panose="020B0300000000000000" pitchFamily="34" charset="-122"/>
              <a:ea typeface="PingFang SC Light" panose="020B0300000000000000" pitchFamily="34" charset="-122"/>
              <a:cs typeface="微软雅黑" panose="020B050302020402020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726A9A7-3860-1AD1-DB86-D0ABB6793735}"/>
              </a:ext>
            </a:extLst>
          </p:cNvPr>
          <p:cNvSpPr/>
          <p:nvPr/>
        </p:nvSpPr>
        <p:spPr>
          <a:xfrm>
            <a:off x="1469390" y="6073726"/>
            <a:ext cx="5972419" cy="584200"/>
          </a:xfrm>
          <a:prstGeom prst="round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D5EE6B7-E488-323D-216D-347B0DB86FB8}"/>
              </a:ext>
            </a:extLst>
          </p:cNvPr>
          <p:cNvSpPr/>
          <p:nvPr/>
        </p:nvSpPr>
        <p:spPr>
          <a:xfrm>
            <a:off x="1664897" y="6144351"/>
            <a:ext cx="432000" cy="432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访</a:t>
            </a:r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7" name="矩形: 圆角 16">
            <a:hlinkClick r:id="rId2"/>
            <a:extLst>
              <a:ext uri="{FF2B5EF4-FFF2-40B4-BE49-F238E27FC236}">
                <a16:creationId xmlns:a16="http://schemas.microsoft.com/office/drawing/2014/main" id="{617D9F40-C8DC-7612-2B65-4F6FCDA27F41}"/>
              </a:ext>
            </a:extLst>
          </p:cNvPr>
          <p:cNvSpPr/>
          <p:nvPr/>
        </p:nvSpPr>
        <p:spPr>
          <a:xfrm>
            <a:off x="261740" y="249769"/>
            <a:ext cx="540000" cy="5400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DE0BED4-6130-C6FE-7B98-09234A249306}"/>
              </a:ext>
            </a:extLst>
          </p:cNvPr>
          <p:cNvSpPr txBox="1"/>
          <p:nvPr/>
        </p:nvSpPr>
        <p:spPr>
          <a:xfrm>
            <a:off x="-601418" y="789769"/>
            <a:ext cx="2266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浏览器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67382077-E59A-EFDF-F242-908D7FC0A832}"/>
              </a:ext>
            </a:extLst>
          </p:cNvPr>
          <p:cNvSpPr/>
          <p:nvPr/>
        </p:nvSpPr>
        <p:spPr>
          <a:xfrm>
            <a:off x="7579459" y="6073726"/>
            <a:ext cx="1515614" cy="584200"/>
          </a:xfrm>
          <a:prstGeom prst="roundRect">
            <a:avLst/>
          </a:pr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延迟</a:t>
            </a:r>
            <a:r>
              <a:rPr kumimoji="0" lang="en-US" altLang="zh-CN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:0ms</a:t>
            </a:r>
            <a:endParaRPr kumimoji="0" lang="zh-CN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892364-B8CB-4C3D-B7FB-4A885415ECA8}"/>
              </a:ext>
            </a:extLst>
          </p:cNvPr>
          <p:cNvSpPr txBox="1"/>
          <p:nvPr/>
        </p:nvSpPr>
        <p:spPr>
          <a:xfrm>
            <a:off x="9338534" y="6372141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2025/10/11</a:t>
            </a:r>
            <a:endParaRPr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F1CCAA0-7C43-04C0-F9F5-F056B8C357AC}"/>
              </a:ext>
            </a:extLst>
          </p:cNvPr>
          <p:cNvSpPr txBox="1"/>
          <p:nvPr/>
        </p:nvSpPr>
        <p:spPr>
          <a:xfrm>
            <a:off x="9732056" y="6109119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bg1"/>
                </a:solidFill>
                <a:latin typeface="PingFang SC Light" panose="020B0300000000000000" pitchFamily="34" charset="-122"/>
                <a:ea typeface="PingFang SC Light" panose="020B0300000000000000" pitchFamily="34" charset="-122"/>
              </a:rPr>
              <a:t>09:41</a:t>
            </a:r>
            <a:endParaRPr lang="zh-CN" altLang="en-US" sz="1400" dirty="0">
              <a:solidFill>
                <a:schemeClr val="bg1"/>
              </a:solidFill>
              <a:latin typeface="PingFang SC Light" panose="020B0300000000000000" pitchFamily="34" charset="-122"/>
              <a:ea typeface="PingFang SC Light" panose="020B0300000000000000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C5C351A-AAB9-F6C1-FEFA-785545862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6569" y="6068846"/>
            <a:ext cx="210131" cy="320892"/>
          </a:xfrm>
          <a:prstGeom prst="rect">
            <a:avLst/>
          </a:prstGeom>
        </p:spPr>
      </p:pic>
      <p:pic>
        <p:nvPicPr>
          <p:cNvPr id="3" name="图片 2">
            <a:hlinkClick r:id="rId4" action="ppaction://hlinksldjump"/>
            <a:extLst>
              <a:ext uri="{FF2B5EF4-FFF2-40B4-BE49-F238E27FC236}">
                <a16:creationId xmlns:a16="http://schemas.microsoft.com/office/drawing/2014/main" id="{4929BB9F-5E90-02A3-A761-4C5814A4F4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03442" y="6410410"/>
            <a:ext cx="141393" cy="165941"/>
          </a:xfrm>
          <a:prstGeom prst="rect">
            <a:avLst/>
          </a:prstGeom>
        </p:spPr>
      </p:pic>
      <p:pic>
        <p:nvPicPr>
          <p:cNvPr id="4" name="图形 3" descr="飞机 纯色填充">
            <a:extLst>
              <a:ext uri="{FF2B5EF4-FFF2-40B4-BE49-F238E27FC236}">
                <a16:creationId xmlns:a16="http://schemas.microsoft.com/office/drawing/2014/main" id="{B704D2C6-7287-BE87-AFEC-30CC7E0681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7886696" y="6144350"/>
            <a:ext cx="279839" cy="228386"/>
          </a:xfrm>
          <a:prstGeom prst="rect">
            <a:avLst/>
          </a:prstGeom>
        </p:spPr>
      </p:pic>
      <p:pic>
        <p:nvPicPr>
          <p:cNvPr id="13" name="图形 12" descr="游戏控制器 纯色填充">
            <a:extLst>
              <a:ext uri="{FF2B5EF4-FFF2-40B4-BE49-F238E27FC236}">
                <a16:creationId xmlns:a16="http://schemas.microsoft.com/office/drawing/2014/main" id="{80ABB7FC-C690-D695-FCA2-3DC8F038D5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31373" y="6410410"/>
            <a:ext cx="186490" cy="186490"/>
          </a:xfrm>
          <a:prstGeom prst="rect">
            <a:avLst/>
          </a:prstGeom>
        </p:spPr>
      </p:pic>
      <p:pic>
        <p:nvPicPr>
          <p:cNvPr id="20" name="图形 19" descr="搏动的心 纯色填充">
            <a:extLst>
              <a:ext uri="{FF2B5EF4-FFF2-40B4-BE49-F238E27FC236}">
                <a16:creationId xmlns:a16="http://schemas.microsoft.com/office/drawing/2014/main" id="{02BDCB90-0DD7-4B00-52AC-66A940E7A8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143970" y="6144350"/>
            <a:ext cx="245388" cy="245388"/>
          </a:xfrm>
          <a:prstGeom prst="rect">
            <a:avLst/>
          </a:prstGeom>
        </p:spPr>
      </p:pic>
      <p:pic>
        <p:nvPicPr>
          <p:cNvPr id="23" name="图形 22" descr="铅笔 纯色填充">
            <a:extLst>
              <a:ext uri="{FF2B5EF4-FFF2-40B4-BE49-F238E27FC236}">
                <a16:creationId xmlns:a16="http://schemas.microsoft.com/office/drawing/2014/main" id="{239F4012-42B2-993C-9177-D290BECDC5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165508" y="6409911"/>
            <a:ext cx="190350" cy="190350"/>
          </a:xfrm>
          <a:prstGeom prst="rect">
            <a:avLst/>
          </a:prstGeom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A16D8711-86EC-8167-2868-74C62708956F}"/>
              </a:ext>
            </a:extLst>
          </p:cNvPr>
          <p:cNvGrpSpPr/>
          <p:nvPr/>
        </p:nvGrpSpPr>
        <p:grpSpPr>
          <a:xfrm>
            <a:off x="2192422" y="6144351"/>
            <a:ext cx="432000" cy="432000"/>
            <a:chOff x="2192422" y="6144351"/>
            <a:chExt cx="432000" cy="432000"/>
          </a:xfrm>
        </p:grpSpPr>
        <p:sp>
          <p:nvSpPr>
            <p:cNvPr id="16" name="矩形: 圆角 15">
              <a:hlinkClick r:id="rId14" action="ppaction://hlinksldjump"/>
              <a:extLst>
                <a:ext uri="{FF2B5EF4-FFF2-40B4-BE49-F238E27FC236}">
                  <a16:creationId xmlns:a16="http://schemas.microsoft.com/office/drawing/2014/main" id="{0FA713B0-93F5-AEEF-7D75-94567B47C85F}"/>
                </a:ext>
              </a:extLst>
            </p:cNvPr>
            <p:cNvSpPr/>
            <p:nvPr/>
          </p:nvSpPr>
          <p:spPr>
            <a:xfrm>
              <a:off x="2192422" y="6144351"/>
              <a:ext cx="432000" cy="432000"/>
            </a:xfrm>
            <a:prstGeom prst="round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pic>
          <p:nvPicPr>
            <p:cNvPr id="24" name="图形 23" descr="单级齿轮 纯色填充">
              <a:extLst>
                <a:ext uri="{FF2B5EF4-FFF2-40B4-BE49-F238E27FC236}">
                  <a16:creationId xmlns:a16="http://schemas.microsoft.com/office/drawing/2014/main" id="{035B41F8-635C-3F76-18AC-B7DAD79DC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 rot="20092120">
              <a:off x="2215535" y="6163040"/>
              <a:ext cx="383759" cy="38375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 descr="单级齿轮 纯色填充">
            <a:extLst>
              <a:ext uri="{FF2B5EF4-FFF2-40B4-BE49-F238E27FC236}">
                <a16:creationId xmlns:a16="http://schemas.microsoft.com/office/drawing/2014/main" id="{E9D16F2E-DF76-F35E-AE43-7485B955C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092120">
            <a:off x="4688174" y="2021174"/>
            <a:ext cx="2815652" cy="2815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936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0FF2A8F-AD9E-67BF-FF1F-55768C095CEF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705FD9E-0FFB-A7E9-8B04-5308EF3EA8B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3709712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AD6E499-39D3-C752-F472-AC3883F9E22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343992" y="1514007"/>
            <a:ext cx="5378618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CE0FCF68-83D2-34F9-4B67-6B3E462DA64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731364" y="1701384"/>
            <a:ext cx="3155429" cy="801973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	      </a:t>
            </a: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用户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0" name="矩形: 圆角 9">
            <a:hlinkClick r:id="rId11" action="ppaction://hlinksldjump"/>
            <a:extLst>
              <a:ext uri="{FF2B5EF4-FFF2-40B4-BE49-F238E27FC236}">
                <a16:creationId xmlns:a16="http://schemas.microsoft.com/office/drawing/2014/main" id="{3B2A3468-B0CB-8A4B-A2A8-E7C3C203761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31366" y="3150599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卫星</a:t>
            </a:r>
          </a:p>
        </p:txBody>
      </p:sp>
      <p:sp>
        <p:nvSpPr>
          <p:cNvPr id="13" name="矩形: 圆角 12">
            <a:hlinkClick r:id="rId12" action="ppaction://hlinksldjump"/>
            <a:extLst>
              <a:ext uri="{FF2B5EF4-FFF2-40B4-BE49-F238E27FC236}">
                <a16:creationId xmlns:a16="http://schemas.microsoft.com/office/drawing/2014/main" id="{38F58AC0-24AD-8BB1-71E5-87EBC58BF9E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731365" y="3708982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关于本机</a:t>
            </a:r>
          </a:p>
        </p:txBody>
      </p:sp>
      <p:sp>
        <p:nvSpPr>
          <p:cNvPr id="14" name="文本框 13">
            <a:hlinkClick r:id="rId13" action="ppaction://hlinksldjump"/>
            <a:extLst>
              <a:ext uri="{FF2B5EF4-FFF2-40B4-BE49-F238E27FC236}">
                <a16:creationId xmlns:a16="http://schemas.microsoft.com/office/drawing/2014/main" id="{049E27CE-B38E-28D0-9DA7-12384E3DEBE8}"/>
              </a:ext>
            </a:extLst>
          </p:cNvPr>
          <p:cNvSpPr txBox="1"/>
          <p:nvPr/>
        </p:nvSpPr>
        <p:spPr>
          <a:xfrm>
            <a:off x="10065971" y="744566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×</a:t>
            </a:r>
            <a:endParaRPr lang="zh-CN" altLang="en-US" sz="4400" b="1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84845053-F045-5352-AE31-8AAA07671727}"/>
              </a:ext>
            </a:extLst>
          </p:cNvPr>
          <p:cNvSpPr/>
          <p:nvPr/>
        </p:nvSpPr>
        <p:spPr>
          <a:xfrm>
            <a:off x="1853682" y="1737630"/>
            <a:ext cx="720000" cy="720000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用</a:t>
            </a:r>
          </a:p>
        </p:txBody>
      </p:sp>
      <p:sp>
        <p:nvSpPr>
          <p:cNvPr id="2" name="矩形: 圆角 1">
            <a:hlinkClick r:id="rId14" action="ppaction://hlinksldjump"/>
            <a:extLst>
              <a:ext uri="{FF2B5EF4-FFF2-40B4-BE49-F238E27FC236}">
                <a16:creationId xmlns:a16="http://schemas.microsoft.com/office/drawing/2014/main" id="{C04E876E-444A-3CAF-D50A-0CDE4B933E0B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31364" y="259438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网络</a:t>
            </a:r>
          </a:p>
        </p:txBody>
      </p:sp>
      <p:sp>
        <p:nvSpPr>
          <p:cNvPr id="3" name="矩形: 圆角 1">
            <a:hlinkClick r:id="rId15" action="ppaction://hlinksldjump"/>
            <a:extLst>
              <a:ext uri="{FF2B5EF4-FFF2-40B4-BE49-F238E27FC236}">
                <a16:creationId xmlns:a16="http://schemas.microsoft.com/office/drawing/2014/main" id="{667E86AB-DAFF-283D-C52D-6897B6D8F855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31363" y="4265201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软件更新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9" name="矩形: 圆角 1">
            <a:hlinkClick r:id="rId16" action="ppaction://hlinksldjump"/>
            <a:extLst>
              <a:ext uri="{FF2B5EF4-FFF2-40B4-BE49-F238E27FC236}">
                <a16:creationId xmlns:a16="http://schemas.microsoft.com/office/drawing/2014/main" id="{874E8740-F5D0-2BA7-81F1-4AF6E50AA910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746531" y="482142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Gumo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 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Intelligence 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61440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advClick="0">
        <p159:morph option="byObject"/>
      </p:transition>
    </mc:Choice>
    <mc:Fallback xmlns="">
      <p:transition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88740E-860E-3109-4D92-EF72CC698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86BF429B-3F87-C29D-7357-E1E1987E529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1469390" y="796926"/>
            <a:ext cx="9253220" cy="59715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设置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C0272B4C-4C81-CF2D-DD3F-7F0C49CDA2A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1469390" y="1514007"/>
            <a:ext cx="3709712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7176A4DD-88A3-B828-B79E-FCB1379A61A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343992" y="1514007"/>
            <a:ext cx="5378618" cy="5014209"/>
          </a:xfrm>
          <a:prstGeom prst="roundRect">
            <a:avLst>
              <a:gd name="adj" fmla="val 2802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9" name="矩形: 圆角 8">
            <a:hlinkClick r:id="rId12" action="ppaction://hlinksldjump"/>
            <a:extLst>
              <a:ext uri="{FF2B5EF4-FFF2-40B4-BE49-F238E27FC236}">
                <a16:creationId xmlns:a16="http://schemas.microsoft.com/office/drawing/2014/main" id="{102F0DA7-6EE6-49BA-C35B-7D49AFCB408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571345" y="1847537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连接</a:t>
            </a:r>
          </a:p>
        </p:txBody>
      </p:sp>
      <p:sp>
        <p:nvSpPr>
          <p:cNvPr id="13" name="文本框 12">
            <a:hlinkClick r:id="rId13" action="ppaction://hlinksldjump"/>
            <a:extLst>
              <a:ext uri="{FF2B5EF4-FFF2-40B4-BE49-F238E27FC236}">
                <a16:creationId xmlns:a16="http://schemas.microsoft.com/office/drawing/2014/main" id="{769E5A5A-071D-A28A-3C38-8339361B47A6}"/>
              </a:ext>
            </a:extLst>
          </p:cNvPr>
          <p:cNvSpPr txBox="1"/>
          <p:nvPr/>
        </p:nvSpPr>
        <p:spPr>
          <a:xfrm>
            <a:off x="10065971" y="744566"/>
            <a:ext cx="5245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b="1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×</a:t>
            </a:r>
            <a:endParaRPr lang="zh-CN" altLang="en-US" sz="4400" b="1" dirty="0">
              <a:solidFill>
                <a:srgbClr val="333333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4C20EF70-13A6-0087-D148-2700BDD8D97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731364" y="1701384"/>
            <a:ext cx="3155429" cy="801973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	      </a:t>
            </a: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用户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3760612-4A49-1A0A-2ED9-45C8213570B0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731366" y="3150599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卫星</a:t>
            </a:r>
          </a:p>
        </p:txBody>
      </p:sp>
      <p:sp>
        <p:nvSpPr>
          <p:cNvPr id="6" name="矩形: 圆角 5">
            <a:hlinkClick r:id="rId14" action="ppaction://hlinksldjump"/>
            <a:extLst>
              <a:ext uri="{FF2B5EF4-FFF2-40B4-BE49-F238E27FC236}">
                <a16:creationId xmlns:a16="http://schemas.microsoft.com/office/drawing/2014/main" id="{93EECD99-54C4-C0C1-31D0-F87426AB1918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731365" y="3708982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关于本机</a:t>
            </a:r>
          </a:p>
        </p:txBody>
      </p:sp>
      <p:sp>
        <p:nvSpPr>
          <p:cNvPr id="11" name="矩形: 圆角 10">
            <a:hlinkClick r:id="rId15" action="ppaction://hlinksldjump"/>
            <a:extLst>
              <a:ext uri="{FF2B5EF4-FFF2-40B4-BE49-F238E27FC236}">
                <a16:creationId xmlns:a16="http://schemas.microsoft.com/office/drawing/2014/main" id="{C7F2C734-788B-3499-A7BF-4517DB3F3ECA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1731364" y="259438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网络</a:t>
            </a:r>
          </a:p>
        </p:txBody>
      </p:sp>
      <p:sp>
        <p:nvSpPr>
          <p:cNvPr id="8" name="矩形: 圆角 1">
            <a:hlinkClick r:id="rId16" action="ppaction://hlinksldjump"/>
            <a:extLst>
              <a:ext uri="{FF2B5EF4-FFF2-40B4-BE49-F238E27FC236}">
                <a16:creationId xmlns:a16="http://schemas.microsoft.com/office/drawing/2014/main" id="{505FDB06-B3CC-FA39-3814-A51253B995AB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731363" y="4265201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软件更新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2" name="流程图: 接点 14">
            <a:extLst>
              <a:ext uri="{FF2B5EF4-FFF2-40B4-BE49-F238E27FC236}">
                <a16:creationId xmlns:a16="http://schemas.microsoft.com/office/drawing/2014/main" id="{3FF0AAC6-187B-2948-70BC-75BE1E0326E8}"/>
              </a:ext>
            </a:extLst>
          </p:cNvPr>
          <p:cNvSpPr/>
          <p:nvPr/>
        </p:nvSpPr>
        <p:spPr>
          <a:xfrm>
            <a:off x="1853682" y="1737630"/>
            <a:ext cx="720000" cy="720000"/>
          </a:xfrm>
          <a:prstGeom prst="flowChartConnector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rPr>
              <a:t>用</a:t>
            </a:r>
          </a:p>
        </p:txBody>
      </p:sp>
      <p:sp>
        <p:nvSpPr>
          <p:cNvPr id="17" name="矩形: 圆角 1">
            <a:hlinkClick r:id="rId17" action="ppaction://hlinksldjump"/>
            <a:extLst>
              <a:ext uri="{FF2B5EF4-FFF2-40B4-BE49-F238E27FC236}">
                <a16:creationId xmlns:a16="http://schemas.microsoft.com/office/drawing/2014/main" id="{0F22DA48-669E-6F60-E966-E272F0368C13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1746531" y="4821420"/>
            <a:ext cx="3155429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2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Gumo</a:t>
            </a:r>
            <a:r>
              <a:rPr kumimoji="0" lang="zh-CN" altLang="en-US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 </a:t>
            </a:r>
            <a:r>
              <a:rPr kumimoji="0" lang="en-US" altLang="zh-CN" sz="162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PingFang SC" panose="020B0400000000000000" pitchFamily="34" charset="-122"/>
                <a:ea typeface="HarmonyOS Sans SC" panose="00000500000000000000" pitchFamily="2" charset="-122"/>
                <a:cs typeface="微软雅黑" panose="020B0503020204020204" charset="-122"/>
              </a:rPr>
              <a:t>Intelligence 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HarmonyOS Sans SC" panose="00000500000000000000" pitchFamily="2" charset="-122"/>
              <a:cs typeface="微软雅黑" panose="020B050302020402020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954F410-DA36-0814-26CD-3362D872E15D}"/>
              </a:ext>
            </a:extLst>
          </p:cNvPr>
          <p:cNvSpPr txBox="1"/>
          <p:nvPr/>
        </p:nvSpPr>
        <p:spPr>
          <a:xfrm>
            <a:off x="5571345" y="2418541"/>
            <a:ext cx="48892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AFABA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由于卫星功能处于测试阶段，未免会有一些问题，请谨慎使用卫星功能。</a:t>
            </a:r>
          </a:p>
        </p:txBody>
      </p:sp>
    </p:spTree>
    <p:extLst>
      <p:ext uri="{BB962C8B-B14F-4D97-AF65-F5344CB8AC3E}">
        <p14:creationId xmlns:p14="http://schemas.microsoft.com/office/powerpoint/2010/main" val="85492188"/>
      </p:ext>
    </p:extLst>
  </p:cSld>
  <p:clrMapOvr>
    <a:masterClrMapping/>
  </p:clrMapOvr>
  <p:transition advClick="0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1BF6A1-C27F-0E4A-5DBD-46CB7C3CB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>
            <a:extLst>
              <a:ext uri="{FF2B5EF4-FFF2-40B4-BE49-F238E27FC236}">
                <a16:creationId xmlns:a16="http://schemas.microsoft.com/office/drawing/2014/main" id="{E8AC098E-D257-F953-0436-DDADED9271EF}"/>
              </a:ext>
            </a:extLst>
          </p:cNvPr>
          <p:cNvSpPr txBox="1"/>
          <p:nvPr/>
        </p:nvSpPr>
        <p:spPr>
          <a:xfrm>
            <a:off x="4362195" y="102682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卫星功能使用事项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6081225-6F0E-9BD1-38D6-C8783D88C974}"/>
              </a:ext>
            </a:extLst>
          </p:cNvPr>
          <p:cNvSpPr txBox="1"/>
          <p:nvPr/>
        </p:nvSpPr>
        <p:spPr>
          <a:xfrm>
            <a:off x="1401579" y="2300990"/>
            <a:ext cx="924143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卫星功能需要在开阔无遮挡的场所使用，避免遮挡物遮挡信号，远离高压线、大型金属设备等可能干扰信号的物体。</a:t>
            </a:r>
            <a:endParaRPr lang="en-US" altLang="zh-CN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卫星功能可能会消耗大量电量，使用前请确保电量非常充足。</a:t>
            </a:r>
            <a:endParaRPr lang="en-US" altLang="zh-CN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在使用卫星功能时，请遵守当地法律法规，禁止用于进行非法活动。</a:t>
            </a:r>
            <a:endParaRPr lang="en-US" altLang="zh-CN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US" altLang="zh-CN" dirty="0">
              <a:solidFill>
                <a:schemeClr val="bg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en-US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由于卫星功能处于测试阶段，未免会有一些问题，请谨慎使用卫星功能，在使用时避免出现个人信息，否则会被一些非法分子通过漏洞窃取个人信息。</a:t>
            </a:r>
          </a:p>
        </p:txBody>
      </p:sp>
      <p:sp>
        <p:nvSpPr>
          <p:cNvPr id="15" name="矩形: 圆角 14">
            <a:hlinkClick r:id="rId4" action="ppaction://hlinksldjump"/>
            <a:extLst>
              <a:ext uri="{FF2B5EF4-FFF2-40B4-BE49-F238E27FC236}">
                <a16:creationId xmlns:a16="http://schemas.microsoft.com/office/drawing/2014/main" id="{F4A51785-9BEE-C5DA-7CA3-E13D94A4823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43858" y="5553217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我已了解风险，确认使用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  <p:sp>
        <p:nvSpPr>
          <p:cNvPr id="16" name="矩形: 圆角 15">
            <a:hlinkClick r:id="rId5" action="ppaction://hlinksldjump"/>
            <a:extLst>
              <a:ext uri="{FF2B5EF4-FFF2-40B4-BE49-F238E27FC236}">
                <a16:creationId xmlns:a16="http://schemas.microsoft.com/office/drawing/2014/main" id="{E4F615EF-FE37-17C9-F127-E2D81450436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643858" y="6220121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我想退出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3888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F9B9F2F-24FF-DDFC-1D04-3F2C9429704D}"/>
              </a:ext>
            </a:extLst>
          </p:cNvPr>
          <p:cNvSpPr txBox="1"/>
          <p:nvPr/>
        </p:nvSpPr>
        <p:spPr>
          <a:xfrm>
            <a:off x="4977746" y="1026826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bg1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自动对准中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10DE73C1-9F98-065E-D053-B8C6D96BE394}"/>
              </a:ext>
            </a:extLst>
          </p:cNvPr>
          <p:cNvSpPr/>
          <p:nvPr/>
        </p:nvSpPr>
        <p:spPr>
          <a:xfrm>
            <a:off x="3939915" y="1878639"/>
            <a:ext cx="4312170" cy="4312800"/>
          </a:xfrm>
          <a:prstGeom prst="flowChartConnector">
            <a:avLst/>
          </a:prstGeom>
          <a:noFill/>
          <a:ln w="666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D0EA18F-EB38-7623-882F-A10376C31A4C}"/>
              </a:ext>
            </a:extLst>
          </p:cNvPr>
          <p:cNvSpPr/>
          <p:nvPr/>
        </p:nvSpPr>
        <p:spPr>
          <a:xfrm>
            <a:off x="5658600" y="3597639"/>
            <a:ext cx="874800" cy="87480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1A688A9A-C1D3-474F-4383-80CB5A7038BA}"/>
              </a:ext>
            </a:extLst>
          </p:cNvPr>
          <p:cNvSpPr/>
          <p:nvPr/>
        </p:nvSpPr>
        <p:spPr>
          <a:xfrm rot="20660793">
            <a:off x="4013916" y="1893718"/>
            <a:ext cx="4135315" cy="4346062"/>
          </a:xfrm>
          <a:prstGeom prst="pie">
            <a:avLst>
              <a:gd name="adj1" fmla="val 13229558"/>
              <a:gd name="adj2" fmla="val 17706413"/>
            </a:avLst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4D6A4F-9265-D272-65C2-E42F97732823}"/>
              </a:ext>
            </a:extLst>
          </p:cNvPr>
          <p:cNvGrpSpPr/>
          <p:nvPr/>
        </p:nvGrpSpPr>
        <p:grpSpPr>
          <a:xfrm>
            <a:off x="3547009" y="3790297"/>
            <a:ext cx="785812" cy="360000"/>
            <a:chOff x="2999042" y="1355055"/>
            <a:chExt cx="785812" cy="360000"/>
          </a:xfrm>
        </p:grpSpPr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13B4D6B-6F54-0592-3E0C-5EE7DDEA2125}"/>
                </a:ext>
              </a:extLst>
            </p:cNvPr>
            <p:cNvCxnSpPr>
              <a:cxnSpLocks/>
            </p:cNvCxnSpPr>
            <p:nvPr/>
          </p:nvCxnSpPr>
          <p:spPr>
            <a:xfrm>
              <a:off x="2999042" y="1539793"/>
              <a:ext cx="189512" cy="4738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流程图: 接点 17">
              <a:extLst>
                <a:ext uri="{FF2B5EF4-FFF2-40B4-BE49-F238E27FC236}">
                  <a16:creationId xmlns:a16="http://schemas.microsoft.com/office/drawing/2014/main" id="{786098A0-2954-28F6-6303-A1444530D5DE}"/>
                </a:ext>
              </a:extLst>
            </p:cNvPr>
            <p:cNvSpPr/>
            <p:nvPr/>
          </p:nvSpPr>
          <p:spPr>
            <a:xfrm>
              <a:off x="3216982" y="1355055"/>
              <a:ext cx="360000" cy="36000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PingFang SC" panose="020B0400000000000000" pitchFamily="34" charset="-122"/>
                <a:ea typeface="PingFang SC" panose="020B0400000000000000" pitchFamily="34" charset="-122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D7E837E-C643-1E41-EF9B-2D1802ECC1FA}"/>
                </a:ext>
              </a:extLst>
            </p:cNvPr>
            <p:cNvCxnSpPr>
              <a:cxnSpLocks/>
            </p:cNvCxnSpPr>
            <p:nvPr/>
          </p:nvCxnSpPr>
          <p:spPr>
            <a:xfrm>
              <a:off x="3594054" y="1535055"/>
              <a:ext cx="190800" cy="360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矩形: 圆角 2">
            <a:hlinkClick r:id="rId3" action="ppaction://hlinksldjump"/>
            <a:extLst>
              <a:ext uri="{FF2B5EF4-FFF2-40B4-BE49-F238E27FC236}">
                <a16:creationId xmlns:a16="http://schemas.microsoft.com/office/drawing/2014/main" id="{DC821A62-C433-0D73-1A11-7F26F3B4246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651402" y="6290604"/>
            <a:ext cx="4756878" cy="509666"/>
          </a:xfrm>
          <a:prstGeom prst="roundRect">
            <a:avLst>
              <a:gd name="adj" fmla="val 280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20" dirty="0">
                <a:solidFill>
                  <a:schemeClr val="tx1"/>
                </a:solidFill>
                <a:latin typeface="PingFang SC" panose="020B0400000000000000" pitchFamily="34" charset="-122"/>
                <a:ea typeface="PingFang SC" panose="020B0400000000000000" pitchFamily="34" charset="-122"/>
                <a:cs typeface="微软雅黑" panose="020B0503020204020204" charset="-122"/>
              </a:rPr>
              <a:t>断开连接</a:t>
            </a:r>
            <a:endParaRPr kumimoji="0" lang="zh-CN" altLang="en-US" sz="162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PingFang SC" panose="020B0400000000000000" pitchFamily="34" charset="-122"/>
              <a:ea typeface="PingFang SC" panose="020B0400000000000000" pitchFamily="34" charset="-122"/>
              <a:cs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4134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768">
        <p159:morph option="byObject"/>
      </p:transition>
    </mc:Choice>
    <mc:Fallback xmlns="">
      <p:transition spd="slow" advClick="0" advTm="1768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SOURCE_RECORD_KEY" val="{&quot;10&quot;:[21602412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1">
                <a:lumMod val="40000"/>
                <a:lumOff val="60000"/>
              </a:schemeClr>
            </a:gs>
            <a:gs pos="46000">
              <a:schemeClr val="accent1">
                <a:lumMod val="95000"/>
                <a:lumOff val="5000"/>
              </a:schemeClr>
            </a:gs>
            <a:gs pos="100000">
              <a:schemeClr val="accent1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>
          <a:noFill/>
        </a:ln>
      </a:spPr>
      <a:bodyPr rtlCol="0" anchor="ctr"/>
      <a:lstStyle>
        <a:defPPr marL="0" marR="0" indent="0" algn="ctr" defTabSz="4572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sz="1260" dirty="0" smtClean="0">
            <a:solidFill>
              <a:prstClr val="white"/>
            </a:solidFill>
            <a:latin typeface="PingFang SC" panose="020B0400000000000000" pitchFamily="34" charset="-122"/>
            <a:ea typeface="PingFang SC" panose="020B0400000000000000" pitchFamily="34" charset="-122"/>
            <a:cs typeface="微软雅黑" panose="020B0503020204020204" charset="-122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12144</TotalTime>
  <Words>671</Words>
  <Application>Microsoft Macintosh PowerPoint</Application>
  <PresentationFormat>宽屏</PresentationFormat>
  <Paragraphs>176</Paragraphs>
  <Slides>34</Slides>
  <Notes>0</Notes>
  <HiddenSlides>0</HiddenSlides>
  <MMClips>6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HarmonyOS Sans SC</vt:lpstr>
      <vt:lpstr>HarmonyOS Sans SC Medium</vt:lpstr>
      <vt:lpstr>PingFang SC</vt:lpstr>
      <vt:lpstr>PingFang SC Light</vt:lpstr>
      <vt:lpstr>PingFang SC Semibold</vt:lpstr>
      <vt:lpstr>Arial</vt:lpstr>
      <vt:lpstr>Wingdings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顾沫</dc:creator>
  <cp:lastModifiedBy>沫 顾</cp:lastModifiedBy>
  <cp:revision>181</cp:revision>
  <dcterms:created xsi:type="dcterms:W3CDTF">2019-06-19T02:08:00Z</dcterms:created>
  <dcterms:modified xsi:type="dcterms:W3CDTF">2025-10-24T13:31:07Z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70B3E89C07084EECB322F932883211A6_11</vt:lpwstr>
  </property>
</Properties>
</file>