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60" r:id="rId7"/>
    <p:sldId id="261" r:id="rId8"/>
    <p:sldId id="262" r:id="rId9"/>
    <p:sldId id="259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COS426 Final Project:</a:t>
            </a:r>
            <a:br>
              <a:rPr lang="en-US" dirty="0" smtClean="0"/>
            </a:br>
            <a:r>
              <a:rPr lang="en-US" dirty="0" smtClean="0"/>
              <a:t>Sandstorm.mp3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Savannah Du</a:t>
            </a:r>
          </a:p>
          <a:p>
            <a:r>
              <a:rPr lang="en-US" dirty="0" smtClean="0"/>
              <a:t>Jason Kim</a:t>
            </a:r>
          </a:p>
          <a:p>
            <a:r>
              <a:rPr lang="en-US" dirty="0" smtClean="0"/>
              <a:t>Michael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</a:t>
            </a:r>
            <a:br>
              <a:rPr lang="en-US" dirty="0" smtClean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pic>
        <p:nvPicPr>
          <p:cNvPr id="8" name="Content Placeholder 7" descr="pf_cd_his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00" b="-4780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9" name="Content Placeholder 8" descr="pf_vinyl_his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61" b="-47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88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</a:t>
            </a:r>
            <a:br>
              <a:rPr lang="en-US" dirty="0" smtClean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29426"/>
          <a:stretch/>
        </p:blipFill>
        <p:spPr>
          <a:xfrm>
            <a:off x="457199" y="2174875"/>
            <a:ext cx="2332653" cy="4200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4645025" y="2174875"/>
            <a:ext cx="2332653" cy="42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Standard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Miley</a:t>
            </a:r>
            <a:r>
              <a:rPr lang="en-US" dirty="0" smtClean="0"/>
              <a:t> Cyrus </a:t>
            </a:r>
            <a:r>
              <a:rPr lang="mr-IN" dirty="0" smtClean="0"/>
              <a:t>–</a:t>
            </a:r>
            <a:r>
              <a:rPr lang="en-US" dirty="0" smtClean="0"/>
              <a:t> “Party in the U.S.A.”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760"/>
          <a:stretch/>
        </p:blipFill>
        <p:spPr>
          <a:xfrm>
            <a:off x="6589861" y="1417638"/>
            <a:ext cx="2221814" cy="48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Lido </a:t>
            </a:r>
            <a:r>
              <a:rPr lang="mr-IN" dirty="0" smtClean="0"/>
              <a:t>–</a:t>
            </a:r>
            <a:r>
              <a:rPr lang="en-US" dirty="0" smtClean="0"/>
              <a:t> “Citi Bike”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593"/>
          <a:stretch/>
        </p:blipFill>
        <p:spPr>
          <a:xfrm>
            <a:off x="6589861" y="1417638"/>
            <a:ext cx="2221814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Examples of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Chopin </a:t>
            </a:r>
            <a:r>
              <a:rPr lang="mr-IN" dirty="0" smtClean="0"/>
              <a:t>–</a:t>
            </a:r>
            <a:r>
              <a:rPr lang="en-US" dirty="0" smtClean="0"/>
              <a:t> “Prelude #4”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Ryoji</a:t>
            </a:r>
            <a:r>
              <a:rPr lang="en-US" dirty="0" smtClean="0"/>
              <a:t> Ikeda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data.convex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4" name="Content Placeholder 3" descr="whitenoise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>
          <a:xfrm>
            <a:off x="457202" y="1600200"/>
            <a:ext cx="602969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COS426 Final Project: Sandstorm.mp3 Examples</vt:lpstr>
      <vt:lpstr>Standard Examples</vt:lpstr>
      <vt:lpstr>Miley Cyrus – “Party in the U.S.A.”</vt:lpstr>
      <vt:lpstr>Lido – “Citi Bike”</vt:lpstr>
      <vt:lpstr>Examples of Skew</vt:lpstr>
      <vt:lpstr>Chopin – “Prelude #4”</vt:lpstr>
      <vt:lpstr>Ryoji Ikeda – “data.convex”</vt:lpstr>
      <vt:lpstr>Tests</vt:lpstr>
      <vt:lpstr>White Noise</vt:lpstr>
      <vt:lpstr>CD vs. Vinyl (Pink Floyd - “Any Colour You Like”)</vt:lpstr>
      <vt:lpstr>CD vs. Vinyl (Pink Floyd - “Any Colour You Like”)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COS426 Final Project: Sandstorm.mp3 Examples</dc:title>
  <dc:creator>Michael Zhang</dc:creator>
  <cp:lastModifiedBy>Michael Zhang</cp:lastModifiedBy>
  <cp:revision>8</cp:revision>
  <dcterms:created xsi:type="dcterms:W3CDTF">2017-05-16T17:48:37Z</dcterms:created>
  <dcterms:modified xsi:type="dcterms:W3CDTF">2017-05-16T18:22:53Z</dcterms:modified>
</cp:coreProperties>
</file>