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64" r:id="rId9"/>
    <p:sldId id="265" r:id="rId10"/>
    <p:sldId id="266" r:id="rId11"/>
    <p:sldId id="263" r:id="rId12"/>
    <p:sldId id="260" r:id="rId13"/>
    <p:sldId id="261" r:id="rId14"/>
    <p:sldId id="262" r:id="rId15"/>
    <p:sldId id="259" r:id="rId16"/>
    <p:sldId id="257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1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9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5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8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FC33-B1EB-6F45-A47D-4903B9943692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CE58-DD8E-CE49-B76F-EB6659D1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8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COS426 Final Project:</a:t>
            </a:r>
            <a:br>
              <a:rPr lang="en-US" dirty="0" smtClean="0"/>
            </a:br>
            <a:r>
              <a:rPr lang="en-US" dirty="0" smtClean="0"/>
              <a:t>Sandstorm.mp3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Savannah Du</a:t>
            </a:r>
          </a:p>
          <a:p>
            <a:r>
              <a:rPr lang="en-US" dirty="0" smtClean="0"/>
              <a:t>Jason Kim</a:t>
            </a:r>
          </a:p>
          <a:p>
            <a:r>
              <a:rPr lang="en-US" dirty="0" smtClean="0"/>
              <a:t>Michael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1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Lido </a:t>
            </a:r>
            <a:r>
              <a:rPr lang="mr-IN" dirty="0" smtClean="0"/>
              <a:t>–</a:t>
            </a:r>
            <a:r>
              <a:rPr lang="en-US" dirty="0" smtClean="0"/>
              <a:t> “Citi Bike”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593"/>
          <a:stretch/>
        </p:blipFill>
        <p:spPr>
          <a:xfrm>
            <a:off x="6589861" y="1417638"/>
            <a:ext cx="2221814" cy="48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Examples of 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8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Chopin </a:t>
            </a:r>
            <a:r>
              <a:rPr lang="mr-IN" dirty="0" smtClean="0"/>
              <a:t>–</a:t>
            </a:r>
            <a:r>
              <a:rPr lang="en-US" dirty="0" smtClean="0"/>
              <a:t> “Prelude #4”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4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Ryoji</a:t>
            </a:r>
            <a:r>
              <a:rPr lang="en-US" dirty="0" smtClean="0"/>
              <a:t> Ikeda </a:t>
            </a:r>
            <a:r>
              <a:rPr lang="mr-IN" dirty="0" smtClean="0"/>
              <a:t>–</a:t>
            </a:r>
            <a:r>
              <a:rPr lang="en-US" dirty="0" smtClean="0"/>
              <a:t> “</a:t>
            </a:r>
            <a:r>
              <a:rPr lang="en-US" dirty="0" err="1" smtClean="0"/>
              <a:t>data.convex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8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2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4" name="Content Placeholder 3" descr="whitenoise_h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96" b="-4996"/>
          <a:stretch>
            <a:fillRect/>
          </a:stretch>
        </p:blipFill>
        <p:spPr>
          <a:xfrm>
            <a:off x="457202" y="1600200"/>
            <a:ext cx="602969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6589861" y="1417638"/>
            <a:ext cx="2221814" cy="48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1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 vs. Vinyl - Histogram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(Pink Floyd - “Any </a:t>
            </a:r>
            <a:r>
              <a:rPr lang="en-US" dirty="0" err="1" smtClean="0"/>
              <a:t>Colour</a:t>
            </a:r>
            <a:r>
              <a:rPr lang="en-US" dirty="0" smtClean="0"/>
              <a:t> You Like”)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pic>
        <p:nvPicPr>
          <p:cNvPr id="8" name="Content Placeholder 7" descr="pf_cd_his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800" b="-47800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Vinyl</a:t>
            </a:r>
            <a:endParaRPr lang="en-US" dirty="0"/>
          </a:p>
        </p:txBody>
      </p:sp>
      <p:pic>
        <p:nvPicPr>
          <p:cNvPr id="9" name="Content Placeholder 8" descr="pf_vinyl_hist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761" b="-477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18866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CD vs. Vinyl - Bottle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(Pink Floyd - “Any </a:t>
            </a:r>
            <a:r>
              <a:rPr lang="en-US" dirty="0" err="1" smtClean="0"/>
              <a:t>Colour</a:t>
            </a:r>
            <a:r>
              <a:rPr lang="en-US" dirty="0" smtClean="0"/>
              <a:t> You Like”)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Vinyl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29426"/>
          <a:stretch/>
        </p:blipFill>
        <p:spPr>
          <a:xfrm>
            <a:off x="457199" y="2174875"/>
            <a:ext cx="2332653" cy="42001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29426"/>
          <a:stretch/>
        </p:blipFill>
        <p:spPr>
          <a:xfrm>
            <a:off x="4645025" y="2174875"/>
            <a:ext cx="2332653" cy="42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Code Excerpts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Processing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70" y="1968010"/>
            <a:ext cx="4253785" cy="3927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6104"/>
          <a:stretch/>
        </p:blipFill>
        <p:spPr>
          <a:xfrm>
            <a:off x="171610" y="2149922"/>
            <a:ext cx="4594659" cy="30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Random Bin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7499" r="-7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19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4313" r="-643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5368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57" b="-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57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Vibration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5790" b="-55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2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02521"/>
            <a:ext cx="7772400" cy="1470025"/>
          </a:xfrm>
        </p:spPr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Miley</a:t>
            </a:r>
            <a:r>
              <a:rPr lang="en-US" dirty="0" smtClean="0"/>
              <a:t> Cyrus </a:t>
            </a:r>
            <a:r>
              <a:rPr lang="mr-IN" dirty="0" smtClean="0"/>
              <a:t>–</a:t>
            </a:r>
            <a:r>
              <a:rPr lang="en-US" dirty="0" smtClean="0"/>
              <a:t> “Party in the U.S.A.”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2355759"/>
            <a:ext cx="6029690" cy="30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9760"/>
          <a:stretch/>
        </p:blipFill>
        <p:spPr>
          <a:xfrm>
            <a:off x="6589861" y="1417638"/>
            <a:ext cx="2221814" cy="48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74</Words>
  <Application>Microsoft Macintosh PowerPoint</Application>
  <PresentationFormat>On-screen Show (4:3)</PresentationFormat>
  <Paragraphs>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COS426 Final Project: Sandstorm.mp3 Examples</vt:lpstr>
      <vt:lpstr>Code Excerpts</vt:lpstr>
      <vt:lpstr>Audio Processing</vt:lpstr>
      <vt:lpstr>Choose Random Bin</vt:lpstr>
      <vt:lpstr>Animation</vt:lpstr>
      <vt:lpstr>Collisions</vt:lpstr>
      <vt:lpstr>Vibration Reduction</vt:lpstr>
      <vt:lpstr>Basic Examples</vt:lpstr>
      <vt:lpstr>Miley Cyrus – “Party in the U.S.A.”</vt:lpstr>
      <vt:lpstr>Lido – “Citi Bike”</vt:lpstr>
      <vt:lpstr>Examples of Skew</vt:lpstr>
      <vt:lpstr>Chopin – “Prelude #4”</vt:lpstr>
      <vt:lpstr>Ryoji Ikeda – “data.convex”</vt:lpstr>
      <vt:lpstr>Tests</vt:lpstr>
      <vt:lpstr>White Noise</vt:lpstr>
      <vt:lpstr>CD vs. Vinyl - Histogram (Pink Floyd - “Any Colour You Like”)</vt:lpstr>
      <vt:lpstr>CD vs. Vinyl - Bottle (Pink Floyd - “Any Colour You Like”)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COS426 Final Project: Sandstorm.mp3 Examples</dc:title>
  <dc:creator>Michael Zhang</dc:creator>
  <cp:lastModifiedBy>Michael Zhang</cp:lastModifiedBy>
  <cp:revision>13</cp:revision>
  <dcterms:created xsi:type="dcterms:W3CDTF">2017-05-16T17:48:37Z</dcterms:created>
  <dcterms:modified xsi:type="dcterms:W3CDTF">2017-05-16T18:48:52Z</dcterms:modified>
</cp:coreProperties>
</file>