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5" r:id="rId11"/>
    <p:sldId id="266" r:id="rId12"/>
    <p:sldId id="263" r:id="rId13"/>
    <p:sldId id="260" r:id="rId14"/>
    <p:sldId id="261" r:id="rId15"/>
    <p:sldId id="262" r:id="rId16"/>
    <p:sldId id="259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jasonmk47.github.io/Graphics-Fin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COS426 Final Project:</a:t>
            </a:r>
            <a:br>
              <a:rPr lang="en-US" dirty="0" smtClean="0"/>
            </a:br>
            <a:r>
              <a:rPr lang="en-US" dirty="0" smtClean="0"/>
              <a:t>Sandstorm.mp3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Savannah Du</a:t>
            </a:r>
          </a:p>
          <a:p>
            <a:r>
              <a:rPr lang="en-US" dirty="0" smtClean="0"/>
              <a:t>Jason Kim</a:t>
            </a:r>
          </a:p>
          <a:p>
            <a:r>
              <a:rPr lang="en-US" dirty="0" smtClean="0"/>
              <a:t>Michael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Miley</a:t>
            </a:r>
            <a:r>
              <a:rPr lang="en-US" dirty="0" smtClean="0"/>
              <a:t> Cyrus </a:t>
            </a:r>
            <a:r>
              <a:rPr lang="mr-IN" dirty="0" smtClean="0"/>
              <a:t>–</a:t>
            </a:r>
            <a:r>
              <a:rPr lang="en-US" dirty="0" smtClean="0"/>
              <a:t> “Party in the U.S.A.”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760"/>
          <a:stretch/>
        </p:blipFill>
        <p:spPr>
          <a:xfrm>
            <a:off x="6589861" y="1417638"/>
            <a:ext cx="2221814" cy="48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Lido </a:t>
            </a:r>
            <a:r>
              <a:rPr lang="mr-IN" dirty="0" smtClean="0"/>
              <a:t>–</a:t>
            </a:r>
            <a:r>
              <a:rPr lang="en-US" dirty="0" smtClean="0"/>
              <a:t> “Citi Bike”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593"/>
          <a:stretch/>
        </p:blipFill>
        <p:spPr>
          <a:xfrm>
            <a:off x="6589861" y="1417638"/>
            <a:ext cx="2221814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Examples of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Chopin </a:t>
            </a:r>
            <a:r>
              <a:rPr lang="mr-IN" dirty="0" smtClean="0"/>
              <a:t>–</a:t>
            </a:r>
            <a:r>
              <a:rPr lang="en-US" dirty="0" smtClean="0"/>
              <a:t> “Prelude #4”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Ryoji</a:t>
            </a:r>
            <a:r>
              <a:rPr lang="en-US" dirty="0" smtClean="0"/>
              <a:t> Ikeda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data.convex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4" name="Content Placeholder 3" descr="whitenoise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>
          <a:xfrm>
            <a:off x="457202" y="1600200"/>
            <a:ext cx="602969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Histogram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pic>
        <p:nvPicPr>
          <p:cNvPr id="8" name="Content Placeholder 7" descr="pf_cd_his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00" b="-4780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9" name="Content Placeholder 8" descr="pf_vinyl_his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61" b="-47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88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Bottle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29426"/>
          <a:stretch/>
        </p:blipFill>
        <p:spPr>
          <a:xfrm>
            <a:off x="457199" y="2174875"/>
            <a:ext cx="2332653" cy="4200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4645025" y="2174875"/>
            <a:ext cx="2332653" cy="42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https://jasonmk47.github.io/Graphics-Final/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Code Excerpts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70" y="1968010"/>
            <a:ext cx="4253785" cy="3927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6104"/>
          <a:stretch/>
        </p:blipFill>
        <p:spPr>
          <a:xfrm>
            <a:off x="171610" y="2149922"/>
            <a:ext cx="4594659" cy="30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Random Bin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499" r="-7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19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313" r="-64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368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57" b="-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7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5790" b="-55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86</Words>
  <Application>Microsoft Macintosh PowerPoint</Application>
  <PresentationFormat>On-screen Show (4:3)</PresentationFormat>
  <Paragraphs>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COS426 Final Project: Sandstorm.mp3 Examples</vt:lpstr>
      <vt:lpstr>https://jasonmk47.github.io/Graphics-Final/</vt:lpstr>
      <vt:lpstr>Code Excerpts</vt:lpstr>
      <vt:lpstr>Audio Processing</vt:lpstr>
      <vt:lpstr>Choose Random Bin</vt:lpstr>
      <vt:lpstr>Animation</vt:lpstr>
      <vt:lpstr>Collisions</vt:lpstr>
      <vt:lpstr>Vibration Reduction</vt:lpstr>
      <vt:lpstr>Basic Examples</vt:lpstr>
      <vt:lpstr>Miley Cyrus – “Party in the U.S.A.”</vt:lpstr>
      <vt:lpstr>Lido – “Citi Bike”</vt:lpstr>
      <vt:lpstr>Examples of Skew</vt:lpstr>
      <vt:lpstr>Chopin – “Prelude #4”</vt:lpstr>
      <vt:lpstr>Ryoji Ikeda – “data.convex”</vt:lpstr>
      <vt:lpstr>Tests</vt:lpstr>
      <vt:lpstr>White Noise</vt:lpstr>
      <vt:lpstr>CD vs. Vinyl - Histogram (Pink Floyd - “Any Colour You Like”)</vt:lpstr>
      <vt:lpstr>CD vs. Vinyl - Bottle (Pink Floyd - “Any Colour You Like”)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COS426 Final Project: Sandstorm.mp3 Examples</dc:title>
  <dc:creator>Michael Zhang</dc:creator>
  <cp:lastModifiedBy>Michael Zhang</cp:lastModifiedBy>
  <cp:revision>15</cp:revision>
  <dcterms:created xsi:type="dcterms:W3CDTF">2017-05-16T17:48:37Z</dcterms:created>
  <dcterms:modified xsi:type="dcterms:W3CDTF">2017-05-16T18:58:53Z</dcterms:modified>
</cp:coreProperties>
</file>