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2"/>
  </p:notesMasterIdLst>
  <p:sldIdLst>
    <p:sldId id="310" r:id="rId2"/>
    <p:sldId id="31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Russo One" panose="020B060402020202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F4C772-472B-4697-A122-B3712D20F502}">
  <a:tblStyle styleId="{5CF4C772-472B-4697-A122-B3712D20F5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90" y="82"/>
      </p:cViewPr>
      <p:guideLst>
        <p:guide orient="horz" pos="10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69F35CB-6FDC-A086-30FF-28AA16129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:notes">
            <a:extLst>
              <a:ext uri="{FF2B5EF4-FFF2-40B4-BE49-F238E27FC236}">
                <a16:creationId xmlns:a16="http://schemas.microsoft.com/office/drawing/2014/main" id="{228A0C66-4799-AE01-B716-D2153769DB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p:notes">
            <a:extLst>
              <a:ext uri="{FF2B5EF4-FFF2-40B4-BE49-F238E27FC236}">
                <a16:creationId xmlns:a16="http://schemas.microsoft.com/office/drawing/2014/main" id="{7AD8F1E1-40A3-E0B5-6485-BF5466F1C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15861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46528850-17B1-CB0C-D315-5678BA74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ECD936A3-E8E4-9195-4524-B0D1EEAE7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6005A78E-FA13-5C0A-84BC-D02396DE12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0296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318DDB30-BE71-2AD2-962D-1C6EE2415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9719FC24-51CB-6496-F903-AB956B8CB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8334BF55-5C05-31A4-00E5-D2CC0A6FE1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5024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8E872DD0-0E67-0626-F475-D1822CAFF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DBC8CD6A-2D2B-2854-2435-DE9528293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5E154CF2-7B55-DEDB-8F2C-C08B6913F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345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715C574E-165C-948A-3AE1-DA2D17B3E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ECD7B014-D88B-84F1-C5D3-411DBDDB8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5A47D3E3-6D3F-DB3F-2F73-8DC109D1B9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732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96882FF2-7CA2-4B97-50C1-7DF888B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26E7453F-8C57-9E0D-9B5B-F82FC73FF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8CFC332B-A0AF-F632-A099-AC8FB25ED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226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A21BF51A-A556-DF46-9F01-39051F8D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EC47F13D-7BF8-9D4C-88B9-B98E5FCCCF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F9719DB7-8162-4AEF-DAEB-2E0C5979D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348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251E4E32-CC29-4C19-301B-6EF05B8F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17150467-EEFE-646E-EE2E-C85B01865C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21DEDB37-A83D-F3B0-C2D4-2607C6AAB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6960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41635523-662F-3808-E929-AE7E79158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B20EC04C-C22F-5B8D-F056-4909F86BF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7611EEBD-D942-BEDF-0DC1-8978E3A668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526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>
          <a:extLst>
            <a:ext uri="{FF2B5EF4-FFF2-40B4-BE49-F238E27FC236}">
              <a16:creationId xmlns:a16="http://schemas.microsoft.com/office/drawing/2014/main" id="{AE61AA6D-52DA-0D68-470F-D6C4D56B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a8a90d3d4d_0_105:notes">
            <a:extLst>
              <a:ext uri="{FF2B5EF4-FFF2-40B4-BE49-F238E27FC236}">
                <a16:creationId xmlns:a16="http://schemas.microsoft.com/office/drawing/2014/main" id="{0EF94C1F-735B-AD25-C56A-7967294A61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a8a90d3d4d_0_105:notes">
            <a:extLst>
              <a:ext uri="{FF2B5EF4-FFF2-40B4-BE49-F238E27FC236}">
                <a16:creationId xmlns:a16="http://schemas.microsoft.com/office/drawing/2014/main" id="{F1D2905A-E964-239C-5275-638A9A9922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45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40000" y="1874900"/>
            <a:ext cx="80637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533775" y="2905000"/>
            <a:ext cx="4076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25" y="0"/>
            <a:ext cx="1084200" cy="1084200"/>
          </a:xfrm>
          <a:prstGeom prst="rect">
            <a:avLst/>
          </a:prstGeom>
          <a:solidFill>
            <a:schemeClr val="accent3"/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32052" y="34730"/>
            <a:ext cx="1020060" cy="1014706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flipH="1">
            <a:off x="1084232" y="40431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flipH="1">
            <a:off x="1585889" y="40431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flipH="1">
            <a:off x="1084232" y="542088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flipH="1">
            <a:off x="1585889" y="542088"/>
            <a:ext cx="501600" cy="5016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 rot="-2700000">
            <a:off x="7869863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 rot="-2700000">
            <a:off x="7220449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-2700000">
            <a:off x="6571035" y="530060"/>
            <a:ext cx="459054" cy="4590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8059703" y="4059300"/>
            <a:ext cx="1084200" cy="1084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8091770" y="4094034"/>
            <a:ext cx="1020305" cy="101495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7557995" y="4099735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7056288" y="4099735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557995" y="4601446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056288" y="4601446"/>
            <a:ext cx="501600" cy="501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7_1">
    <p:bg>
      <p:bgPr>
        <a:solidFill>
          <a:schemeClr val="lt2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511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Pr>
        <a:solidFill>
          <a:schemeClr val="lt2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/>
          <p:nvPr/>
        </p:nvSpPr>
        <p:spPr>
          <a:xfrm rot="8100000">
            <a:off x="635085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rot="8100000">
            <a:off x="1284499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8100000">
            <a:off x="1933913" y="4373985"/>
            <a:ext cx="459054" cy="45905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rot="5400000">
            <a:off x="7842301" y="3848963"/>
            <a:ext cx="1303800" cy="1303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5400000">
            <a:off x="7880530" y="3890744"/>
            <a:ext cx="1227021" cy="122058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5400000">
            <a:off x="8494176" y="324564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5400000">
            <a:off x="8494176" y="264232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5400000">
            <a:off x="7890846" y="324564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/>
          <p:nvPr/>
        </p:nvSpPr>
        <p:spPr>
          <a:xfrm rot="5400000">
            <a:off x="7890846" y="2642323"/>
            <a:ext cx="603300" cy="603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2">
    <p:bg>
      <p:bgPr>
        <a:solidFill>
          <a:schemeClr val="dk2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/>
          <p:nvPr/>
        </p:nvSpPr>
        <p:spPr>
          <a:xfrm flipH="1">
            <a:off x="1233814" y="3782421"/>
            <a:ext cx="995234" cy="990011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6999525" y="3658076"/>
            <a:ext cx="2034550" cy="2035247"/>
          </a:xfrm>
          <a:custGeom>
            <a:avLst/>
            <a:gdLst/>
            <a:ahLst/>
            <a:cxnLst/>
            <a:rect l="l" t="t" r="r" b="b"/>
            <a:pathLst>
              <a:path w="87564" h="87594" extrusionOk="0">
                <a:moveTo>
                  <a:pt x="44086" y="0"/>
                </a:moveTo>
                <a:lnTo>
                  <a:pt x="39741" y="28226"/>
                </a:lnTo>
                <a:lnTo>
                  <a:pt x="22149" y="5712"/>
                </a:lnTo>
                <a:lnTo>
                  <a:pt x="32480" y="32358"/>
                </a:lnTo>
                <a:lnTo>
                  <a:pt x="6016" y="21633"/>
                </a:lnTo>
                <a:lnTo>
                  <a:pt x="28287" y="39528"/>
                </a:lnTo>
                <a:lnTo>
                  <a:pt x="1" y="43478"/>
                </a:lnTo>
                <a:lnTo>
                  <a:pt x="28196" y="47853"/>
                </a:lnTo>
                <a:lnTo>
                  <a:pt x="5712" y="65414"/>
                </a:lnTo>
                <a:lnTo>
                  <a:pt x="5712" y="65414"/>
                </a:lnTo>
                <a:lnTo>
                  <a:pt x="32328" y="55114"/>
                </a:lnTo>
                <a:lnTo>
                  <a:pt x="21633" y="81578"/>
                </a:lnTo>
                <a:lnTo>
                  <a:pt x="39498" y="59307"/>
                </a:lnTo>
                <a:lnTo>
                  <a:pt x="43478" y="87594"/>
                </a:lnTo>
                <a:lnTo>
                  <a:pt x="47823" y="59368"/>
                </a:lnTo>
                <a:lnTo>
                  <a:pt x="65414" y="81851"/>
                </a:lnTo>
                <a:lnTo>
                  <a:pt x="55084" y="55236"/>
                </a:lnTo>
                <a:lnTo>
                  <a:pt x="81578" y="65931"/>
                </a:lnTo>
                <a:lnTo>
                  <a:pt x="59307" y="48066"/>
                </a:lnTo>
                <a:lnTo>
                  <a:pt x="87563" y="44116"/>
                </a:lnTo>
                <a:lnTo>
                  <a:pt x="59368" y="39741"/>
                </a:lnTo>
                <a:lnTo>
                  <a:pt x="81851" y="22149"/>
                </a:lnTo>
                <a:lnTo>
                  <a:pt x="81851" y="22149"/>
                </a:lnTo>
                <a:lnTo>
                  <a:pt x="55236" y="32479"/>
                </a:lnTo>
                <a:lnTo>
                  <a:pt x="65931" y="6016"/>
                </a:lnTo>
                <a:lnTo>
                  <a:pt x="48066" y="28286"/>
                </a:lnTo>
                <a:lnTo>
                  <a:pt x="4408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6"/>
          <p:cNvSpPr/>
          <p:nvPr/>
        </p:nvSpPr>
        <p:spPr>
          <a:xfrm flipH="1">
            <a:off x="539998" y="4519026"/>
            <a:ext cx="577624" cy="574593"/>
          </a:xfrm>
          <a:custGeom>
            <a:avLst/>
            <a:gdLst/>
            <a:ahLst/>
            <a:cxnLst/>
            <a:rect l="l" t="t" r="r" b="b"/>
            <a:pathLst>
              <a:path w="98319" h="97803" extrusionOk="0">
                <a:moveTo>
                  <a:pt x="49175" y="1"/>
                </a:moveTo>
                <a:cubicBezTo>
                  <a:pt x="48727" y="1"/>
                  <a:pt x="48279" y="289"/>
                  <a:pt x="48248" y="866"/>
                </a:cubicBezTo>
                <a:lnTo>
                  <a:pt x="47884" y="5637"/>
                </a:lnTo>
                <a:cubicBezTo>
                  <a:pt x="46030" y="27998"/>
                  <a:pt x="28256" y="45742"/>
                  <a:pt x="5864" y="47595"/>
                </a:cubicBezTo>
                <a:lnTo>
                  <a:pt x="1125" y="47960"/>
                </a:lnTo>
                <a:cubicBezTo>
                  <a:pt x="1" y="48051"/>
                  <a:pt x="1" y="49722"/>
                  <a:pt x="1125" y="49813"/>
                </a:cubicBezTo>
                <a:lnTo>
                  <a:pt x="5864" y="50208"/>
                </a:lnTo>
                <a:cubicBezTo>
                  <a:pt x="28256" y="52061"/>
                  <a:pt x="46000" y="69805"/>
                  <a:pt x="47853" y="92197"/>
                </a:cubicBezTo>
                <a:lnTo>
                  <a:pt x="48218" y="96937"/>
                </a:lnTo>
                <a:cubicBezTo>
                  <a:pt x="48248" y="97514"/>
                  <a:pt x="48696" y="97803"/>
                  <a:pt x="49144" y="97803"/>
                </a:cubicBezTo>
                <a:cubicBezTo>
                  <a:pt x="49593" y="97803"/>
                  <a:pt x="50041" y="97514"/>
                  <a:pt x="50071" y="96937"/>
                </a:cubicBezTo>
                <a:lnTo>
                  <a:pt x="50466" y="92197"/>
                </a:lnTo>
                <a:cubicBezTo>
                  <a:pt x="52319" y="69805"/>
                  <a:pt x="70063" y="52061"/>
                  <a:pt x="92455" y="50238"/>
                </a:cubicBezTo>
                <a:lnTo>
                  <a:pt x="97195" y="49844"/>
                </a:lnTo>
                <a:cubicBezTo>
                  <a:pt x="98319" y="49752"/>
                  <a:pt x="98319" y="48081"/>
                  <a:pt x="97195" y="47990"/>
                </a:cubicBezTo>
                <a:lnTo>
                  <a:pt x="92455" y="47595"/>
                </a:lnTo>
                <a:cubicBezTo>
                  <a:pt x="70063" y="45772"/>
                  <a:pt x="52319" y="27998"/>
                  <a:pt x="50497" y="5637"/>
                </a:cubicBezTo>
                <a:lnTo>
                  <a:pt x="50102" y="866"/>
                </a:lnTo>
                <a:cubicBezTo>
                  <a:pt x="50071" y="289"/>
                  <a:pt x="49623" y="1"/>
                  <a:pt x="491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6"/>
          <p:cNvSpPr/>
          <p:nvPr/>
        </p:nvSpPr>
        <p:spPr>
          <a:xfrm>
            <a:off x="486300" y="-713050"/>
            <a:ext cx="1948500" cy="19485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40000" y="44502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sso One"/>
              <a:buNone/>
              <a:defRPr sz="2800" b="1">
                <a:solidFill>
                  <a:schemeClr val="dk1"/>
                </a:solidFill>
                <a:latin typeface="Russo One"/>
                <a:ea typeface="Russo One"/>
                <a:cs typeface="Russo One"/>
                <a:sym typeface="Russo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anit"/>
              <a:buNone/>
              <a:defRPr sz="2800" b="1">
                <a:solidFill>
                  <a:schemeClr val="dk1"/>
                </a:solidFill>
                <a:latin typeface="Kanit"/>
                <a:ea typeface="Kanit"/>
                <a:cs typeface="Kanit"/>
                <a:sym typeface="Kani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8" r:id="rId3"/>
    <p:sldLayoutId id="2147483671" r:id="rId4"/>
    <p:sldLayoutId id="214748367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18C8F8B9-23AF-EE9E-CA5F-74DD7B308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>
            <a:extLst>
              <a:ext uri="{FF2B5EF4-FFF2-40B4-BE49-F238E27FC236}">
                <a16:creationId xmlns:a16="http://schemas.microsoft.com/office/drawing/2014/main" id="{E41AD796-FC97-DB10-E2BE-FC9B71BE8AB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40000" y="1386703"/>
            <a:ext cx="8063700" cy="9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TourneyHub</a:t>
            </a:r>
            <a:endParaRPr dirty="0"/>
          </a:p>
        </p:txBody>
      </p:sp>
      <p:sp>
        <p:nvSpPr>
          <p:cNvPr id="268" name="Google Shape;268;p30">
            <a:extLst>
              <a:ext uri="{FF2B5EF4-FFF2-40B4-BE49-F238E27FC236}">
                <a16:creationId xmlns:a16="http://schemas.microsoft.com/office/drawing/2014/main" id="{A2290597-08F4-FE7E-6074-850E01BA00D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3775" y="2416803"/>
            <a:ext cx="4076400" cy="3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Website Tempat Hosting Tournament</a:t>
            </a:r>
            <a:endParaRPr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9EC5BF1-28BC-4121-CBDE-46A6C5480DDB}"/>
              </a:ext>
            </a:extLst>
          </p:cNvPr>
          <p:cNvGrpSpPr/>
          <p:nvPr/>
        </p:nvGrpSpPr>
        <p:grpSpPr>
          <a:xfrm>
            <a:off x="-313474" y="4406941"/>
            <a:ext cx="5785123" cy="904030"/>
            <a:chOff x="42987" y="4228711"/>
            <a:chExt cx="5785123" cy="90403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2BE106-8777-54E8-5BB1-B6E1E3DF58C9}"/>
                </a:ext>
              </a:extLst>
            </p:cNvPr>
            <p:cNvGrpSpPr/>
            <p:nvPr/>
          </p:nvGrpSpPr>
          <p:grpSpPr>
            <a:xfrm>
              <a:off x="42987" y="4228711"/>
              <a:ext cx="5785123" cy="904030"/>
              <a:chOff x="42987" y="4228711"/>
              <a:chExt cx="5785123" cy="904030"/>
            </a:xfrm>
          </p:grpSpPr>
          <p:grpSp>
            <p:nvGrpSpPr>
              <p:cNvPr id="269" name="Google Shape;269;p30">
                <a:extLst>
                  <a:ext uri="{FF2B5EF4-FFF2-40B4-BE49-F238E27FC236}">
                    <a16:creationId xmlns:a16="http://schemas.microsoft.com/office/drawing/2014/main" id="{D632B187-EF8B-715F-1E86-C92E5BAB41B5}"/>
                  </a:ext>
                </a:extLst>
              </p:cNvPr>
              <p:cNvGrpSpPr/>
              <p:nvPr/>
            </p:nvGrpSpPr>
            <p:grpSpPr>
              <a:xfrm>
                <a:off x="42987" y="4231659"/>
                <a:ext cx="3403574" cy="871457"/>
                <a:chOff x="243375" y="4150250"/>
                <a:chExt cx="1507207" cy="385925"/>
              </a:xfrm>
            </p:grpSpPr>
            <p:sp>
              <p:nvSpPr>
                <p:cNvPr id="270" name="Google Shape;270;p30">
                  <a:extLst>
                    <a:ext uri="{FF2B5EF4-FFF2-40B4-BE49-F238E27FC236}">
                      <a16:creationId xmlns:a16="http://schemas.microsoft.com/office/drawing/2014/main" id="{253C2BC9-5C0F-5490-B969-A48583199E9D}"/>
                    </a:ext>
                  </a:extLst>
                </p:cNvPr>
                <p:cNvSpPr/>
                <p:nvPr/>
              </p:nvSpPr>
              <p:spPr>
                <a:xfrm>
                  <a:off x="243375" y="4150250"/>
                  <a:ext cx="330625" cy="3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25" h="15437" fill="none" extrusionOk="0">
                      <a:moveTo>
                        <a:pt x="8603" y="15436"/>
                      </a:moveTo>
                      <a:lnTo>
                        <a:pt x="4633" y="15436"/>
                      </a:lnTo>
                      <a:lnTo>
                        <a:pt x="4633" y="3085"/>
                      </a:lnTo>
                      <a:lnTo>
                        <a:pt x="0" y="3085"/>
                      </a:lnTo>
                      <a:lnTo>
                        <a:pt x="0" y="0"/>
                      </a:lnTo>
                      <a:lnTo>
                        <a:pt x="13225" y="0"/>
                      </a:lnTo>
                      <a:lnTo>
                        <a:pt x="13225" y="3085"/>
                      </a:lnTo>
                      <a:lnTo>
                        <a:pt x="8603" y="3085"/>
                      </a:ln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0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71" name="Google Shape;271;p30">
                  <a:extLst>
                    <a:ext uri="{FF2B5EF4-FFF2-40B4-BE49-F238E27FC236}">
                      <a16:creationId xmlns:a16="http://schemas.microsoft.com/office/drawing/2014/main" id="{CC0399A2-63BF-4F21-A7B3-65D99C1E9034}"/>
                    </a:ext>
                  </a:extLst>
                </p:cNvPr>
                <p:cNvSpPr/>
                <p:nvPr/>
              </p:nvSpPr>
              <p:spPr>
                <a:xfrm>
                  <a:off x="1403357" y="4150250"/>
                  <a:ext cx="347225" cy="38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89" h="15437" fill="none" extrusionOk="0">
                      <a:moveTo>
                        <a:pt x="0" y="0"/>
                      </a:moveTo>
                      <a:lnTo>
                        <a:pt x="9255" y="0"/>
                      </a:lnTo>
                      <a:cubicBezTo>
                        <a:pt x="10803" y="0"/>
                        <a:pt x="11920" y="343"/>
                        <a:pt x="12617" y="1051"/>
                      </a:cubicBezTo>
                      <a:cubicBezTo>
                        <a:pt x="13324" y="1747"/>
                        <a:pt x="13667" y="2864"/>
                        <a:pt x="13667" y="4412"/>
                      </a:cubicBezTo>
                      <a:lnTo>
                        <a:pt x="13667" y="6391"/>
                      </a:lnTo>
                      <a:cubicBezTo>
                        <a:pt x="13667" y="7619"/>
                        <a:pt x="13468" y="8559"/>
                        <a:pt x="13059" y="9233"/>
                      </a:cubicBezTo>
                      <a:cubicBezTo>
                        <a:pt x="12661" y="9908"/>
                        <a:pt x="12009" y="10361"/>
                        <a:pt x="11124" y="10582"/>
                      </a:cubicBezTo>
                      <a:lnTo>
                        <a:pt x="13888" y="15436"/>
                      </a:lnTo>
                      <a:lnTo>
                        <a:pt x="9587" y="15436"/>
                      </a:lnTo>
                      <a:lnTo>
                        <a:pt x="7055" y="10803"/>
                      </a:lnTo>
                      <a:lnTo>
                        <a:pt x="3970" y="10803"/>
                      </a:lnTo>
                      <a:lnTo>
                        <a:pt x="3970" y="15436"/>
                      </a:lnTo>
                      <a:lnTo>
                        <a:pt x="0" y="15436"/>
                      </a:lnTo>
                      <a:close/>
                      <a:moveTo>
                        <a:pt x="9698" y="4412"/>
                      </a:moveTo>
                      <a:cubicBezTo>
                        <a:pt x="9698" y="3527"/>
                        <a:pt x="9266" y="3085"/>
                        <a:pt x="8382" y="3085"/>
                      </a:cubicBezTo>
                      <a:lnTo>
                        <a:pt x="3970" y="3085"/>
                      </a:lnTo>
                      <a:lnTo>
                        <a:pt x="3970" y="7718"/>
                      </a:lnTo>
                      <a:lnTo>
                        <a:pt x="8382" y="7718"/>
                      </a:lnTo>
                      <a:cubicBezTo>
                        <a:pt x="9255" y="7718"/>
                        <a:pt x="9698" y="7276"/>
                        <a:pt x="9698" y="6391"/>
                      </a:cubicBezTo>
                      <a:close/>
                    </a:path>
                  </a:pathLst>
                </a:custGeom>
                <a:noFill/>
                <a:ln w="19050" cap="flat" cmpd="sng">
                  <a:solidFill>
                    <a:schemeClr val="lt2"/>
                  </a:solidFill>
                  <a:prstDash val="solid"/>
                  <a:miter lim="110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</p:grpSp>
          <p:sp>
            <p:nvSpPr>
              <p:cNvPr id="2" name="Google Shape;351;p35">
                <a:extLst>
                  <a:ext uri="{FF2B5EF4-FFF2-40B4-BE49-F238E27FC236}">
                    <a16:creationId xmlns:a16="http://schemas.microsoft.com/office/drawing/2014/main" id="{71F9E6BF-7CF4-E514-77D6-AEF138835BCC}"/>
                  </a:ext>
                </a:extLst>
              </p:cNvPr>
              <p:cNvSpPr/>
              <p:nvPr/>
            </p:nvSpPr>
            <p:spPr>
              <a:xfrm>
                <a:off x="886242" y="4228711"/>
                <a:ext cx="778663" cy="862165"/>
              </a:xfrm>
              <a:custGeom>
                <a:avLst/>
                <a:gdLst/>
                <a:ahLst/>
                <a:cxnLst/>
                <a:rect l="l" t="t" r="r" b="b"/>
                <a:pathLst>
                  <a:path w="14342" h="15880" fill="none" extrusionOk="0">
                    <a:moveTo>
                      <a:pt x="14342" y="11467"/>
                    </a:moveTo>
                    <a:cubicBezTo>
                      <a:pt x="14342" y="13015"/>
                      <a:pt x="13988" y="14132"/>
                      <a:pt x="13291" y="14840"/>
                    </a:cubicBezTo>
                    <a:cubicBezTo>
                      <a:pt x="12595" y="15536"/>
                      <a:pt x="11478" y="15879"/>
                      <a:pt x="9930" y="15879"/>
                    </a:cubicBezTo>
                    <a:lnTo>
                      <a:pt x="4412" y="15879"/>
                    </a:lnTo>
                    <a:cubicBezTo>
                      <a:pt x="2864" y="15879"/>
                      <a:pt x="1747" y="15536"/>
                      <a:pt x="1051" y="14840"/>
                    </a:cubicBezTo>
                    <a:cubicBezTo>
                      <a:pt x="354" y="14132"/>
                      <a:pt x="0" y="13015"/>
                      <a:pt x="0" y="11467"/>
                    </a:cubicBezTo>
                    <a:lnTo>
                      <a:pt x="0" y="4412"/>
                    </a:lnTo>
                    <a:cubicBezTo>
                      <a:pt x="0" y="2875"/>
                      <a:pt x="354" y="1748"/>
                      <a:pt x="1051" y="1051"/>
                    </a:cubicBezTo>
                    <a:cubicBezTo>
                      <a:pt x="1747" y="354"/>
                      <a:pt x="2864" y="1"/>
                      <a:pt x="4412" y="1"/>
                    </a:cubicBezTo>
                    <a:lnTo>
                      <a:pt x="9930" y="1"/>
                    </a:lnTo>
                    <a:cubicBezTo>
                      <a:pt x="11467" y="1"/>
                      <a:pt x="12595" y="354"/>
                      <a:pt x="13291" y="1051"/>
                    </a:cubicBezTo>
                    <a:cubicBezTo>
                      <a:pt x="13988" y="1748"/>
                      <a:pt x="14342" y="2875"/>
                      <a:pt x="14331" y="4412"/>
                    </a:cubicBezTo>
                    <a:close/>
                    <a:moveTo>
                      <a:pt x="10372" y="4412"/>
                    </a:moveTo>
                    <a:cubicBezTo>
                      <a:pt x="10372" y="3528"/>
                      <a:pt x="9930" y="3097"/>
                      <a:pt x="9045" y="3097"/>
                    </a:cubicBezTo>
                    <a:lnTo>
                      <a:pt x="5297" y="3097"/>
                    </a:lnTo>
                    <a:cubicBezTo>
                      <a:pt x="4423" y="3097"/>
                      <a:pt x="3981" y="3528"/>
                      <a:pt x="3981" y="4412"/>
                    </a:cubicBezTo>
                    <a:lnTo>
                      <a:pt x="3981" y="11467"/>
                    </a:lnTo>
                    <a:cubicBezTo>
                      <a:pt x="3981" y="12352"/>
                      <a:pt x="4423" y="12794"/>
                      <a:pt x="5297" y="12794"/>
                    </a:cubicBezTo>
                    <a:lnTo>
                      <a:pt x="9045" y="12794"/>
                    </a:lnTo>
                    <a:cubicBezTo>
                      <a:pt x="9930" y="12794"/>
                      <a:pt x="10372" y="12352"/>
                      <a:pt x="10372" y="11467"/>
                    </a:cubicBez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110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" name="Google Shape;878;p56">
                <a:extLst>
                  <a:ext uri="{FF2B5EF4-FFF2-40B4-BE49-F238E27FC236}">
                    <a16:creationId xmlns:a16="http://schemas.microsoft.com/office/drawing/2014/main" id="{70064E1D-3411-612D-4D5B-1183CDA50562}"/>
                  </a:ext>
                </a:extLst>
              </p:cNvPr>
              <p:cNvSpPr/>
              <p:nvPr/>
            </p:nvSpPr>
            <p:spPr>
              <a:xfrm>
                <a:off x="1787158" y="4251775"/>
                <a:ext cx="746617" cy="862164"/>
              </a:xfrm>
              <a:custGeom>
                <a:avLst/>
                <a:gdLst/>
                <a:ahLst/>
                <a:cxnLst/>
                <a:rect l="l" t="t" r="r" b="b"/>
                <a:pathLst>
                  <a:path w="12825" h="14454" fill="none" extrusionOk="0">
                    <a:moveTo>
                      <a:pt x="9165" y="1"/>
                    </a:moveTo>
                    <a:lnTo>
                      <a:pt x="12824" y="1"/>
                    </a:lnTo>
                    <a:lnTo>
                      <a:pt x="12824" y="10382"/>
                    </a:lnTo>
                    <a:cubicBezTo>
                      <a:pt x="12824" y="11804"/>
                      <a:pt x="12509" y="12836"/>
                      <a:pt x="11858" y="13487"/>
                    </a:cubicBezTo>
                    <a:cubicBezTo>
                      <a:pt x="11217" y="14128"/>
                      <a:pt x="10175" y="14454"/>
                      <a:pt x="8752" y="14454"/>
                    </a:cubicBezTo>
                    <a:lnTo>
                      <a:pt x="4072" y="14454"/>
                    </a:lnTo>
                    <a:cubicBezTo>
                      <a:pt x="2650" y="14454"/>
                      <a:pt x="1607" y="14128"/>
                      <a:pt x="967" y="13487"/>
                    </a:cubicBezTo>
                    <a:cubicBezTo>
                      <a:pt x="326" y="12836"/>
                      <a:pt x="0" y="11804"/>
                      <a:pt x="0" y="10382"/>
                    </a:cubicBezTo>
                    <a:lnTo>
                      <a:pt x="0" y="1"/>
                    </a:lnTo>
                    <a:lnTo>
                      <a:pt x="3670" y="1"/>
                    </a:lnTo>
                    <a:lnTo>
                      <a:pt x="3670" y="10382"/>
                    </a:lnTo>
                    <a:cubicBezTo>
                      <a:pt x="3670" y="11196"/>
                      <a:pt x="4072" y="11598"/>
                      <a:pt x="4887" y="11598"/>
                    </a:cubicBezTo>
                    <a:lnTo>
                      <a:pt x="7938" y="11598"/>
                    </a:lnTo>
                    <a:cubicBezTo>
                      <a:pt x="8752" y="11598"/>
                      <a:pt x="9165" y="11196"/>
                      <a:pt x="9165" y="10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EFE9CE"/>
                </a:solidFill>
                <a:prstDash val="solid"/>
                <a:miter lim="108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Google Shape;742;p50">
                <a:extLst>
                  <a:ext uri="{FF2B5EF4-FFF2-40B4-BE49-F238E27FC236}">
                    <a16:creationId xmlns:a16="http://schemas.microsoft.com/office/drawing/2014/main" id="{A8644071-06B2-DD0C-D1D6-E37BDEBF6D56}"/>
                  </a:ext>
                </a:extLst>
              </p:cNvPr>
              <p:cNvSpPr/>
              <p:nvPr/>
            </p:nvSpPr>
            <p:spPr>
              <a:xfrm>
                <a:off x="3531328" y="4228711"/>
                <a:ext cx="746617" cy="904030"/>
              </a:xfrm>
              <a:custGeom>
                <a:avLst/>
                <a:gdLst/>
                <a:ahLst/>
                <a:cxnLst/>
                <a:rect l="l" t="t" r="r" b="b"/>
                <a:pathLst>
                  <a:path w="10437" h="11970" fill="none" extrusionOk="0">
                    <a:moveTo>
                      <a:pt x="10436" y="11970"/>
                    </a:moveTo>
                    <a:lnTo>
                      <a:pt x="7189" y="11970"/>
                    </a:lnTo>
                    <a:lnTo>
                      <a:pt x="3084" y="4790"/>
                    </a:lnTo>
                    <a:lnTo>
                      <a:pt x="3084" y="11970"/>
                    </a:lnTo>
                    <a:lnTo>
                      <a:pt x="0" y="11970"/>
                    </a:lnTo>
                    <a:lnTo>
                      <a:pt x="0" y="1"/>
                    </a:lnTo>
                    <a:lnTo>
                      <a:pt x="3257" y="1"/>
                    </a:lnTo>
                    <a:lnTo>
                      <a:pt x="7362" y="7180"/>
                    </a:lnTo>
                    <a:lnTo>
                      <a:pt x="7362" y="1"/>
                    </a:lnTo>
                    <a:lnTo>
                      <a:pt x="10436" y="1"/>
                    </a:lnTo>
                    <a:close/>
                  </a:path>
                </a:pathLst>
              </a:custGeom>
              <a:noFill/>
              <a:ln w="19050" cap="flat" cmpd="sng">
                <a:solidFill>
                  <a:schemeClr val="lt2"/>
                </a:solidFill>
                <a:prstDash val="solid"/>
                <a:miter lim="9122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78;p56">
                <a:extLst>
                  <a:ext uri="{FF2B5EF4-FFF2-40B4-BE49-F238E27FC236}">
                    <a16:creationId xmlns:a16="http://schemas.microsoft.com/office/drawing/2014/main" id="{35F11DFC-0888-7620-705B-23A2D184AC78}"/>
                  </a:ext>
                </a:extLst>
              </p:cNvPr>
              <p:cNvSpPr/>
              <p:nvPr/>
            </p:nvSpPr>
            <p:spPr>
              <a:xfrm>
                <a:off x="5163461" y="4249925"/>
                <a:ext cx="664649" cy="840951"/>
              </a:xfrm>
              <a:custGeom>
                <a:avLst/>
                <a:gdLst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10381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165 w 12824"/>
                  <a:gd name="connsiteY13" fmla="*/ 1038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887 w 12824"/>
                  <a:gd name="connsiteY11" fmla="*/ 11597 h 14453"/>
                  <a:gd name="connsiteX12" fmla="*/ 7938 w 12824"/>
                  <a:gd name="connsiteY12" fmla="*/ 11597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938 w 12824"/>
                  <a:gd name="connsiteY12" fmla="*/ 11597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054 w 12824"/>
                  <a:gd name="connsiteY12" fmla="*/ 7158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74 w 12824"/>
                  <a:gd name="connsiteY12" fmla="*/ 6966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41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7741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967 w 12824"/>
                  <a:gd name="connsiteY6" fmla="*/ 13486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165 w 12824"/>
                  <a:gd name="connsiteY0" fmla="*/ 0 h 14453"/>
                  <a:gd name="connsiteX1" fmla="*/ 12824 w 12824"/>
                  <a:gd name="connsiteY1" fmla="*/ 0 h 14453"/>
                  <a:gd name="connsiteX2" fmla="*/ 12824 w 12824"/>
                  <a:gd name="connsiteY2" fmla="*/ 10381 h 14453"/>
                  <a:gd name="connsiteX3" fmla="*/ 11858 w 12824"/>
                  <a:gd name="connsiteY3" fmla="*/ 13486 h 14453"/>
                  <a:gd name="connsiteX4" fmla="*/ 8752 w 12824"/>
                  <a:gd name="connsiteY4" fmla="*/ 14453 h 14453"/>
                  <a:gd name="connsiteX5" fmla="*/ 4072 w 12824"/>
                  <a:gd name="connsiteY5" fmla="*/ 14453 h 14453"/>
                  <a:gd name="connsiteX6" fmla="*/ 2407 w 12824"/>
                  <a:gd name="connsiteY6" fmla="*/ 9047 h 14453"/>
                  <a:gd name="connsiteX7" fmla="*/ 0 w 12824"/>
                  <a:gd name="connsiteY7" fmla="*/ 10381 h 14453"/>
                  <a:gd name="connsiteX8" fmla="*/ 0 w 12824"/>
                  <a:gd name="connsiteY8" fmla="*/ 0 h 14453"/>
                  <a:gd name="connsiteX9" fmla="*/ 3670 w 12824"/>
                  <a:gd name="connsiteY9" fmla="*/ 0 h 14453"/>
                  <a:gd name="connsiteX10" fmla="*/ 3670 w 12824"/>
                  <a:gd name="connsiteY10" fmla="*/ 5143 h 14453"/>
                  <a:gd name="connsiteX11" fmla="*/ 4560 w 12824"/>
                  <a:gd name="connsiteY11" fmla="*/ 6647 h 14453"/>
                  <a:gd name="connsiteX12" fmla="*/ 8003 w 12824"/>
                  <a:gd name="connsiteY12" fmla="*/ 6742 h 14453"/>
                  <a:gd name="connsiteX13" fmla="*/ 9034 w 12824"/>
                  <a:gd name="connsiteY13" fmla="*/ 5111 h 14453"/>
                  <a:gd name="connsiteX14" fmla="*/ 9165 w 12824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955 w 12955"/>
                  <a:gd name="connsiteY2" fmla="*/ 10381 h 14453"/>
                  <a:gd name="connsiteX3" fmla="*/ 11989 w 12955"/>
                  <a:gd name="connsiteY3" fmla="*/ 13486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955 w 12955"/>
                  <a:gd name="connsiteY2" fmla="*/ 10381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2538 w 12955"/>
                  <a:gd name="connsiteY6" fmla="*/ 904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10844 w 12955"/>
                  <a:gd name="connsiteY3" fmla="*/ 9270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8883 w 12955"/>
                  <a:gd name="connsiteY4" fmla="*/ 14453 h 14453"/>
                  <a:gd name="connsiteX5" fmla="*/ 420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8883 w 12955"/>
                  <a:gd name="connsiteY4" fmla="*/ 14453 h 14453"/>
                  <a:gd name="connsiteX5" fmla="*/ 564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3749 w 12955"/>
                  <a:gd name="connsiteY6" fmla="*/ 9143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9077 w 12955"/>
                  <a:gd name="connsiteY3" fmla="*/ 9238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207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01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901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731 w 12955"/>
                  <a:gd name="connsiteY6" fmla="*/ 8664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0 w 12955"/>
                  <a:gd name="connsiteY6" fmla="*/ 8561 h 14453"/>
                  <a:gd name="connsiteX7" fmla="*/ 131 w 12955"/>
                  <a:gd name="connsiteY7" fmla="*/ 0 h 14453"/>
                  <a:gd name="connsiteX8" fmla="*/ 3801 w 12955"/>
                  <a:gd name="connsiteY8" fmla="*/ 0 h 14453"/>
                  <a:gd name="connsiteX9" fmla="*/ 3801 w 12955"/>
                  <a:gd name="connsiteY9" fmla="*/ 5143 h 14453"/>
                  <a:gd name="connsiteX10" fmla="*/ 4691 w 12955"/>
                  <a:gd name="connsiteY10" fmla="*/ 6647 h 14453"/>
                  <a:gd name="connsiteX11" fmla="*/ 8134 w 12955"/>
                  <a:gd name="connsiteY11" fmla="*/ 6742 h 14453"/>
                  <a:gd name="connsiteX12" fmla="*/ 9165 w 12955"/>
                  <a:gd name="connsiteY12" fmla="*/ 5111 h 14453"/>
                  <a:gd name="connsiteX13" fmla="*/ 9296 w 12955"/>
                  <a:gd name="connsiteY13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4573 w 12955"/>
                  <a:gd name="connsiteY6" fmla="*/ 873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643 w 12955"/>
                  <a:gd name="connsiteY5" fmla="*/ 14453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453"/>
                  <a:gd name="connsiteX1" fmla="*/ 12955 w 12955"/>
                  <a:gd name="connsiteY1" fmla="*/ 0 h 14453"/>
                  <a:gd name="connsiteX2" fmla="*/ 12890 w 12955"/>
                  <a:gd name="connsiteY2" fmla="*/ 8624 h 14453"/>
                  <a:gd name="connsiteX3" fmla="*/ 7539 w 12955"/>
                  <a:gd name="connsiteY3" fmla="*/ 9270 h 14453"/>
                  <a:gd name="connsiteX4" fmla="*/ 7083 w 12955"/>
                  <a:gd name="connsiteY4" fmla="*/ 14453 h 14453"/>
                  <a:gd name="connsiteX5" fmla="*/ 5119 w 12955"/>
                  <a:gd name="connsiteY5" fmla="*/ 14357 h 14453"/>
                  <a:gd name="connsiteX6" fmla="*/ 5227 w 12955"/>
                  <a:gd name="connsiteY6" fmla="*/ 8575 h 14453"/>
                  <a:gd name="connsiteX7" fmla="*/ 0 w 12955"/>
                  <a:gd name="connsiteY7" fmla="*/ 8561 h 14453"/>
                  <a:gd name="connsiteX8" fmla="*/ 131 w 12955"/>
                  <a:gd name="connsiteY8" fmla="*/ 0 h 14453"/>
                  <a:gd name="connsiteX9" fmla="*/ 3801 w 12955"/>
                  <a:gd name="connsiteY9" fmla="*/ 0 h 14453"/>
                  <a:gd name="connsiteX10" fmla="*/ 3801 w 12955"/>
                  <a:gd name="connsiteY10" fmla="*/ 5143 h 14453"/>
                  <a:gd name="connsiteX11" fmla="*/ 4691 w 12955"/>
                  <a:gd name="connsiteY11" fmla="*/ 6647 h 14453"/>
                  <a:gd name="connsiteX12" fmla="*/ 8134 w 12955"/>
                  <a:gd name="connsiteY12" fmla="*/ 6742 h 14453"/>
                  <a:gd name="connsiteX13" fmla="*/ 9165 w 12955"/>
                  <a:gd name="connsiteY13" fmla="*/ 5111 h 14453"/>
                  <a:gd name="connsiteX14" fmla="*/ 9296 w 12955"/>
                  <a:gd name="connsiteY14" fmla="*/ 0 h 14453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539 w 12955"/>
                  <a:gd name="connsiteY3" fmla="*/ 9270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55"/>
                  <a:gd name="connsiteY0" fmla="*/ 0 h 14389"/>
                  <a:gd name="connsiteX1" fmla="*/ 12955 w 12955"/>
                  <a:gd name="connsiteY1" fmla="*/ 0 h 14389"/>
                  <a:gd name="connsiteX2" fmla="*/ 12890 w 12955"/>
                  <a:gd name="connsiteY2" fmla="*/ 8624 h 14389"/>
                  <a:gd name="connsiteX3" fmla="*/ 7212 w 12955"/>
                  <a:gd name="connsiteY3" fmla="*/ 8631 h 14389"/>
                  <a:gd name="connsiteX4" fmla="*/ 7312 w 12955"/>
                  <a:gd name="connsiteY4" fmla="*/ 14389 h 14389"/>
                  <a:gd name="connsiteX5" fmla="*/ 5119 w 12955"/>
                  <a:gd name="connsiteY5" fmla="*/ 14357 h 14389"/>
                  <a:gd name="connsiteX6" fmla="*/ 5227 w 12955"/>
                  <a:gd name="connsiteY6" fmla="*/ 8575 h 14389"/>
                  <a:gd name="connsiteX7" fmla="*/ 0 w 12955"/>
                  <a:gd name="connsiteY7" fmla="*/ 8561 h 14389"/>
                  <a:gd name="connsiteX8" fmla="*/ 131 w 12955"/>
                  <a:gd name="connsiteY8" fmla="*/ 0 h 14389"/>
                  <a:gd name="connsiteX9" fmla="*/ 3801 w 12955"/>
                  <a:gd name="connsiteY9" fmla="*/ 0 h 14389"/>
                  <a:gd name="connsiteX10" fmla="*/ 3801 w 12955"/>
                  <a:gd name="connsiteY10" fmla="*/ 5143 h 14389"/>
                  <a:gd name="connsiteX11" fmla="*/ 4691 w 12955"/>
                  <a:gd name="connsiteY11" fmla="*/ 6647 h 14389"/>
                  <a:gd name="connsiteX12" fmla="*/ 8134 w 12955"/>
                  <a:gd name="connsiteY12" fmla="*/ 6742 h 14389"/>
                  <a:gd name="connsiteX13" fmla="*/ 9165 w 12955"/>
                  <a:gd name="connsiteY13" fmla="*/ 5111 h 14389"/>
                  <a:gd name="connsiteX14" fmla="*/ 9296 w 12955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624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4691 w 12991"/>
                  <a:gd name="connsiteY11" fmla="*/ 6647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8134 w 12991"/>
                  <a:gd name="connsiteY11" fmla="*/ 6742 h 14389"/>
                  <a:gd name="connsiteX12" fmla="*/ 9165 w 12991"/>
                  <a:gd name="connsiteY12" fmla="*/ 5111 h 14389"/>
                  <a:gd name="connsiteX13" fmla="*/ 9296 w 12991"/>
                  <a:gd name="connsiteY13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5129 w 12991"/>
                  <a:gd name="connsiteY11" fmla="*/ 6563 h 14389"/>
                  <a:gd name="connsiteX12" fmla="*/ 8134 w 12991"/>
                  <a:gd name="connsiteY12" fmla="*/ 6742 h 14389"/>
                  <a:gd name="connsiteX13" fmla="*/ 9165 w 12991"/>
                  <a:gd name="connsiteY13" fmla="*/ 5111 h 14389"/>
                  <a:gd name="connsiteX14" fmla="*/ 9296 w 12991"/>
                  <a:gd name="connsiteY14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8134 w 12991"/>
                  <a:gd name="connsiteY11" fmla="*/ 6742 h 14389"/>
                  <a:gd name="connsiteX12" fmla="*/ 9165 w 12991"/>
                  <a:gd name="connsiteY12" fmla="*/ 5111 h 14389"/>
                  <a:gd name="connsiteX13" fmla="*/ 9296 w 12991"/>
                  <a:gd name="connsiteY13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143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5241 w 12991"/>
                  <a:gd name="connsiteY10" fmla="*/ 5846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5241 w 12991"/>
                  <a:gd name="connsiteY10" fmla="*/ 5846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9165 w 12991"/>
                  <a:gd name="connsiteY11" fmla="*/ 511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67 w 12991"/>
                  <a:gd name="connsiteY11" fmla="*/ 594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67 w 12991"/>
                  <a:gd name="connsiteY11" fmla="*/ 5941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736 w 12991"/>
                  <a:gd name="connsiteY10" fmla="*/ 546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474 w 12991"/>
                  <a:gd name="connsiteY10" fmla="*/ 6421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474 w 12991"/>
                  <a:gd name="connsiteY10" fmla="*/ 6421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9296 w 12991"/>
                  <a:gd name="connsiteY0" fmla="*/ 0 h 14389"/>
                  <a:gd name="connsiteX1" fmla="*/ 12955 w 12991"/>
                  <a:gd name="connsiteY1" fmla="*/ 0 h 14389"/>
                  <a:gd name="connsiteX2" fmla="*/ 12988 w 12991"/>
                  <a:gd name="connsiteY2" fmla="*/ 8720 h 14389"/>
                  <a:gd name="connsiteX3" fmla="*/ 7212 w 12991"/>
                  <a:gd name="connsiteY3" fmla="*/ 8631 h 14389"/>
                  <a:gd name="connsiteX4" fmla="*/ 7312 w 12991"/>
                  <a:gd name="connsiteY4" fmla="*/ 14389 h 14389"/>
                  <a:gd name="connsiteX5" fmla="*/ 5119 w 12991"/>
                  <a:gd name="connsiteY5" fmla="*/ 14357 h 14389"/>
                  <a:gd name="connsiteX6" fmla="*/ 5227 w 12991"/>
                  <a:gd name="connsiteY6" fmla="*/ 8575 h 14389"/>
                  <a:gd name="connsiteX7" fmla="*/ 0 w 12991"/>
                  <a:gd name="connsiteY7" fmla="*/ 8561 h 14389"/>
                  <a:gd name="connsiteX8" fmla="*/ 131 w 12991"/>
                  <a:gd name="connsiteY8" fmla="*/ 0 h 14389"/>
                  <a:gd name="connsiteX9" fmla="*/ 3801 w 12991"/>
                  <a:gd name="connsiteY9" fmla="*/ 0 h 14389"/>
                  <a:gd name="connsiteX10" fmla="*/ 3801 w 12991"/>
                  <a:gd name="connsiteY10" fmla="*/ 5623 h 14389"/>
                  <a:gd name="connsiteX11" fmla="*/ 7234 w 12991"/>
                  <a:gd name="connsiteY11" fmla="*/ 5654 h 14389"/>
                  <a:gd name="connsiteX12" fmla="*/ 9296 w 12991"/>
                  <a:gd name="connsiteY12" fmla="*/ 0 h 14389"/>
                  <a:gd name="connsiteX0" fmla="*/ 7202 w 12991"/>
                  <a:gd name="connsiteY0" fmla="*/ 0 h 14421"/>
                  <a:gd name="connsiteX1" fmla="*/ 12955 w 12991"/>
                  <a:gd name="connsiteY1" fmla="*/ 32 h 14421"/>
                  <a:gd name="connsiteX2" fmla="*/ 12988 w 12991"/>
                  <a:gd name="connsiteY2" fmla="*/ 8752 h 14421"/>
                  <a:gd name="connsiteX3" fmla="*/ 7212 w 12991"/>
                  <a:gd name="connsiteY3" fmla="*/ 8663 h 14421"/>
                  <a:gd name="connsiteX4" fmla="*/ 7312 w 12991"/>
                  <a:gd name="connsiteY4" fmla="*/ 14421 h 14421"/>
                  <a:gd name="connsiteX5" fmla="*/ 5119 w 12991"/>
                  <a:gd name="connsiteY5" fmla="*/ 14389 h 14421"/>
                  <a:gd name="connsiteX6" fmla="*/ 5227 w 12991"/>
                  <a:gd name="connsiteY6" fmla="*/ 8607 h 14421"/>
                  <a:gd name="connsiteX7" fmla="*/ 0 w 12991"/>
                  <a:gd name="connsiteY7" fmla="*/ 8593 h 14421"/>
                  <a:gd name="connsiteX8" fmla="*/ 131 w 12991"/>
                  <a:gd name="connsiteY8" fmla="*/ 32 h 14421"/>
                  <a:gd name="connsiteX9" fmla="*/ 3801 w 12991"/>
                  <a:gd name="connsiteY9" fmla="*/ 32 h 14421"/>
                  <a:gd name="connsiteX10" fmla="*/ 3801 w 12991"/>
                  <a:gd name="connsiteY10" fmla="*/ 5655 h 14421"/>
                  <a:gd name="connsiteX11" fmla="*/ 7234 w 12991"/>
                  <a:gd name="connsiteY11" fmla="*/ 5686 h 14421"/>
                  <a:gd name="connsiteX12" fmla="*/ 7202 w 12991"/>
                  <a:gd name="connsiteY12" fmla="*/ 0 h 14421"/>
                  <a:gd name="connsiteX0" fmla="*/ 7202 w 12988"/>
                  <a:gd name="connsiteY0" fmla="*/ 0 h 14421"/>
                  <a:gd name="connsiteX1" fmla="*/ 10108 w 12988"/>
                  <a:gd name="connsiteY1" fmla="*/ 32 h 14421"/>
                  <a:gd name="connsiteX2" fmla="*/ 12988 w 12988"/>
                  <a:gd name="connsiteY2" fmla="*/ 8752 h 14421"/>
                  <a:gd name="connsiteX3" fmla="*/ 7212 w 12988"/>
                  <a:gd name="connsiteY3" fmla="*/ 8663 h 14421"/>
                  <a:gd name="connsiteX4" fmla="*/ 7312 w 12988"/>
                  <a:gd name="connsiteY4" fmla="*/ 14421 h 14421"/>
                  <a:gd name="connsiteX5" fmla="*/ 5119 w 12988"/>
                  <a:gd name="connsiteY5" fmla="*/ 14389 h 14421"/>
                  <a:gd name="connsiteX6" fmla="*/ 5227 w 12988"/>
                  <a:gd name="connsiteY6" fmla="*/ 8607 h 14421"/>
                  <a:gd name="connsiteX7" fmla="*/ 0 w 12988"/>
                  <a:gd name="connsiteY7" fmla="*/ 8593 h 14421"/>
                  <a:gd name="connsiteX8" fmla="*/ 131 w 12988"/>
                  <a:gd name="connsiteY8" fmla="*/ 32 h 14421"/>
                  <a:gd name="connsiteX9" fmla="*/ 3801 w 12988"/>
                  <a:gd name="connsiteY9" fmla="*/ 32 h 14421"/>
                  <a:gd name="connsiteX10" fmla="*/ 3801 w 12988"/>
                  <a:gd name="connsiteY10" fmla="*/ 5655 h 14421"/>
                  <a:gd name="connsiteX11" fmla="*/ 7234 w 12988"/>
                  <a:gd name="connsiteY11" fmla="*/ 5686 h 14421"/>
                  <a:gd name="connsiteX12" fmla="*/ 7202 w 12988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560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5227 w 10209"/>
                  <a:gd name="connsiteY6" fmla="*/ 8607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752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5227 w 10209"/>
                  <a:gd name="connsiteY6" fmla="*/ 8607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21"/>
                  <a:gd name="connsiteX1" fmla="*/ 10108 w 10209"/>
                  <a:gd name="connsiteY1" fmla="*/ 32 h 14421"/>
                  <a:gd name="connsiteX2" fmla="*/ 10207 w 10209"/>
                  <a:gd name="connsiteY2" fmla="*/ 8752 h 14421"/>
                  <a:gd name="connsiteX3" fmla="*/ 7212 w 10209"/>
                  <a:gd name="connsiteY3" fmla="*/ 8663 h 14421"/>
                  <a:gd name="connsiteX4" fmla="*/ 7312 w 10209"/>
                  <a:gd name="connsiteY4" fmla="*/ 14421 h 14421"/>
                  <a:gd name="connsiteX5" fmla="*/ 5119 w 10209"/>
                  <a:gd name="connsiteY5" fmla="*/ 14389 h 14421"/>
                  <a:gd name="connsiteX6" fmla="*/ 3722 w 10209"/>
                  <a:gd name="connsiteY6" fmla="*/ 8543 h 14421"/>
                  <a:gd name="connsiteX7" fmla="*/ 0 w 10209"/>
                  <a:gd name="connsiteY7" fmla="*/ 8593 h 14421"/>
                  <a:gd name="connsiteX8" fmla="*/ 131 w 10209"/>
                  <a:gd name="connsiteY8" fmla="*/ 32 h 14421"/>
                  <a:gd name="connsiteX9" fmla="*/ 3801 w 10209"/>
                  <a:gd name="connsiteY9" fmla="*/ 32 h 14421"/>
                  <a:gd name="connsiteX10" fmla="*/ 3801 w 10209"/>
                  <a:gd name="connsiteY10" fmla="*/ 5655 h 14421"/>
                  <a:gd name="connsiteX11" fmla="*/ 7234 w 10209"/>
                  <a:gd name="connsiteY11" fmla="*/ 5686 h 14421"/>
                  <a:gd name="connsiteX12" fmla="*/ 7202 w 10209"/>
                  <a:gd name="connsiteY12" fmla="*/ 0 h 14421"/>
                  <a:gd name="connsiteX0" fmla="*/ 7202 w 10209"/>
                  <a:gd name="connsiteY0" fmla="*/ 0 h 14453"/>
                  <a:gd name="connsiteX1" fmla="*/ 10108 w 10209"/>
                  <a:gd name="connsiteY1" fmla="*/ 32 h 14453"/>
                  <a:gd name="connsiteX2" fmla="*/ 10207 w 10209"/>
                  <a:gd name="connsiteY2" fmla="*/ 8752 h 14453"/>
                  <a:gd name="connsiteX3" fmla="*/ 7212 w 10209"/>
                  <a:gd name="connsiteY3" fmla="*/ 8663 h 14453"/>
                  <a:gd name="connsiteX4" fmla="*/ 7312 w 10209"/>
                  <a:gd name="connsiteY4" fmla="*/ 14421 h 14453"/>
                  <a:gd name="connsiteX5" fmla="*/ 3712 w 10209"/>
                  <a:gd name="connsiteY5" fmla="*/ 14453 h 14453"/>
                  <a:gd name="connsiteX6" fmla="*/ 3722 w 10209"/>
                  <a:gd name="connsiteY6" fmla="*/ 8543 h 14453"/>
                  <a:gd name="connsiteX7" fmla="*/ 0 w 10209"/>
                  <a:gd name="connsiteY7" fmla="*/ 8593 h 14453"/>
                  <a:gd name="connsiteX8" fmla="*/ 131 w 10209"/>
                  <a:gd name="connsiteY8" fmla="*/ 32 h 14453"/>
                  <a:gd name="connsiteX9" fmla="*/ 3801 w 10209"/>
                  <a:gd name="connsiteY9" fmla="*/ 32 h 14453"/>
                  <a:gd name="connsiteX10" fmla="*/ 3801 w 10209"/>
                  <a:gd name="connsiteY10" fmla="*/ 5655 h 14453"/>
                  <a:gd name="connsiteX11" fmla="*/ 7234 w 10209"/>
                  <a:gd name="connsiteY11" fmla="*/ 5686 h 14453"/>
                  <a:gd name="connsiteX12" fmla="*/ 7202 w 10209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312 w 10108"/>
                  <a:gd name="connsiteY4" fmla="*/ 14421 h 14453"/>
                  <a:gd name="connsiteX5" fmla="*/ 3712 w 10108"/>
                  <a:gd name="connsiteY5" fmla="*/ 14453 h 14453"/>
                  <a:gd name="connsiteX6" fmla="*/ 3722 w 10108"/>
                  <a:gd name="connsiteY6" fmla="*/ 8543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181 w 10108"/>
                  <a:gd name="connsiteY4" fmla="*/ 14389 h 14453"/>
                  <a:gd name="connsiteX5" fmla="*/ 3712 w 10108"/>
                  <a:gd name="connsiteY5" fmla="*/ 14453 h 14453"/>
                  <a:gd name="connsiteX6" fmla="*/ 3722 w 10108"/>
                  <a:gd name="connsiteY6" fmla="*/ 8543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202 w 10108"/>
                  <a:gd name="connsiteY0" fmla="*/ 0 h 14453"/>
                  <a:gd name="connsiteX1" fmla="*/ 10108 w 10108"/>
                  <a:gd name="connsiteY1" fmla="*/ 32 h 14453"/>
                  <a:gd name="connsiteX2" fmla="*/ 10043 w 10108"/>
                  <a:gd name="connsiteY2" fmla="*/ 8465 h 14453"/>
                  <a:gd name="connsiteX3" fmla="*/ 7212 w 10108"/>
                  <a:gd name="connsiteY3" fmla="*/ 8663 h 14453"/>
                  <a:gd name="connsiteX4" fmla="*/ 7181 w 10108"/>
                  <a:gd name="connsiteY4" fmla="*/ 14389 h 14453"/>
                  <a:gd name="connsiteX5" fmla="*/ 3712 w 10108"/>
                  <a:gd name="connsiteY5" fmla="*/ 14453 h 14453"/>
                  <a:gd name="connsiteX6" fmla="*/ 3526 w 10108"/>
                  <a:gd name="connsiteY6" fmla="*/ 8351 h 14453"/>
                  <a:gd name="connsiteX7" fmla="*/ 0 w 10108"/>
                  <a:gd name="connsiteY7" fmla="*/ 8593 h 14453"/>
                  <a:gd name="connsiteX8" fmla="*/ 131 w 10108"/>
                  <a:gd name="connsiteY8" fmla="*/ 32 h 14453"/>
                  <a:gd name="connsiteX9" fmla="*/ 3801 w 10108"/>
                  <a:gd name="connsiteY9" fmla="*/ 32 h 14453"/>
                  <a:gd name="connsiteX10" fmla="*/ 3801 w 10108"/>
                  <a:gd name="connsiteY10" fmla="*/ 5655 h 14453"/>
                  <a:gd name="connsiteX11" fmla="*/ 7234 w 10108"/>
                  <a:gd name="connsiteY11" fmla="*/ 5686 h 14453"/>
                  <a:gd name="connsiteX12" fmla="*/ 7202 w 10108"/>
                  <a:gd name="connsiteY12" fmla="*/ 0 h 14453"/>
                  <a:gd name="connsiteX0" fmla="*/ 7169 w 10075"/>
                  <a:gd name="connsiteY0" fmla="*/ 0 h 14453"/>
                  <a:gd name="connsiteX1" fmla="*/ 10075 w 10075"/>
                  <a:gd name="connsiteY1" fmla="*/ 32 h 14453"/>
                  <a:gd name="connsiteX2" fmla="*/ 10010 w 10075"/>
                  <a:gd name="connsiteY2" fmla="*/ 8465 h 14453"/>
                  <a:gd name="connsiteX3" fmla="*/ 7179 w 10075"/>
                  <a:gd name="connsiteY3" fmla="*/ 8663 h 14453"/>
                  <a:gd name="connsiteX4" fmla="*/ 7148 w 10075"/>
                  <a:gd name="connsiteY4" fmla="*/ 14389 h 14453"/>
                  <a:gd name="connsiteX5" fmla="*/ 3679 w 10075"/>
                  <a:gd name="connsiteY5" fmla="*/ 14453 h 14453"/>
                  <a:gd name="connsiteX6" fmla="*/ 3493 w 10075"/>
                  <a:gd name="connsiteY6" fmla="*/ 8351 h 14453"/>
                  <a:gd name="connsiteX7" fmla="*/ 0 w 10075"/>
                  <a:gd name="connsiteY7" fmla="*/ 8338 h 14453"/>
                  <a:gd name="connsiteX8" fmla="*/ 98 w 10075"/>
                  <a:gd name="connsiteY8" fmla="*/ 32 h 14453"/>
                  <a:gd name="connsiteX9" fmla="*/ 3768 w 10075"/>
                  <a:gd name="connsiteY9" fmla="*/ 32 h 14453"/>
                  <a:gd name="connsiteX10" fmla="*/ 3768 w 10075"/>
                  <a:gd name="connsiteY10" fmla="*/ 5655 h 14453"/>
                  <a:gd name="connsiteX11" fmla="*/ 7201 w 10075"/>
                  <a:gd name="connsiteY11" fmla="*/ 5686 h 14453"/>
                  <a:gd name="connsiteX12" fmla="*/ 7169 w 10075"/>
                  <a:gd name="connsiteY12" fmla="*/ 0 h 14453"/>
                  <a:gd name="connsiteX0" fmla="*/ 7169 w 10111"/>
                  <a:gd name="connsiteY0" fmla="*/ 0 h 14453"/>
                  <a:gd name="connsiteX1" fmla="*/ 10075 w 10111"/>
                  <a:gd name="connsiteY1" fmla="*/ 32 h 14453"/>
                  <a:gd name="connsiteX2" fmla="*/ 10108 w 10111"/>
                  <a:gd name="connsiteY2" fmla="*/ 8657 h 14453"/>
                  <a:gd name="connsiteX3" fmla="*/ 7179 w 10111"/>
                  <a:gd name="connsiteY3" fmla="*/ 8663 h 14453"/>
                  <a:gd name="connsiteX4" fmla="*/ 7148 w 10111"/>
                  <a:gd name="connsiteY4" fmla="*/ 14389 h 14453"/>
                  <a:gd name="connsiteX5" fmla="*/ 3679 w 10111"/>
                  <a:gd name="connsiteY5" fmla="*/ 14453 h 14453"/>
                  <a:gd name="connsiteX6" fmla="*/ 3493 w 10111"/>
                  <a:gd name="connsiteY6" fmla="*/ 8351 h 14453"/>
                  <a:gd name="connsiteX7" fmla="*/ 0 w 10111"/>
                  <a:gd name="connsiteY7" fmla="*/ 8338 h 14453"/>
                  <a:gd name="connsiteX8" fmla="*/ 98 w 10111"/>
                  <a:gd name="connsiteY8" fmla="*/ 32 h 14453"/>
                  <a:gd name="connsiteX9" fmla="*/ 3768 w 10111"/>
                  <a:gd name="connsiteY9" fmla="*/ 32 h 14453"/>
                  <a:gd name="connsiteX10" fmla="*/ 3768 w 10111"/>
                  <a:gd name="connsiteY10" fmla="*/ 5655 h 14453"/>
                  <a:gd name="connsiteX11" fmla="*/ 7201 w 10111"/>
                  <a:gd name="connsiteY11" fmla="*/ 5686 h 14453"/>
                  <a:gd name="connsiteX12" fmla="*/ 7169 w 10111"/>
                  <a:gd name="connsiteY12" fmla="*/ 0 h 14453"/>
                  <a:gd name="connsiteX0" fmla="*/ 7169 w 10111"/>
                  <a:gd name="connsiteY0" fmla="*/ 0 h 14421"/>
                  <a:gd name="connsiteX1" fmla="*/ 10075 w 10111"/>
                  <a:gd name="connsiteY1" fmla="*/ 32 h 14421"/>
                  <a:gd name="connsiteX2" fmla="*/ 10108 w 10111"/>
                  <a:gd name="connsiteY2" fmla="*/ 8657 h 14421"/>
                  <a:gd name="connsiteX3" fmla="*/ 7179 w 10111"/>
                  <a:gd name="connsiteY3" fmla="*/ 8663 h 14421"/>
                  <a:gd name="connsiteX4" fmla="*/ 7148 w 10111"/>
                  <a:gd name="connsiteY4" fmla="*/ 14389 h 14421"/>
                  <a:gd name="connsiteX5" fmla="*/ 3483 w 10111"/>
                  <a:gd name="connsiteY5" fmla="*/ 14421 h 14421"/>
                  <a:gd name="connsiteX6" fmla="*/ 3493 w 10111"/>
                  <a:gd name="connsiteY6" fmla="*/ 8351 h 14421"/>
                  <a:gd name="connsiteX7" fmla="*/ 0 w 10111"/>
                  <a:gd name="connsiteY7" fmla="*/ 8338 h 14421"/>
                  <a:gd name="connsiteX8" fmla="*/ 98 w 10111"/>
                  <a:gd name="connsiteY8" fmla="*/ 32 h 14421"/>
                  <a:gd name="connsiteX9" fmla="*/ 3768 w 10111"/>
                  <a:gd name="connsiteY9" fmla="*/ 32 h 14421"/>
                  <a:gd name="connsiteX10" fmla="*/ 3768 w 10111"/>
                  <a:gd name="connsiteY10" fmla="*/ 5655 h 14421"/>
                  <a:gd name="connsiteX11" fmla="*/ 7201 w 10111"/>
                  <a:gd name="connsiteY11" fmla="*/ 5686 h 14421"/>
                  <a:gd name="connsiteX12" fmla="*/ 7169 w 10111"/>
                  <a:gd name="connsiteY12" fmla="*/ 0 h 1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111" h="14421" fill="none" extrusionOk="0">
                    <a:moveTo>
                      <a:pt x="7169" y="0"/>
                    </a:moveTo>
                    <a:lnTo>
                      <a:pt x="10075" y="32"/>
                    </a:lnTo>
                    <a:cubicBezTo>
                      <a:pt x="10053" y="2907"/>
                      <a:pt x="10130" y="5782"/>
                      <a:pt x="10108" y="8657"/>
                    </a:cubicBezTo>
                    <a:cubicBezTo>
                      <a:pt x="8210" y="8641"/>
                      <a:pt x="10032" y="8675"/>
                      <a:pt x="7179" y="8663"/>
                    </a:cubicBezTo>
                    <a:cubicBezTo>
                      <a:pt x="7206" y="10215"/>
                      <a:pt x="7164" y="12217"/>
                      <a:pt x="7148" y="14389"/>
                    </a:cubicBezTo>
                    <a:lnTo>
                      <a:pt x="3483" y="14421"/>
                    </a:lnTo>
                    <a:cubicBezTo>
                      <a:pt x="3430" y="12334"/>
                      <a:pt x="3518" y="10610"/>
                      <a:pt x="3493" y="8351"/>
                    </a:cubicBezTo>
                    <a:lnTo>
                      <a:pt x="0" y="8338"/>
                    </a:lnTo>
                    <a:cubicBezTo>
                      <a:pt x="44" y="5484"/>
                      <a:pt x="54" y="2886"/>
                      <a:pt x="98" y="32"/>
                    </a:cubicBezTo>
                    <a:lnTo>
                      <a:pt x="3768" y="32"/>
                    </a:lnTo>
                    <a:cubicBezTo>
                      <a:pt x="3768" y="3492"/>
                      <a:pt x="3730" y="3911"/>
                      <a:pt x="3768" y="5655"/>
                    </a:cubicBezTo>
                    <a:cubicBezTo>
                      <a:pt x="5971" y="5709"/>
                      <a:pt x="5140" y="5681"/>
                      <a:pt x="7201" y="5686"/>
                    </a:cubicBezTo>
                    <a:cubicBezTo>
                      <a:pt x="7245" y="3982"/>
                      <a:pt x="7125" y="1704"/>
                      <a:pt x="71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 cmpd="sng">
                <a:solidFill>
                  <a:srgbClr val="EFE9CE"/>
                </a:solidFill>
                <a:prstDash val="solid"/>
                <a:miter lim="1085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" name="Google Shape;353;p35">
              <a:extLst>
                <a:ext uri="{FF2B5EF4-FFF2-40B4-BE49-F238E27FC236}">
                  <a16:creationId xmlns:a16="http://schemas.microsoft.com/office/drawing/2014/main" id="{A3B8E44B-5117-24A5-19F0-0A92B3970757}"/>
                </a:ext>
              </a:extLst>
            </p:cNvPr>
            <p:cNvSpPr/>
            <p:nvPr/>
          </p:nvSpPr>
          <p:spPr>
            <a:xfrm>
              <a:off x="4429246" y="4251776"/>
              <a:ext cx="664649" cy="879086"/>
            </a:xfrm>
            <a:custGeom>
              <a:avLst/>
              <a:gdLst/>
              <a:ahLst/>
              <a:cxnLst/>
              <a:rect l="l" t="t" r="r" b="b"/>
              <a:pathLst>
                <a:path w="12242" h="15437" fill="none" extrusionOk="0">
                  <a:moveTo>
                    <a:pt x="12241" y="15437"/>
                  </a:moveTo>
                  <a:lnTo>
                    <a:pt x="1" y="15437"/>
                  </a:lnTo>
                  <a:lnTo>
                    <a:pt x="1" y="1"/>
                  </a:lnTo>
                  <a:lnTo>
                    <a:pt x="12241" y="1"/>
                  </a:lnTo>
                  <a:lnTo>
                    <a:pt x="12241" y="3097"/>
                  </a:lnTo>
                  <a:lnTo>
                    <a:pt x="3970" y="3097"/>
                  </a:lnTo>
                  <a:lnTo>
                    <a:pt x="3970" y="6071"/>
                  </a:lnTo>
                  <a:lnTo>
                    <a:pt x="10483" y="6071"/>
                  </a:lnTo>
                  <a:lnTo>
                    <a:pt x="10483" y="9156"/>
                  </a:lnTo>
                  <a:lnTo>
                    <a:pt x="3970" y="9156"/>
                  </a:lnTo>
                  <a:lnTo>
                    <a:pt x="3970" y="12352"/>
                  </a:lnTo>
                  <a:lnTo>
                    <a:pt x="12241" y="1235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miter lim="110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268;p30">
            <a:extLst>
              <a:ext uri="{FF2B5EF4-FFF2-40B4-BE49-F238E27FC236}">
                <a16:creationId xmlns:a16="http://schemas.microsoft.com/office/drawing/2014/main" id="{E3D43651-B7BC-C942-75FA-27ED93224FD9}"/>
              </a:ext>
            </a:extLst>
          </p:cNvPr>
          <p:cNvSpPr txBox="1">
            <a:spLocks/>
          </p:cNvSpPr>
          <p:nvPr/>
        </p:nvSpPr>
        <p:spPr>
          <a:xfrm>
            <a:off x="2533775" y="3011172"/>
            <a:ext cx="40764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/>
            <a:r>
              <a:rPr lang="en-ID" dirty="0"/>
              <a:t>Progress #2 – Initial Sketch</a:t>
            </a:r>
          </a:p>
        </p:txBody>
      </p:sp>
    </p:spTree>
    <p:extLst>
      <p:ext uri="{BB962C8B-B14F-4D97-AF65-F5344CB8AC3E}">
        <p14:creationId xmlns:p14="http://schemas.microsoft.com/office/powerpoint/2010/main" val="2467652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9646ECBA-8A5D-9890-E8F0-E68410992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58E93904-B8F1-8A5F-F03C-15C29369AA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Log In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3A53B-5568-8AC8-A4AC-FD1EADA3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602" y="219847"/>
            <a:ext cx="2117229" cy="470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D97A32BE-9BCE-8D6D-1641-FDFEEB66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ADC4C8F1-84D2-14ED-DBFF-0E53723E9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Welcome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FCEB0-6DD8-30AF-8023-8333300D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477" y="708188"/>
            <a:ext cx="6063046" cy="37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17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480CA66B-CF23-5A51-3591-95355F3AC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877E2E38-5CCC-72B6-9140-0E0F7292A5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Sign Up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3B418-0580-71A8-FF47-52D4198BE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848" y="572700"/>
            <a:ext cx="5150181" cy="433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4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9C7D1209-AA99-37D8-A58E-E70E4A550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932F6E85-3683-F579-7FC3-41A7C07F4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Sign Up Page – Participant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AD960-DAD0-63B3-BA2C-EC08E6835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558" y="572700"/>
            <a:ext cx="5156884" cy="433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72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3A57BE10-D563-E82D-CB45-BF6466D68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68703B0D-CDCF-249C-FFD2-F749AD56D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Sign Up Page – Host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C49FE-4819-4407-5112-77F282C6B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03" y="572700"/>
            <a:ext cx="5354594" cy="44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33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A14D98C3-E97E-4866-48AA-6EBF80EDB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FE4F948B-B399-8568-DA9D-82530396E5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Log In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EDA35E-5AD7-21DF-8204-F16261A3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232" y="611979"/>
            <a:ext cx="5733536" cy="421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7C8FE9FE-8A3B-26E1-D5EA-453F1CABC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EBD7D0C8-0196-757A-A9D5-4BA43C9309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Design Figma Home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895C2D-DE31-6A15-0AEC-F0CDCE743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634" y="489122"/>
            <a:ext cx="4126732" cy="459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581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A9F61544-75E3-5EE2-4829-E3CE68EC0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D6E214A5-8656-9D00-5F00-85C80BA04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Welcome Page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FFB15-9DE3-B8C4-48AC-23B8D10B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6232" y="516927"/>
            <a:ext cx="2622282" cy="44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167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>
          <a:extLst>
            <a:ext uri="{FF2B5EF4-FFF2-40B4-BE49-F238E27FC236}">
              <a16:creationId xmlns:a16="http://schemas.microsoft.com/office/drawing/2014/main" id="{D008D679-9C69-7660-5E8E-8447F558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0">
            <a:extLst>
              <a:ext uri="{FF2B5EF4-FFF2-40B4-BE49-F238E27FC236}">
                <a16:creationId xmlns:a16="http://schemas.microsoft.com/office/drawing/2014/main" id="{3B71B4A0-B6D8-27B3-6E0E-7DED2831FF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9" y="0"/>
            <a:ext cx="81843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Coding Sign Up Page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6CB4CA-084E-F085-2238-970DAA1F8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95" y="228818"/>
            <a:ext cx="1762795" cy="46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15919"/>
      </p:ext>
    </p:extLst>
  </p:cSld>
  <p:clrMapOvr>
    <a:masterClrMapping/>
  </p:clrMapOvr>
</p:sld>
</file>

<file path=ppt/theme/theme1.xml><?xml version="1.0" encoding="utf-8"?>
<a:theme xmlns:a="http://schemas.openxmlformats.org/drawingml/2006/main" name="Trendy Thesis Defense by Slidesgo">
  <a:themeElements>
    <a:clrScheme name="Simple Light">
      <a:dk1>
        <a:srgbClr val="000000"/>
      </a:dk1>
      <a:lt1>
        <a:srgbClr val="FFFFFF"/>
      </a:lt1>
      <a:dk2>
        <a:srgbClr val="FF8D07"/>
      </a:dk2>
      <a:lt2>
        <a:srgbClr val="EFE9CE"/>
      </a:lt2>
      <a:accent1>
        <a:srgbClr val="FF8D07"/>
      </a:accent1>
      <a:accent2>
        <a:srgbClr val="DBDBDB"/>
      </a:accent2>
      <a:accent3>
        <a:srgbClr val="EFE9CE"/>
      </a:accent3>
      <a:accent4>
        <a:srgbClr val="FF8D07"/>
      </a:accent4>
      <a:accent5>
        <a:srgbClr val="DBDBDB"/>
      </a:accent5>
      <a:accent6>
        <a:srgbClr val="EFE9C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54</Words>
  <Application>Microsoft Office PowerPoint</Application>
  <PresentationFormat>On-screen Show (16:9)</PresentationFormat>
  <Paragraphs>12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Montserrat</vt:lpstr>
      <vt:lpstr>Arial</vt:lpstr>
      <vt:lpstr>Russo One</vt:lpstr>
      <vt:lpstr>Trendy Thesis Defense by Slidesgo</vt:lpstr>
      <vt:lpstr>TourneyHub</vt:lpstr>
      <vt:lpstr>Design Figma Welcome Page</vt:lpstr>
      <vt:lpstr>Design Figma Sign Up Page</vt:lpstr>
      <vt:lpstr>Design Figma Sign Up Page – Participant</vt:lpstr>
      <vt:lpstr>Design Figma Sign Up Page – Host</vt:lpstr>
      <vt:lpstr>Design Figma Log In Page</vt:lpstr>
      <vt:lpstr>Design Figma Home Page</vt:lpstr>
      <vt:lpstr>Coding Welcome Page</vt:lpstr>
      <vt:lpstr>Coding Sign Up Page</vt:lpstr>
      <vt:lpstr>Coding Log In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Kevin Alexander</cp:lastModifiedBy>
  <cp:revision>19</cp:revision>
  <dcterms:modified xsi:type="dcterms:W3CDTF">2025-07-12T06:19:52Z</dcterms:modified>
</cp:coreProperties>
</file>