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301" r:id="rId4"/>
    <p:sldId id="303" r:id="rId5"/>
    <p:sldId id="304" r:id="rId6"/>
    <p:sldId id="308" r:id="rId7"/>
    <p:sldId id="302" r:id="rId8"/>
    <p:sldId id="307" r:id="rId9"/>
    <p:sldId id="306" r:id="rId10"/>
    <p:sldId id="309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usso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F4C772-472B-4697-A122-B3712D20F502}">
  <a:tblStyle styleId="{5CF4C772-472B-4697-A122-B3712D20F5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62"/>
      </p:cViewPr>
      <p:guideLst>
        <p:guide orient="horz" pos="10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10acde9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10acde9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52E07C63-B6A1-A670-3545-8791DF74F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f64ed0b7f_1_0:notes">
            <a:extLst>
              <a:ext uri="{FF2B5EF4-FFF2-40B4-BE49-F238E27FC236}">
                <a16:creationId xmlns:a16="http://schemas.microsoft.com/office/drawing/2014/main" id="{2C576CD8-4D28-45F0-7ECF-CF61CBDA60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f64ed0b7f_1_0:notes">
            <a:extLst>
              <a:ext uri="{FF2B5EF4-FFF2-40B4-BE49-F238E27FC236}">
                <a16:creationId xmlns:a16="http://schemas.microsoft.com/office/drawing/2014/main" id="{EEFE4F79-454D-D806-E944-449548632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8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8C9CA6FE-B249-91DA-97FD-6266F577E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7D52A5C7-4945-C705-8B93-EB404A55E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D22FA95B-4AA0-F1B8-FEBE-6EE977457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39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10acde96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10acde96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0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8C9CA6FE-B249-91DA-97FD-6266F577E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7D52A5C7-4945-C705-8B93-EB404A55E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D22FA95B-4AA0-F1B8-FEBE-6EE977457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28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8C9CA6FE-B249-91DA-97FD-6266F577E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7D52A5C7-4945-C705-8B93-EB404A55E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D22FA95B-4AA0-F1B8-FEBE-6EE977457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25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8C9CA6FE-B249-91DA-97FD-6266F577E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7D52A5C7-4945-C705-8B93-EB404A55E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D22FA95B-4AA0-F1B8-FEBE-6EE977457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7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A8202EC3-D277-1E1F-C8EB-2C28421C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389CB4B4-CADE-0D33-280D-EF8E26A16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76D155BE-8ADF-2FA1-F181-CAAD85E92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0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0000" y="1874900"/>
            <a:ext cx="8063700" cy="9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33775" y="2905000"/>
            <a:ext cx="40764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5" y="0"/>
            <a:ext cx="1084200" cy="1084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2052" y="34730"/>
            <a:ext cx="1020060" cy="1014706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084232" y="40431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1585889" y="40431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1084232" y="542088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1585889" y="542088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700000">
            <a:off x="7869863" y="530060"/>
            <a:ext cx="459054" cy="4590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700000">
            <a:off x="7220449" y="530060"/>
            <a:ext cx="459054" cy="4590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6571035" y="530060"/>
            <a:ext cx="459054" cy="4590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059703" y="4059300"/>
            <a:ext cx="1084200" cy="10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091770" y="4094034"/>
            <a:ext cx="1020305" cy="101495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557995" y="4099735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56288" y="4099735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557995" y="4601446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056288" y="4601446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540000" y="1387075"/>
            <a:ext cx="8064000" cy="31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059703" y="-2100"/>
            <a:ext cx="1084200" cy="10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091770" y="32634"/>
            <a:ext cx="1020305" cy="101495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7557995" y="38335"/>
            <a:ext cx="501600" cy="50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056288" y="38335"/>
            <a:ext cx="501600" cy="50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557995" y="480585"/>
            <a:ext cx="501600" cy="50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056288" y="480585"/>
            <a:ext cx="501600" cy="50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86275" y="1775313"/>
            <a:ext cx="8971500" cy="11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ubTitle" idx="1"/>
          </p:nvPr>
        </p:nvSpPr>
        <p:spPr>
          <a:xfrm>
            <a:off x="1378975" y="2911288"/>
            <a:ext cx="63861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63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1"/>
          </p:nvPr>
        </p:nvSpPr>
        <p:spPr>
          <a:xfrm>
            <a:off x="3709050" y="313578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2"/>
          </p:nvPr>
        </p:nvSpPr>
        <p:spPr>
          <a:xfrm>
            <a:off x="3557100" y="2700175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3"/>
          </p:nvPr>
        </p:nvSpPr>
        <p:spPr>
          <a:xfrm>
            <a:off x="1679250" y="3135800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4"/>
          </p:nvPr>
        </p:nvSpPr>
        <p:spPr>
          <a:xfrm>
            <a:off x="1527300" y="2700175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5"/>
          </p:nvPr>
        </p:nvSpPr>
        <p:spPr>
          <a:xfrm>
            <a:off x="5738844" y="313578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6"/>
          </p:nvPr>
        </p:nvSpPr>
        <p:spPr>
          <a:xfrm>
            <a:off x="5586894" y="2700175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41" name="Google Shape;141;p15"/>
          <p:cNvSpPr/>
          <p:nvPr/>
        </p:nvSpPr>
        <p:spPr>
          <a:xfrm rot="5400000" flipH="1">
            <a:off x="7737899" y="114"/>
            <a:ext cx="1406100" cy="1406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 flipH="1">
            <a:off x="7779295" y="44969"/>
            <a:ext cx="1323128" cy="1316184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400000" flipH="1">
            <a:off x="8440557" y="1416504"/>
            <a:ext cx="651000" cy="65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 rot="5400000" flipH="1">
            <a:off x="8440557" y="2067202"/>
            <a:ext cx="651000" cy="65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 rot="5400000" flipH="1">
            <a:off x="7789864" y="1416504"/>
            <a:ext cx="651000" cy="65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400000" flipH="1">
            <a:off x="7789864" y="2067202"/>
            <a:ext cx="651000" cy="65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 rot="8100000">
            <a:off x="635085" y="4373985"/>
            <a:ext cx="459054" cy="4590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rot="8100000">
            <a:off x="1284499" y="4373985"/>
            <a:ext cx="459054" cy="4590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8100000">
            <a:off x="1933913" y="4373985"/>
            <a:ext cx="459054" cy="4590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rot="5400000">
            <a:off x="7842301" y="3848963"/>
            <a:ext cx="1303800" cy="130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5400000">
            <a:off x="7880530" y="3890744"/>
            <a:ext cx="1227021" cy="122058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 rot="5400000">
            <a:off x="8494176" y="324564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rot="5400000">
            <a:off x="8494176" y="264232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rot="5400000">
            <a:off x="7890846" y="324564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5400000">
            <a:off x="7890846" y="264232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2">
    <p:bg>
      <p:bgPr>
        <a:solidFill>
          <a:schemeClr val="dk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 flipH="1">
            <a:off x="1233814" y="3782421"/>
            <a:ext cx="995234" cy="99001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6999525" y="3658076"/>
            <a:ext cx="2034550" cy="2035247"/>
          </a:xfrm>
          <a:custGeom>
            <a:avLst/>
            <a:gdLst/>
            <a:ahLst/>
            <a:cxnLst/>
            <a:rect l="l" t="t" r="r" b="b"/>
            <a:pathLst>
              <a:path w="87564" h="87594" extrusionOk="0">
                <a:moveTo>
                  <a:pt x="44086" y="0"/>
                </a:moveTo>
                <a:lnTo>
                  <a:pt x="39741" y="28226"/>
                </a:lnTo>
                <a:lnTo>
                  <a:pt x="22149" y="5712"/>
                </a:lnTo>
                <a:lnTo>
                  <a:pt x="32480" y="32358"/>
                </a:lnTo>
                <a:lnTo>
                  <a:pt x="6016" y="21633"/>
                </a:lnTo>
                <a:lnTo>
                  <a:pt x="28287" y="39528"/>
                </a:lnTo>
                <a:lnTo>
                  <a:pt x="1" y="43478"/>
                </a:lnTo>
                <a:lnTo>
                  <a:pt x="28196" y="47853"/>
                </a:lnTo>
                <a:lnTo>
                  <a:pt x="5712" y="65414"/>
                </a:lnTo>
                <a:lnTo>
                  <a:pt x="5712" y="65414"/>
                </a:lnTo>
                <a:lnTo>
                  <a:pt x="32328" y="55114"/>
                </a:lnTo>
                <a:lnTo>
                  <a:pt x="21633" y="81578"/>
                </a:lnTo>
                <a:lnTo>
                  <a:pt x="39498" y="59307"/>
                </a:lnTo>
                <a:lnTo>
                  <a:pt x="43478" y="87594"/>
                </a:lnTo>
                <a:lnTo>
                  <a:pt x="47823" y="59368"/>
                </a:lnTo>
                <a:lnTo>
                  <a:pt x="65414" y="81851"/>
                </a:lnTo>
                <a:lnTo>
                  <a:pt x="55084" y="55236"/>
                </a:lnTo>
                <a:lnTo>
                  <a:pt x="81578" y="65931"/>
                </a:lnTo>
                <a:lnTo>
                  <a:pt x="59307" y="48066"/>
                </a:lnTo>
                <a:lnTo>
                  <a:pt x="87563" y="44116"/>
                </a:lnTo>
                <a:lnTo>
                  <a:pt x="59368" y="39741"/>
                </a:lnTo>
                <a:lnTo>
                  <a:pt x="81851" y="22149"/>
                </a:lnTo>
                <a:lnTo>
                  <a:pt x="81851" y="22149"/>
                </a:lnTo>
                <a:lnTo>
                  <a:pt x="55236" y="32479"/>
                </a:lnTo>
                <a:lnTo>
                  <a:pt x="65931" y="6016"/>
                </a:lnTo>
                <a:lnTo>
                  <a:pt x="48066" y="28286"/>
                </a:lnTo>
                <a:lnTo>
                  <a:pt x="44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flipH="1">
            <a:off x="539998" y="4519026"/>
            <a:ext cx="577624" cy="574593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486300" y="-713050"/>
            <a:ext cx="1948500" cy="1948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_1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 rot="5400000">
            <a:off x="9" y="4345801"/>
            <a:ext cx="797700" cy="7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 rot="5400000">
            <a:off x="23456" y="4371366"/>
            <a:ext cx="750666" cy="746726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 rot="5400000">
            <a:off x="1166939" y="4744675"/>
            <a:ext cx="369000" cy="369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 rot="5400000">
            <a:off x="1166971" y="4375521"/>
            <a:ext cx="369000" cy="369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5400000">
            <a:off x="797783" y="4744675"/>
            <a:ext cx="369000" cy="369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 rot="5400000">
            <a:off x="797815" y="4375521"/>
            <a:ext cx="369000" cy="369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/>
          <p:nvPr/>
        </p:nvSpPr>
        <p:spPr>
          <a:xfrm rot="-5400000">
            <a:off x="8303654" y="49"/>
            <a:ext cx="840300" cy="8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/>
          <p:nvPr/>
        </p:nvSpPr>
        <p:spPr>
          <a:xfrm rot="-5400000">
            <a:off x="8328502" y="26838"/>
            <a:ext cx="790731" cy="78658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/>
          <p:nvPr/>
        </p:nvSpPr>
        <p:spPr>
          <a:xfrm rot="-5400000">
            <a:off x="7525942" y="31349"/>
            <a:ext cx="388800" cy="3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7525908" y="420241"/>
            <a:ext cx="388800" cy="3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 rot="-5400000">
            <a:off x="7914830" y="31349"/>
            <a:ext cx="388800" cy="3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/>
          <p:nvPr/>
        </p:nvSpPr>
        <p:spPr>
          <a:xfrm rot="-5400000">
            <a:off x="7914796" y="420241"/>
            <a:ext cx="388800" cy="38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1" r:id="rId5"/>
    <p:sldLayoutId id="2147483668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ctrTitle"/>
          </p:nvPr>
        </p:nvSpPr>
        <p:spPr>
          <a:xfrm>
            <a:off x="540000" y="1874900"/>
            <a:ext cx="8063700" cy="9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TourneyHub</a:t>
            </a:r>
            <a:endParaRPr dirty="0"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1"/>
          </p:nvPr>
        </p:nvSpPr>
        <p:spPr>
          <a:xfrm>
            <a:off x="2533775" y="2905000"/>
            <a:ext cx="40764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Tempat Hosting Tournament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07500C-CC8D-86B8-F06D-C0265B25C5D4}"/>
              </a:ext>
            </a:extLst>
          </p:cNvPr>
          <p:cNvGrpSpPr/>
          <p:nvPr/>
        </p:nvGrpSpPr>
        <p:grpSpPr>
          <a:xfrm>
            <a:off x="-313474" y="4406941"/>
            <a:ext cx="5785123" cy="904030"/>
            <a:chOff x="42987" y="4228711"/>
            <a:chExt cx="5785123" cy="904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64982F-4B18-A11A-5825-27A2A3500633}"/>
                </a:ext>
              </a:extLst>
            </p:cNvPr>
            <p:cNvGrpSpPr/>
            <p:nvPr/>
          </p:nvGrpSpPr>
          <p:grpSpPr>
            <a:xfrm>
              <a:off x="42987" y="4228711"/>
              <a:ext cx="5785123" cy="904030"/>
              <a:chOff x="42987" y="4228711"/>
              <a:chExt cx="5785123" cy="904030"/>
            </a:xfrm>
          </p:grpSpPr>
          <p:grpSp>
            <p:nvGrpSpPr>
              <p:cNvPr id="269" name="Google Shape;269;p30"/>
              <p:cNvGrpSpPr/>
              <p:nvPr/>
            </p:nvGrpSpPr>
            <p:grpSpPr>
              <a:xfrm>
                <a:off x="42987" y="4231659"/>
                <a:ext cx="3403574" cy="871457"/>
                <a:chOff x="243375" y="4150250"/>
                <a:chExt cx="1507207" cy="385925"/>
              </a:xfrm>
            </p:grpSpPr>
            <p:sp>
              <p:nvSpPr>
                <p:cNvPr id="270" name="Google Shape;270;p30"/>
                <p:cNvSpPr/>
                <p:nvPr/>
              </p:nvSpPr>
              <p:spPr>
                <a:xfrm>
                  <a:off x="243375" y="4150250"/>
                  <a:ext cx="330625" cy="3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5" h="15437" fill="none" extrusionOk="0">
                      <a:moveTo>
                        <a:pt x="8603" y="15436"/>
                      </a:moveTo>
                      <a:lnTo>
                        <a:pt x="4633" y="15436"/>
                      </a:lnTo>
                      <a:lnTo>
                        <a:pt x="4633" y="3085"/>
                      </a:lnTo>
                      <a:lnTo>
                        <a:pt x="0" y="3085"/>
                      </a:lnTo>
                      <a:lnTo>
                        <a:pt x="0" y="0"/>
                      </a:lnTo>
                      <a:lnTo>
                        <a:pt x="13225" y="0"/>
                      </a:lnTo>
                      <a:lnTo>
                        <a:pt x="13225" y="3085"/>
                      </a:lnTo>
                      <a:lnTo>
                        <a:pt x="8603" y="3085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110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" name="Google Shape;271;p30"/>
                <p:cNvSpPr/>
                <p:nvPr/>
              </p:nvSpPr>
              <p:spPr>
                <a:xfrm>
                  <a:off x="1403357" y="4150250"/>
                  <a:ext cx="347225" cy="3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9" h="15437" fill="none" extrusionOk="0">
                      <a:moveTo>
                        <a:pt x="0" y="0"/>
                      </a:moveTo>
                      <a:lnTo>
                        <a:pt x="9255" y="0"/>
                      </a:lnTo>
                      <a:cubicBezTo>
                        <a:pt x="10803" y="0"/>
                        <a:pt x="11920" y="343"/>
                        <a:pt x="12617" y="1051"/>
                      </a:cubicBezTo>
                      <a:cubicBezTo>
                        <a:pt x="13324" y="1747"/>
                        <a:pt x="13667" y="2864"/>
                        <a:pt x="13667" y="4412"/>
                      </a:cubicBezTo>
                      <a:lnTo>
                        <a:pt x="13667" y="6391"/>
                      </a:lnTo>
                      <a:cubicBezTo>
                        <a:pt x="13667" y="7619"/>
                        <a:pt x="13468" y="8559"/>
                        <a:pt x="13059" y="9233"/>
                      </a:cubicBezTo>
                      <a:cubicBezTo>
                        <a:pt x="12661" y="9908"/>
                        <a:pt x="12009" y="10361"/>
                        <a:pt x="11124" y="10582"/>
                      </a:cubicBezTo>
                      <a:lnTo>
                        <a:pt x="13888" y="15436"/>
                      </a:lnTo>
                      <a:lnTo>
                        <a:pt x="9587" y="15436"/>
                      </a:lnTo>
                      <a:lnTo>
                        <a:pt x="7055" y="10803"/>
                      </a:lnTo>
                      <a:lnTo>
                        <a:pt x="3970" y="10803"/>
                      </a:lnTo>
                      <a:lnTo>
                        <a:pt x="3970" y="15436"/>
                      </a:lnTo>
                      <a:lnTo>
                        <a:pt x="0" y="15436"/>
                      </a:lnTo>
                      <a:close/>
                      <a:moveTo>
                        <a:pt x="9698" y="4412"/>
                      </a:moveTo>
                      <a:cubicBezTo>
                        <a:pt x="9698" y="3527"/>
                        <a:pt x="9266" y="3085"/>
                        <a:pt x="8382" y="3085"/>
                      </a:cubicBezTo>
                      <a:lnTo>
                        <a:pt x="3970" y="3085"/>
                      </a:lnTo>
                      <a:lnTo>
                        <a:pt x="3970" y="7718"/>
                      </a:lnTo>
                      <a:lnTo>
                        <a:pt x="8382" y="7718"/>
                      </a:lnTo>
                      <a:cubicBezTo>
                        <a:pt x="9255" y="7718"/>
                        <a:pt x="9698" y="7276"/>
                        <a:pt x="9698" y="639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110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" name="Google Shape;351;p35">
                <a:extLst>
                  <a:ext uri="{FF2B5EF4-FFF2-40B4-BE49-F238E27FC236}">
                    <a16:creationId xmlns:a16="http://schemas.microsoft.com/office/drawing/2014/main" id="{9FE0E86B-DD4B-7BFA-E8CA-255A476C8A3C}"/>
                  </a:ext>
                </a:extLst>
              </p:cNvPr>
              <p:cNvSpPr/>
              <p:nvPr/>
            </p:nvSpPr>
            <p:spPr>
              <a:xfrm>
                <a:off x="886242" y="4228711"/>
                <a:ext cx="778663" cy="862165"/>
              </a:xfrm>
              <a:custGeom>
                <a:avLst/>
                <a:gdLst/>
                <a:ahLst/>
                <a:cxnLst/>
                <a:rect l="l" t="t" r="r" b="b"/>
                <a:pathLst>
                  <a:path w="14342" h="15880" fill="none" extrusionOk="0">
                    <a:moveTo>
                      <a:pt x="14342" y="11467"/>
                    </a:moveTo>
                    <a:cubicBezTo>
                      <a:pt x="14342" y="13015"/>
                      <a:pt x="13988" y="14132"/>
                      <a:pt x="13291" y="14840"/>
                    </a:cubicBezTo>
                    <a:cubicBezTo>
                      <a:pt x="12595" y="15536"/>
                      <a:pt x="11478" y="15879"/>
                      <a:pt x="9930" y="15879"/>
                    </a:cubicBezTo>
                    <a:lnTo>
                      <a:pt x="4412" y="15879"/>
                    </a:lnTo>
                    <a:cubicBezTo>
                      <a:pt x="2864" y="15879"/>
                      <a:pt x="1747" y="15536"/>
                      <a:pt x="1051" y="14840"/>
                    </a:cubicBezTo>
                    <a:cubicBezTo>
                      <a:pt x="354" y="14132"/>
                      <a:pt x="0" y="13015"/>
                      <a:pt x="0" y="11467"/>
                    </a:cubicBezTo>
                    <a:lnTo>
                      <a:pt x="0" y="4412"/>
                    </a:lnTo>
                    <a:cubicBezTo>
                      <a:pt x="0" y="2875"/>
                      <a:pt x="354" y="1748"/>
                      <a:pt x="1051" y="1051"/>
                    </a:cubicBezTo>
                    <a:cubicBezTo>
                      <a:pt x="1747" y="354"/>
                      <a:pt x="2864" y="1"/>
                      <a:pt x="4412" y="1"/>
                    </a:cubicBezTo>
                    <a:lnTo>
                      <a:pt x="9930" y="1"/>
                    </a:lnTo>
                    <a:cubicBezTo>
                      <a:pt x="11467" y="1"/>
                      <a:pt x="12595" y="354"/>
                      <a:pt x="13291" y="1051"/>
                    </a:cubicBezTo>
                    <a:cubicBezTo>
                      <a:pt x="13988" y="1748"/>
                      <a:pt x="14342" y="2875"/>
                      <a:pt x="14331" y="4412"/>
                    </a:cubicBezTo>
                    <a:close/>
                    <a:moveTo>
                      <a:pt x="10372" y="4412"/>
                    </a:moveTo>
                    <a:cubicBezTo>
                      <a:pt x="10372" y="3528"/>
                      <a:pt x="9930" y="3097"/>
                      <a:pt x="9045" y="3097"/>
                    </a:cubicBezTo>
                    <a:lnTo>
                      <a:pt x="5297" y="3097"/>
                    </a:lnTo>
                    <a:cubicBezTo>
                      <a:pt x="4423" y="3097"/>
                      <a:pt x="3981" y="3528"/>
                      <a:pt x="3981" y="4412"/>
                    </a:cubicBezTo>
                    <a:lnTo>
                      <a:pt x="3981" y="11467"/>
                    </a:lnTo>
                    <a:cubicBezTo>
                      <a:pt x="3981" y="12352"/>
                      <a:pt x="4423" y="12794"/>
                      <a:pt x="5297" y="12794"/>
                    </a:cubicBezTo>
                    <a:lnTo>
                      <a:pt x="9045" y="12794"/>
                    </a:lnTo>
                    <a:cubicBezTo>
                      <a:pt x="9930" y="12794"/>
                      <a:pt x="10372" y="12352"/>
                      <a:pt x="10372" y="1146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0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" name="Google Shape;878;p56">
                <a:extLst>
                  <a:ext uri="{FF2B5EF4-FFF2-40B4-BE49-F238E27FC236}">
                    <a16:creationId xmlns:a16="http://schemas.microsoft.com/office/drawing/2014/main" id="{15DBE51C-B6DE-BBE8-6569-968091146714}"/>
                  </a:ext>
                </a:extLst>
              </p:cNvPr>
              <p:cNvSpPr/>
              <p:nvPr/>
            </p:nvSpPr>
            <p:spPr>
              <a:xfrm>
                <a:off x="1787158" y="4251775"/>
                <a:ext cx="746617" cy="862164"/>
              </a:xfrm>
              <a:custGeom>
                <a:avLst/>
                <a:gdLst/>
                <a:ahLst/>
                <a:cxnLst/>
                <a:rect l="l" t="t" r="r" b="b"/>
                <a:pathLst>
                  <a:path w="12825" h="14454" fill="none" extrusionOk="0">
                    <a:moveTo>
                      <a:pt x="9165" y="1"/>
                    </a:moveTo>
                    <a:lnTo>
                      <a:pt x="12824" y="1"/>
                    </a:lnTo>
                    <a:lnTo>
                      <a:pt x="12824" y="10382"/>
                    </a:lnTo>
                    <a:cubicBezTo>
                      <a:pt x="12824" y="11804"/>
                      <a:pt x="12509" y="12836"/>
                      <a:pt x="11858" y="13487"/>
                    </a:cubicBezTo>
                    <a:cubicBezTo>
                      <a:pt x="11217" y="14128"/>
                      <a:pt x="10175" y="14454"/>
                      <a:pt x="8752" y="14454"/>
                    </a:cubicBezTo>
                    <a:lnTo>
                      <a:pt x="4072" y="14454"/>
                    </a:lnTo>
                    <a:cubicBezTo>
                      <a:pt x="2650" y="14454"/>
                      <a:pt x="1607" y="14128"/>
                      <a:pt x="967" y="13487"/>
                    </a:cubicBezTo>
                    <a:cubicBezTo>
                      <a:pt x="326" y="12836"/>
                      <a:pt x="0" y="11804"/>
                      <a:pt x="0" y="10382"/>
                    </a:cubicBezTo>
                    <a:lnTo>
                      <a:pt x="0" y="1"/>
                    </a:lnTo>
                    <a:lnTo>
                      <a:pt x="3670" y="1"/>
                    </a:lnTo>
                    <a:lnTo>
                      <a:pt x="3670" y="10382"/>
                    </a:lnTo>
                    <a:cubicBezTo>
                      <a:pt x="3670" y="11196"/>
                      <a:pt x="4072" y="11598"/>
                      <a:pt x="4887" y="11598"/>
                    </a:cubicBezTo>
                    <a:lnTo>
                      <a:pt x="7938" y="11598"/>
                    </a:lnTo>
                    <a:cubicBezTo>
                      <a:pt x="8752" y="11598"/>
                      <a:pt x="9165" y="11196"/>
                      <a:pt x="9165" y="10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rgbClr val="EFE9CE"/>
                </a:solidFill>
                <a:prstDash val="solid"/>
                <a:miter lim="108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Google Shape;742;p50">
                <a:extLst>
                  <a:ext uri="{FF2B5EF4-FFF2-40B4-BE49-F238E27FC236}">
                    <a16:creationId xmlns:a16="http://schemas.microsoft.com/office/drawing/2014/main" id="{361412EF-1C2B-AFBB-D0E7-8A5777AD05EC}"/>
                  </a:ext>
                </a:extLst>
              </p:cNvPr>
              <p:cNvSpPr/>
              <p:nvPr/>
            </p:nvSpPr>
            <p:spPr>
              <a:xfrm>
                <a:off x="3531328" y="4228711"/>
                <a:ext cx="746617" cy="904030"/>
              </a:xfrm>
              <a:custGeom>
                <a:avLst/>
                <a:gdLst/>
                <a:ahLst/>
                <a:cxnLst/>
                <a:rect l="l" t="t" r="r" b="b"/>
                <a:pathLst>
                  <a:path w="10437" h="11970" fill="none" extrusionOk="0">
                    <a:moveTo>
                      <a:pt x="10436" y="11970"/>
                    </a:moveTo>
                    <a:lnTo>
                      <a:pt x="7189" y="11970"/>
                    </a:lnTo>
                    <a:lnTo>
                      <a:pt x="3084" y="4790"/>
                    </a:lnTo>
                    <a:lnTo>
                      <a:pt x="3084" y="11970"/>
                    </a:lnTo>
                    <a:lnTo>
                      <a:pt x="0" y="11970"/>
                    </a:lnTo>
                    <a:lnTo>
                      <a:pt x="0" y="1"/>
                    </a:lnTo>
                    <a:lnTo>
                      <a:pt x="3257" y="1"/>
                    </a:lnTo>
                    <a:lnTo>
                      <a:pt x="7362" y="7180"/>
                    </a:lnTo>
                    <a:lnTo>
                      <a:pt x="7362" y="1"/>
                    </a:lnTo>
                    <a:lnTo>
                      <a:pt x="10436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91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78;p56">
                <a:extLst>
                  <a:ext uri="{FF2B5EF4-FFF2-40B4-BE49-F238E27FC236}">
                    <a16:creationId xmlns:a16="http://schemas.microsoft.com/office/drawing/2014/main" id="{9672AC96-27FA-E4CC-05A0-15A9ED9C61FC}"/>
                  </a:ext>
                </a:extLst>
              </p:cNvPr>
              <p:cNvSpPr/>
              <p:nvPr/>
            </p:nvSpPr>
            <p:spPr>
              <a:xfrm>
                <a:off x="5163461" y="4249925"/>
                <a:ext cx="664649" cy="840951"/>
              </a:xfrm>
              <a:custGeom>
                <a:avLst/>
                <a:gdLst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10381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938 w 12824"/>
                  <a:gd name="connsiteY12" fmla="*/ 11597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41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41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2407 w 12824"/>
                  <a:gd name="connsiteY6" fmla="*/ 9047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955 w 12955"/>
                  <a:gd name="connsiteY2" fmla="*/ 10381 h 14453"/>
                  <a:gd name="connsiteX3" fmla="*/ 11989 w 12955"/>
                  <a:gd name="connsiteY3" fmla="*/ 13486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2538 w 12955"/>
                  <a:gd name="connsiteY6" fmla="*/ 904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955 w 12955"/>
                  <a:gd name="connsiteY2" fmla="*/ 10381 h 14453"/>
                  <a:gd name="connsiteX3" fmla="*/ 10844 w 12955"/>
                  <a:gd name="connsiteY3" fmla="*/ 9270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2538 w 12955"/>
                  <a:gd name="connsiteY6" fmla="*/ 904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10844 w 12955"/>
                  <a:gd name="connsiteY3" fmla="*/ 9270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2538 w 12955"/>
                  <a:gd name="connsiteY6" fmla="*/ 904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10844 w 12955"/>
                  <a:gd name="connsiteY3" fmla="*/ 9270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8883 w 12955"/>
                  <a:gd name="connsiteY4" fmla="*/ 14453 h 14453"/>
                  <a:gd name="connsiteX5" fmla="*/ 564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01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01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8664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0 w 12955"/>
                  <a:gd name="connsiteY6" fmla="*/ 8561 h 14453"/>
                  <a:gd name="connsiteX7" fmla="*/ 131 w 12955"/>
                  <a:gd name="connsiteY7" fmla="*/ 0 h 14453"/>
                  <a:gd name="connsiteX8" fmla="*/ 3801 w 12955"/>
                  <a:gd name="connsiteY8" fmla="*/ 0 h 14453"/>
                  <a:gd name="connsiteX9" fmla="*/ 3801 w 12955"/>
                  <a:gd name="connsiteY9" fmla="*/ 5143 h 14453"/>
                  <a:gd name="connsiteX10" fmla="*/ 4691 w 12955"/>
                  <a:gd name="connsiteY10" fmla="*/ 6647 h 14453"/>
                  <a:gd name="connsiteX11" fmla="*/ 8134 w 12955"/>
                  <a:gd name="connsiteY11" fmla="*/ 6742 h 14453"/>
                  <a:gd name="connsiteX12" fmla="*/ 9165 w 12955"/>
                  <a:gd name="connsiteY12" fmla="*/ 5111 h 14453"/>
                  <a:gd name="connsiteX13" fmla="*/ 9296 w 12955"/>
                  <a:gd name="connsiteY13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212 w 12955"/>
                  <a:gd name="connsiteY3" fmla="*/ 8631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212 w 12955"/>
                  <a:gd name="connsiteY3" fmla="*/ 8631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212 w 12955"/>
                  <a:gd name="connsiteY3" fmla="*/ 8631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624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624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624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8134 w 12991"/>
                  <a:gd name="connsiteY11" fmla="*/ 6742 h 14389"/>
                  <a:gd name="connsiteX12" fmla="*/ 9165 w 12991"/>
                  <a:gd name="connsiteY12" fmla="*/ 5111 h 14389"/>
                  <a:gd name="connsiteX13" fmla="*/ 9296 w 12991"/>
                  <a:gd name="connsiteY13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5129 w 12991"/>
                  <a:gd name="connsiteY11" fmla="*/ 6563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8134 w 12991"/>
                  <a:gd name="connsiteY11" fmla="*/ 6742 h 14389"/>
                  <a:gd name="connsiteX12" fmla="*/ 9165 w 12991"/>
                  <a:gd name="connsiteY12" fmla="*/ 5111 h 14389"/>
                  <a:gd name="connsiteX13" fmla="*/ 9296 w 12991"/>
                  <a:gd name="connsiteY13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5241 w 12991"/>
                  <a:gd name="connsiteY10" fmla="*/ 5846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5241 w 12991"/>
                  <a:gd name="connsiteY10" fmla="*/ 5846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67 w 12991"/>
                  <a:gd name="connsiteY11" fmla="*/ 594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67 w 12991"/>
                  <a:gd name="connsiteY11" fmla="*/ 594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474 w 12991"/>
                  <a:gd name="connsiteY10" fmla="*/ 6421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474 w 12991"/>
                  <a:gd name="connsiteY10" fmla="*/ 6421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62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7202 w 12991"/>
                  <a:gd name="connsiteY0" fmla="*/ 0 h 14421"/>
                  <a:gd name="connsiteX1" fmla="*/ 12955 w 12991"/>
                  <a:gd name="connsiteY1" fmla="*/ 32 h 14421"/>
                  <a:gd name="connsiteX2" fmla="*/ 12988 w 12991"/>
                  <a:gd name="connsiteY2" fmla="*/ 8752 h 14421"/>
                  <a:gd name="connsiteX3" fmla="*/ 7212 w 12991"/>
                  <a:gd name="connsiteY3" fmla="*/ 8663 h 14421"/>
                  <a:gd name="connsiteX4" fmla="*/ 7312 w 12991"/>
                  <a:gd name="connsiteY4" fmla="*/ 14421 h 14421"/>
                  <a:gd name="connsiteX5" fmla="*/ 5119 w 12991"/>
                  <a:gd name="connsiteY5" fmla="*/ 14389 h 14421"/>
                  <a:gd name="connsiteX6" fmla="*/ 5227 w 12991"/>
                  <a:gd name="connsiteY6" fmla="*/ 8607 h 14421"/>
                  <a:gd name="connsiteX7" fmla="*/ 0 w 12991"/>
                  <a:gd name="connsiteY7" fmla="*/ 8593 h 14421"/>
                  <a:gd name="connsiteX8" fmla="*/ 131 w 12991"/>
                  <a:gd name="connsiteY8" fmla="*/ 32 h 14421"/>
                  <a:gd name="connsiteX9" fmla="*/ 3801 w 12991"/>
                  <a:gd name="connsiteY9" fmla="*/ 32 h 14421"/>
                  <a:gd name="connsiteX10" fmla="*/ 3801 w 12991"/>
                  <a:gd name="connsiteY10" fmla="*/ 5655 h 14421"/>
                  <a:gd name="connsiteX11" fmla="*/ 7234 w 12991"/>
                  <a:gd name="connsiteY11" fmla="*/ 5686 h 14421"/>
                  <a:gd name="connsiteX12" fmla="*/ 7202 w 12991"/>
                  <a:gd name="connsiteY12" fmla="*/ 0 h 14421"/>
                  <a:gd name="connsiteX0" fmla="*/ 7202 w 12988"/>
                  <a:gd name="connsiteY0" fmla="*/ 0 h 14421"/>
                  <a:gd name="connsiteX1" fmla="*/ 10108 w 12988"/>
                  <a:gd name="connsiteY1" fmla="*/ 32 h 14421"/>
                  <a:gd name="connsiteX2" fmla="*/ 12988 w 12988"/>
                  <a:gd name="connsiteY2" fmla="*/ 8752 h 14421"/>
                  <a:gd name="connsiteX3" fmla="*/ 7212 w 12988"/>
                  <a:gd name="connsiteY3" fmla="*/ 8663 h 14421"/>
                  <a:gd name="connsiteX4" fmla="*/ 7312 w 12988"/>
                  <a:gd name="connsiteY4" fmla="*/ 14421 h 14421"/>
                  <a:gd name="connsiteX5" fmla="*/ 5119 w 12988"/>
                  <a:gd name="connsiteY5" fmla="*/ 14389 h 14421"/>
                  <a:gd name="connsiteX6" fmla="*/ 5227 w 12988"/>
                  <a:gd name="connsiteY6" fmla="*/ 8607 h 14421"/>
                  <a:gd name="connsiteX7" fmla="*/ 0 w 12988"/>
                  <a:gd name="connsiteY7" fmla="*/ 8593 h 14421"/>
                  <a:gd name="connsiteX8" fmla="*/ 131 w 12988"/>
                  <a:gd name="connsiteY8" fmla="*/ 32 h 14421"/>
                  <a:gd name="connsiteX9" fmla="*/ 3801 w 12988"/>
                  <a:gd name="connsiteY9" fmla="*/ 32 h 14421"/>
                  <a:gd name="connsiteX10" fmla="*/ 3801 w 12988"/>
                  <a:gd name="connsiteY10" fmla="*/ 5655 h 14421"/>
                  <a:gd name="connsiteX11" fmla="*/ 7234 w 12988"/>
                  <a:gd name="connsiteY11" fmla="*/ 5686 h 14421"/>
                  <a:gd name="connsiteX12" fmla="*/ 7202 w 12988"/>
                  <a:gd name="connsiteY12" fmla="*/ 0 h 14421"/>
                  <a:gd name="connsiteX0" fmla="*/ 7202 w 10209"/>
                  <a:gd name="connsiteY0" fmla="*/ 0 h 14421"/>
                  <a:gd name="connsiteX1" fmla="*/ 10108 w 10209"/>
                  <a:gd name="connsiteY1" fmla="*/ 32 h 14421"/>
                  <a:gd name="connsiteX2" fmla="*/ 10207 w 10209"/>
                  <a:gd name="connsiteY2" fmla="*/ 8560 h 14421"/>
                  <a:gd name="connsiteX3" fmla="*/ 7212 w 10209"/>
                  <a:gd name="connsiteY3" fmla="*/ 8663 h 14421"/>
                  <a:gd name="connsiteX4" fmla="*/ 7312 w 10209"/>
                  <a:gd name="connsiteY4" fmla="*/ 14421 h 14421"/>
                  <a:gd name="connsiteX5" fmla="*/ 5119 w 10209"/>
                  <a:gd name="connsiteY5" fmla="*/ 14389 h 14421"/>
                  <a:gd name="connsiteX6" fmla="*/ 5227 w 10209"/>
                  <a:gd name="connsiteY6" fmla="*/ 8607 h 14421"/>
                  <a:gd name="connsiteX7" fmla="*/ 0 w 10209"/>
                  <a:gd name="connsiteY7" fmla="*/ 8593 h 14421"/>
                  <a:gd name="connsiteX8" fmla="*/ 131 w 10209"/>
                  <a:gd name="connsiteY8" fmla="*/ 32 h 14421"/>
                  <a:gd name="connsiteX9" fmla="*/ 3801 w 10209"/>
                  <a:gd name="connsiteY9" fmla="*/ 32 h 14421"/>
                  <a:gd name="connsiteX10" fmla="*/ 3801 w 10209"/>
                  <a:gd name="connsiteY10" fmla="*/ 5655 h 14421"/>
                  <a:gd name="connsiteX11" fmla="*/ 7234 w 10209"/>
                  <a:gd name="connsiteY11" fmla="*/ 5686 h 14421"/>
                  <a:gd name="connsiteX12" fmla="*/ 7202 w 10209"/>
                  <a:gd name="connsiteY12" fmla="*/ 0 h 14421"/>
                  <a:gd name="connsiteX0" fmla="*/ 7202 w 10209"/>
                  <a:gd name="connsiteY0" fmla="*/ 0 h 14421"/>
                  <a:gd name="connsiteX1" fmla="*/ 10108 w 10209"/>
                  <a:gd name="connsiteY1" fmla="*/ 32 h 14421"/>
                  <a:gd name="connsiteX2" fmla="*/ 10207 w 10209"/>
                  <a:gd name="connsiteY2" fmla="*/ 8752 h 14421"/>
                  <a:gd name="connsiteX3" fmla="*/ 7212 w 10209"/>
                  <a:gd name="connsiteY3" fmla="*/ 8663 h 14421"/>
                  <a:gd name="connsiteX4" fmla="*/ 7312 w 10209"/>
                  <a:gd name="connsiteY4" fmla="*/ 14421 h 14421"/>
                  <a:gd name="connsiteX5" fmla="*/ 5119 w 10209"/>
                  <a:gd name="connsiteY5" fmla="*/ 14389 h 14421"/>
                  <a:gd name="connsiteX6" fmla="*/ 5227 w 10209"/>
                  <a:gd name="connsiteY6" fmla="*/ 8607 h 14421"/>
                  <a:gd name="connsiteX7" fmla="*/ 0 w 10209"/>
                  <a:gd name="connsiteY7" fmla="*/ 8593 h 14421"/>
                  <a:gd name="connsiteX8" fmla="*/ 131 w 10209"/>
                  <a:gd name="connsiteY8" fmla="*/ 32 h 14421"/>
                  <a:gd name="connsiteX9" fmla="*/ 3801 w 10209"/>
                  <a:gd name="connsiteY9" fmla="*/ 32 h 14421"/>
                  <a:gd name="connsiteX10" fmla="*/ 3801 w 10209"/>
                  <a:gd name="connsiteY10" fmla="*/ 5655 h 14421"/>
                  <a:gd name="connsiteX11" fmla="*/ 7234 w 10209"/>
                  <a:gd name="connsiteY11" fmla="*/ 5686 h 14421"/>
                  <a:gd name="connsiteX12" fmla="*/ 7202 w 10209"/>
                  <a:gd name="connsiteY12" fmla="*/ 0 h 14421"/>
                  <a:gd name="connsiteX0" fmla="*/ 7202 w 10209"/>
                  <a:gd name="connsiteY0" fmla="*/ 0 h 14421"/>
                  <a:gd name="connsiteX1" fmla="*/ 10108 w 10209"/>
                  <a:gd name="connsiteY1" fmla="*/ 32 h 14421"/>
                  <a:gd name="connsiteX2" fmla="*/ 10207 w 10209"/>
                  <a:gd name="connsiteY2" fmla="*/ 8752 h 14421"/>
                  <a:gd name="connsiteX3" fmla="*/ 7212 w 10209"/>
                  <a:gd name="connsiteY3" fmla="*/ 8663 h 14421"/>
                  <a:gd name="connsiteX4" fmla="*/ 7312 w 10209"/>
                  <a:gd name="connsiteY4" fmla="*/ 14421 h 14421"/>
                  <a:gd name="connsiteX5" fmla="*/ 5119 w 10209"/>
                  <a:gd name="connsiteY5" fmla="*/ 14389 h 14421"/>
                  <a:gd name="connsiteX6" fmla="*/ 3722 w 10209"/>
                  <a:gd name="connsiteY6" fmla="*/ 8543 h 14421"/>
                  <a:gd name="connsiteX7" fmla="*/ 0 w 10209"/>
                  <a:gd name="connsiteY7" fmla="*/ 8593 h 14421"/>
                  <a:gd name="connsiteX8" fmla="*/ 131 w 10209"/>
                  <a:gd name="connsiteY8" fmla="*/ 32 h 14421"/>
                  <a:gd name="connsiteX9" fmla="*/ 3801 w 10209"/>
                  <a:gd name="connsiteY9" fmla="*/ 32 h 14421"/>
                  <a:gd name="connsiteX10" fmla="*/ 3801 w 10209"/>
                  <a:gd name="connsiteY10" fmla="*/ 5655 h 14421"/>
                  <a:gd name="connsiteX11" fmla="*/ 7234 w 10209"/>
                  <a:gd name="connsiteY11" fmla="*/ 5686 h 14421"/>
                  <a:gd name="connsiteX12" fmla="*/ 7202 w 10209"/>
                  <a:gd name="connsiteY12" fmla="*/ 0 h 14421"/>
                  <a:gd name="connsiteX0" fmla="*/ 7202 w 10209"/>
                  <a:gd name="connsiteY0" fmla="*/ 0 h 14453"/>
                  <a:gd name="connsiteX1" fmla="*/ 10108 w 10209"/>
                  <a:gd name="connsiteY1" fmla="*/ 32 h 14453"/>
                  <a:gd name="connsiteX2" fmla="*/ 10207 w 10209"/>
                  <a:gd name="connsiteY2" fmla="*/ 8752 h 14453"/>
                  <a:gd name="connsiteX3" fmla="*/ 7212 w 10209"/>
                  <a:gd name="connsiteY3" fmla="*/ 8663 h 14453"/>
                  <a:gd name="connsiteX4" fmla="*/ 7312 w 10209"/>
                  <a:gd name="connsiteY4" fmla="*/ 14421 h 14453"/>
                  <a:gd name="connsiteX5" fmla="*/ 3712 w 10209"/>
                  <a:gd name="connsiteY5" fmla="*/ 14453 h 14453"/>
                  <a:gd name="connsiteX6" fmla="*/ 3722 w 10209"/>
                  <a:gd name="connsiteY6" fmla="*/ 8543 h 14453"/>
                  <a:gd name="connsiteX7" fmla="*/ 0 w 10209"/>
                  <a:gd name="connsiteY7" fmla="*/ 8593 h 14453"/>
                  <a:gd name="connsiteX8" fmla="*/ 131 w 10209"/>
                  <a:gd name="connsiteY8" fmla="*/ 32 h 14453"/>
                  <a:gd name="connsiteX9" fmla="*/ 3801 w 10209"/>
                  <a:gd name="connsiteY9" fmla="*/ 32 h 14453"/>
                  <a:gd name="connsiteX10" fmla="*/ 3801 w 10209"/>
                  <a:gd name="connsiteY10" fmla="*/ 5655 h 14453"/>
                  <a:gd name="connsiteX11" fmla="*/ 7234 w 10209"/>
                  <a:gd name="connsiteY11" fmla="*/ 5686 h 14453"/>
                  <a:gd name="connsiteX12" fmla="*/ 7202 w 10209"/>
                  <a:gd name="connsiteY12" fmla="*/ 0 h 14453"/>
                  <a:gd name="connsiteX0" fmla="*/ 7202 w 10108"/>
                  <a:gd name="connsiteY0" fmla="*/ 0 h 14453"/>
                  <a:gd name="connsiteX1" fmla="*/ 10108 w 10108"/>
                  <a:gd name="connsiteY1" fmla="*/ 32 h 14453"/>
                  <a:gd name="connsiteX2" fmla="*/ 10043 w 10108"/>
                  <a:gd name="connsiteY2" fmla="*/ 8465 h 14453"/>
                  <a:gd name="connsiteX3" fmla="*/ 7212 w 10108"/>
                  <a:gd name="connsiteY3" fmla="*/ 8663 h 14453"/>
                  <a:gd name="connsiteX4" fmla="*/ 7312 w 10108"/>
                  <a:gd name="connsiteY4" fmla="*/ 14421 h 14453"/>
                  <a:gd name="connsiteX5" fmla="*/ 3712 w 10108"/>
                  <a:gd name="connsiteY5" fmla="*/ 14453 h 14453"/>
                  <a:gd name="connsiteX6" fmla="*/ 3722 w 10108"/>
                  <a:gd name="connsiteY6" fmla="*/ 8543 h 14453"/>
                  <a:gd name="connsiteX7" fmla="*/ 0 w 10108"/>
                  <a:gd name="connsiteY7" fmla="*/ 8593 h 14453"/>
                  <a:gd name="connsiteX8" fmla="*/ 131 w 10108"/>
                  <a:gd name="connsiteY8" fmla="*/ 32 h 14453"/>
                  <a:gd name="connsiteX9" fmla="*/ 3801 w 10108"/>
                  <a:gd name="connsiteY9" fmla="*/ 32 h 14453"/>
                  <a:gd name="connsiteX10" fmla="*/ 3801 w 10108"/>
                  <a:gd name="connsiteY10" fmla="*/ 5655 h 14453"/>
                  <a:gd name="connsiteX11" fmla="*/ 7234 w 10108"/>
                  <a:gd name="connsiteY11" fmla="*/ 5686 h 14453"/>
                  <a:gd name="connsiteX12" fmla="*/ 7202 w 10108"/>
                  <a:gd name="connsiteY12" fmla="*/ 0 h 14453"/>
                  <a:gd name="connsiteX0" fmla="*/ 7202 w 10108"/>
                  <a:gd name="connsiteY0" fmla="*/ 0 h 14453"/>
                  <a:gd name="connsiteX1" fmla="*/ 10108 w 10108"/>
                  <a:gd name="connsiteY1" fmla="*/ 32 h 14453"/>
                  <a:gd name="connsiteX2" fmla="*/ 10043 w 10108"/>
                  <a:gd name="connsiteY2" fmla="*/ 8465 h 14453"/>
                  <a:gd name="connsiteX3" fmla="*/ 7212 w 10108"/>
                  <a:gd name="connsiteY3" fmla="*/ 8663 h 14453"/>
                  <a:gd name="connsiteX4" fmla="*/ 7181 w 10108"/>
                  <a:gd name="connsiteY4" fmla="*/ 14389 h 14453"/>
                  <a:gd name="connsiteX5" fmla="*/ 3712 w 10108"/>
                  <a:gd name="connsiteY5" fmla="*/ 14453 h 14453"/>
                  <a:gd name="connsiteX6" fmla="*/ 3722 w 10108"/>
                  <a:gd name="connsiteY6" fmla="*/ 8543 h 14453"/>
                  <a:gd name="connsiteX7" fmla="*/ 0 w 10108"/>
                  <a:gd name="connsiteY7" fmla="*/ 8593 h 14453"/>
                  <a:gd name="connsiteX8" fmla="*/ 131 w 10108"/>
                  <a:gd name="connsiteY8" fmla="*/ 32 h 14453"/>
                  <a:gd name="connsiteX9" fmla="*/ 3801 w 10108"/>
                  <a:gd name="connsiteY9" fmla="*/ 32 h 14453"/>
                  <a:gd name="connsiteX10" fmla="*/ 3801 w 10108"/>
                  <a:gd name="connsiteY10" fmla="*/ 5655 h 14453"/>
                  <a:gd name="connsiteX11" fmla="*/ 7234 w 10108"/>
                  <a:gd name="connsiteY11" fmla="*/ 5686 h 14453"/>
                  <a:gd name="connsiteX12" fmla="*/ 7202 w 10108"/>
                  <a:gd name="connsiteY12" fmla="*/ 0 h 14453"/>
                  <a:gd name="connsiteX0" fmla="*/ 7202 w 10108"/>
                  <a:gd name="connsiteY0" fmla="*/ 0 h 14453"/>
                  <a:gd name="connsiteX1" fmla="*/ 10108 w 10108"/>
                  <a:gd name="connsiteY1" fmla="*/ 32 h 14453"/>
                  <a:gd name="connsiteX2" fmla="*/ 10043 w 10108"/>
                  <a:gd name="connsiteY2" fmla="*/ 8465 h 14453"/>
                  <a:gd name="connsiteX3" fmla="*/ 7212 w 10108"/>
                  <a:gd name="connsiteY3" fmla="*/ 8663 h 14453"/>
                  <a:gd name="connsiteX4" fmla="*/ 7181 w 10108"/>
                  <a:gd name="connsiteY4" fmla="*/ 14389 h 14453"/>
                  <a:gd name="connsiteX5" fmla="*/ 3712 w 10108"/>
                  <a:gd name="connsiteY5" fmla="*/ 14453 h 14453"/>
                  <a:gd name="connsiteX6" fmla="*/ 3526 w 10108"/>
                  <a:gd name="connsiteY6" fmla="*/ 8351 h 14453"/>
                  <a:gd name="connsiteX7" fmla="*/ 0 w 10108"/>
                  <a:gd name="connsiteY7" fmla="*/ 8593 h 14453"/>
                  <a:gd name="connsiteX8" fmla="*/ 131 w 10108"/>
                  <a:gd name="connsiteY8" fmla="*/ 32 h 14453"/>
                  <a:gd name="connsiteX9" fmla="*/ 3801 w 10108"/>
                  <a:gd name="connsiteY9" fmla="*/ 32 h 14453"/>
                  <a:gd name="connsiteX10" fmla="*/ 3801 w 10108"/>
                  <a:gd name="connsiteY10" fmla="*/ 5655 h 14453"/>
                  <a:gd name="connsiteX11" fmla="*/ 7234 w 10108"/>
                  <a:gd name="connsiteY11" fmla="*/ 5686 h 14453"/>
                  <a:gd name="connsiteX12" fmla="*/ 7202 w 10108"/>
                  <a:gd name="connsiteY12" fmla="*/ 0 h 14453"/>
                  <a:gd name="connsiteX0" fmla="*/ 7169 w 10075"/>
                  <a:gd name="connsiteY0" fmla="*/ 0 h 14453"/>
                  <a:gd name="connsiteX1" fmla="*/ 10075 w 10075"/>
                  <a:gd name="connsiteY1" fmla="*/ 32 h 14453"/>
                  <a:gd name="connsiteX2" fmla="*/ 10010 w 10075"/>
                  <a:gd name="connsiteY2" fmla="*/ 8465 h 14453"/>
                  <a:gd name="connsiteX3" fmla="*/ 7179 w 10075"/>
                  <a:gd name="connsiteY3" fmla="*/ 8663 h 14453"/>
                  <a:gd name="connsiteX4" fmla="*/ 7148 w 10075"/>
                  <a:gd name="connsiteY4" fmla="*/ 14389 h 14453"/>
                  <a:gd name="connsiteX5" fmla="*/ 3679 w 10075"/>
                  <a:gd name="connsiteY5" fmla="*/ 14453 h 14453"/>
                  <a:gd name="connsiteX6" fmla="*/ 3493 w 10075"/>
                  <a:gd name="connsiteY6" fmla="*/ 8351 h 14453"/>
                  <a:gd name="connsiteX7" fmla="*/ 0 w 10075"/>
                  <a:gd name="connsiteY7" fmla="*/ 8338 h 14453"/>
                  <a:gd name="connsiteX8" fmla="*/ 98 w 10075"/>
                  <a:gd name="connsiteY8" fmla="*/ 32 h 14453"/>
                  <a:gd name="connsiteX9" fmla="*/ 3768 w 10075"/>
                  <a:gd name="connsiteY9" fmla="*/ 32 h 14453"/>
                  <a:gd name="connsiteX10" fmla="*/ 3768 w 10075"/>
                  <a:gd name="connsiteY10" fmla="*/ 5655 h 14453"/>
                  <a:gd name="connsiteX11" fmla="*/ 7201 w 10075"/>
                  <a:gd name="connsiteY11" fmla="*/ 5686 h 14453"/>
                  <a:gd name="connsiteX12" fmla="*/ 7169 w 10075"/>
                  <a:gd name="connsiteY12" fmla="*/ 0 h 14453"/>
                  <a:gd name="connsiteX0" fmla="*/ 7169 w 10111"/>
                  <a:gd name="connsiteY0" fmla="*/ 0 h 14453"/>
                  <a:gd name="connsiteX1" fmla="*/ 10075 w 10111"/>
                  <a:gd name="connsiteY1" fmla="*/ 32 h 14453"/>
                  <a:gd name="connsiteX2" fmla="*/ 10108 w 10111"/>
                  <a:gd name="connsiteY2" fmla="*/ 8657 h 14453"/>
                  <a:gd name="connsiteX3" fmla="*/ 7179 w 10111"/>
                  <a:gd name="connsiteY3" fmla="*/ 8663 h 14453"/>
                  <a:gd name="connsiteX4" fmla="*/ 7148 w 10111"/>
                  <a:gd name="connsiteY4" fmla="*/ 14389 h 14453"/>
                  <a:gd name="connsiteX5" fmla="*/ 3679 w 10111"/>
                  <a:gd name="connsiteY5" fmla="*/ 14453 h 14453"/>
                  <a:gd name="connsiteX6" fmla="*/ 3493 w 10111"/>
                  <a:gd name="connsiteY6" fmla="*/ 8351 h 14453"/>
                  <a:gd name="connsiteX7" fmla="*/ 0 w 10111"/>
                  <a:gd name="connsiteY7" fmla="*/ 8338 h 14453"/>
                  <a:gd name="connsiteX8" fmla="*/ 98 w 10111"/>
                  <a:gd name="connsiteY8" fmla="*/ 32 h 14453"/>
                  <a:gd name="connsiteX9" fmla="*/ 3768 w 10111"/>
                  <a:gd name="connsiteY9" fmla="*/ 32 h 14453"/>
                  <a:gd name="connsiteX10" fmla="*/ 3768 w 10111"/>
                  <a:gd name="connsiteY10" fmla="*/ 5655 h 14453"/>
                  <a:gd name="connsiteX11" fmla="*/ 7201 w 10111"/>
                  <a:gd name="connsiteY11" fmla="*/ 5686 h 14453"/>
                  <a:gd name="connsiteX12" fmla="*/ 7169 w 10111"/>
                  <a:gd name="connsiteY12" fmla="*/ 0 h 14453"/>
                  <a:gd name="connsiteX0" fmla="*/ 7169 w 10111"/>
                  <a:gd name="connsiteY0" fmla="*/ 0 h 14421"/>
                  <a:gd name="connsiteX1" fmla="*/ 10075 w 10111"/>
                  <a:gd name="connsiteY1" fmla="*/ 32 h 14421"/>
                  <a:gd name="connsiteX2" fmla="*/ 10108 w 10111"/>
                  <a:gd name="connsiteY2" fmla="*/ 8657 h 14421"/>
                  <a:gd name="connsiteX3" fmla="*/ 7179 w 10111"/>
                  <a:gd name="connsiteY3" fmla="*/ 8663 h 14421"/>
                  <a:gd name="connsiteX4" fmla="*/ 7148 w 10111"/>
                  <a:gd name="connsiteY4" fmla="*/ 14389 h 14421"/>
                  <a:gd name="connsiteX5" fmla="*/ 3483 w 10111"/>
                  <a:gd name="connsiteY5" fmla="*/ 14421 h 14421"/>
                  <a:gd name="connsiteX6" fmla="*/ 3493 w 10111"/>
                  <a:gd name="connsiteY6" fmla="*/ 8351 h 14421"/>
                  <a:gd name="connsiteX7" fmla="*/ 0 w 10111"/>
                  <a:gd name="connsiteY7" fmla="*/ 8338 h 14421"/>
                  <a:gd name="connsiteX8" fmla="*/ 98 w 10111"/>
                  <a:gd name="connsiteY8" fmla="*/ 32 h 14421"/>
                  <a:gd name="connsiteX9" fmla="*/ 3768 w 10111"/>
                  <a:gd name="connsiteY9" fmla="*/ 32 h 14421"/>
                  <a:gd name="connsiteX10" fmla="*/ 3768 w 10111"/>
                  <a:gd name="connsiteY10" fmla="*/ 5655 h 14421"/>
                  <a:gd name="connsiteX11" fmla="*/ 7201 w 10111"/>
                  <a:gd name="connsiteY11" fmla="*/ 5686 h 14421"/>
                  <a:gd name="connsiteX12" fmla="*/ 7169 w 10111"/>
                  <a:gd name="connsiteY12" fmla="*/ 0 h 1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11" h="14421" fill="none" extrusionOk="0">
                    <a:moveTo>
                      <a:pt x="7169" y="0"/>
                    </a:moveTo>
                    <a:lnTo>
                      <a:pt x="10075" y="32"/>
                    </a:lnTo>
                    <a:cubicBezTo>
                      <a:pt x="10053" y="2907"/>
                      <a:pt x="10130" y="5782"/>
                      <a:pt x="10108" y="8657"/>
                    </a:cubicBezTo>
                    <a:cubicBezTo>
                      <a:pt x="8210" y="8641"/>
                      <a:pt x="10032" y="8675"/>
                      <a:pt x="7179" y="8663"/>
                    </a:cubicBezTo>
                    <a:cubicBezTo>
                      <a:pt x="7206" y="10215"/>
                      <a:pt x="7164" y="12217"/>
                      <a:pt x="7148" y="14389"/>
                    </a:cubicBezTo>
                    <a:lnTo>
                      <a:pt x="3483" y="14421"/>
                    </a:lnTo>
                    <a:cubicBezTo>
                      <a:pt x="3430" y="12334"/>
                      <a:pt x="3518" y="10610"/>
                      <a:pt x="3493" y="8351"/>
                    </a:cubicBezTo>
                    <a:lnTo>
                      <a:pt x="0" y="8338"/>
                    </a:lnTo>
                    <a:cubicBezTo>
                      <a:pt x="44" y="5484"/>
                      <a:pt x="54" y="2886"/>
                      <a:pt x="98" y="32"/>
                    </a:cubicBezTo>
                    <a:lnTo>
                      <a:pt x="3768" y="32"/>
                    </a:lnTo>
                    <a:cubicBezTo>
                      <a:pt x="3768" y="3492"/>
                      <a:pt x="3730" y="3911"/>
                      <a:pt x="3768" y="5655"/>
                    </a:cubicBezTo>
                    <a:cubicBezTo>
                      <a:pt x="5971" y="5709"/>
                      <a:pt x="5140" y="5681"/>
                      <a:pt x="7201" y="5686"/>
                    </a:cubicBezTo>
                    <a:cubicBezTo>
                      <a:pt x="7245" y="3982"/>
                      <a:pt x="7125" y="1704"/>
                      <a:pt x="71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rgbClr val="EFE9CE"/>
                </a:solidFill>
                <a:prstDash val="solid"/>
                <a:miter lim="108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Google Shape;353;p35">
              <a:extLst>
                <a:ext uri="{FF2B5EF4-FFF2-40B4-BE49-F238E27FC236}">
                  <a16:creationId xmlns:a16="http://schemas.microsoft.com/office/drawing/2014/main" id="{FB9D0314-56E3-1793-4D58-5EDA4670A613}"/>
                </a:ext>
              </a:extLst>
            </p:cNvPr>
            <p:cNvSpPr/>
            <p:nvPr/>
          </p:nvSpPr>
          <p:spPr>
            <a:xfrm>
              <a:off x="4429246" y="4251776"/>
              <a:ext cx="664649" cy="879086"/>
            </a:xfrm>
            <a:custGeom>
              <a:avLst/>
              <a:gdLst/>
              <a:ahLst/>
              <a:cxnLst/>
              <a:rect l="l" t="t" r="r" b="b"/>
              <a:pathLst>
                <a:path w="12242" h="15437" fill="none" extrusionOk="0">
                  <a:moveTo>
                    <a:pt x="12241" y="15437"/>
                  </a:moveTo>
                  <a:lnTo>
                    <a:pt x="1" y="15437"/>
                  </a:lnTo>
                  <a:lnTo>
                    <a:pt x="1" y="1"/>
                  </a:lnTo>
                  <a:lnTo>
                    <a:pt x="12241" y="1"/>
                  </a:lnTo>
                  <a:lnTo>
                    <a:pt x="12241" y="3097"/>
                  </a:lnTo>
                  <a:lnTo>
                    <a:pt x="3970" y="3097"/>
                  </a:lnTo>
                  <a:lnTo>
                    <a:pt x="3970" y="6071"/>
                  </a:lnTo>
                  <a:lnTo>
                    <a:pt x="10483" y="6071"/>
                  </a:lnTo>
                  <a:lnTo>
                    <a:pt x="10483" y="9156"/>
                  </a:lnTo>
                  <a:lnTo>
                    <a:pt x="3970" y="9156"/>
                  </a:lnTo>
                  <a:lnTo>
                    <a:pt x="3970" y="12352"/>
                  </a:lnTo>
                  <a:lnTo>
                    <a:pt x="12241" y="1235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0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646ADECE-EAE5-84C2-3CA5-05D5E76F4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3656C394-C5D9-2A33-0594-6A974BF59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40" y="0"/>
            <a:ext cx="6088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Hosting Tournament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3384B-D39E-5028-B45A-E739FADD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9319" y="572700"/>
            <a:ext cx="3962402" cy="47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1"/>
          </p:nvPr>
        </p:nvSpPr>
        <p:spPr>
          <a:xfrm>
            <a:off x="540000" y="1387075"/>
            <a:ext cx="8064000" cy="31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ID" dirty="0" err="1"/>
              <a:t>Turnamen</a:t>
            </a:r>
            <a:r>
              <a:rPr lang="en-ID" dirty="0"/>
              <a:t> dan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kini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diselenggarakan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offline (</a:t>
            </a:r>
            <a:r>
              <a:rPr lang="en-ID" dirty="0" err="1"/>
              <a:t>seperti</a:t>
            </a:r>
            <a:r>
              <a:rPr lang="en-ID" dirty="0"/>
              <a:t> basket, futsal, badminton) </a:t>
            </a:r>
            <a:r>
              <a:rPr lang="en-ID" dirty="0" err="1"/>
              <a:t>maupun</a:t>
            </a:r>
            <a:r>
              <a:rPr lang="en-ID" dirty="0"/>
              <a:t> online (E-Sport </a:t>
            </a:r>
            <a:r>
              <a:rPr lang="en-ID" dirty="0" err="1"/>
              <a:t>seperti</a:t>
            </a:r>
            <a:r>
              <a:rPr lang="en-ID" dirty="0"/>
              <a:t> Mobile Legends, PUBG, Valorant).</a:t>
            </a:r>
          </a:p>
          <a:p>
            <a:pPr marL="171450" indent="-171450">
              <a:lnSpc>
                <a:spcPct val="150000"/>
              </a:lnSpc>
            </a:pP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turnamen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ID" dirty="0"/>
              <a:t>Di </a:t>
            </a:r>
            <a:r>
              <a:rPr lang="en-ID" dirty="0" err="1"/>
              <a:t>sisi</a:t>
            </a:r>
            <a:r>
              <a:rPr lang="en-ID" dirty="0"/>
              <a:t> lain, </a:t>
            </a:r>
            <a:r>
              <a:rPr lang="en-ID" dirty="0" err="1"/>
              <a:t>penyelenggara</a:t>
            </a:r>
            <a:r>
              <a:rPr lang="en-ID" dirty="0"/>
              <a:t> juga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menyebarluaskan</a:t>
            </a:r>
            <a:r>
              <a:rPr lang="en-ID" dirty="0"/>
              <a:t> info </a:t>
            </a:r>
            <a:r>
              <a:rPr lang="en-ID" dirty="0" err="1"/>
              <a:t>turnamen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target </a:t>
            </a:r>
            <a:r>
              <a:rPr lang="en-ID" dirty="0" err="1"/>
              <a:t>peserta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ID" dirty="0"/>
              <a:t>Belum </a:t>
            </a:r>
            <a:r>
              <a:rPr lang="en-ID" dirty="0" err="1"/>
              <a:t>banyak</a:t>
            </a:r>
            <a:r>
              <a:rPr lang="en-ID" dirty="0"/>
              <a:t> platform yang </a:t>
            </a:r>
            <a:r>
              <a:rPr lang="en-ID" dirty="0" err="1"/>
              <a:t>mempertemukan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dan </a:t>
            </a: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yang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interaktif</a:t>
            </a:r>
            <a:r>
              <a:rPr lang="en-ID" dirty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platform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penghubung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memfasilitasi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, </a:t>
            </a:r>
            <a:r>
              <a:rPr lang="en-ID" dirty="0" err="1"/>
              <a:t>pendaftaran</a:t>
            </a:r>
            <a:r>
              <a:rPr lang="en-ID" dirty="0"/>
              <a:t>, dan </a:t>
            </a:r>
            <a:r>
              <a:rPr lang="en-ID" dirty="0" err="1"/>
              <a:t>publikasi</a:t>
            </a:r>
            <a:r>
              <a:rPr lang="en-ID" dirty="0"/>
              <a:t> event </a:t>
            </a:r>
            <a:r>
              <a:rPr lang="en-ID" dirty="0" err="1"/>
              <a:t>turnamen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modern dan </a:t>
            </a:r>
            <a:r>
              <a:rPr lang="en-ID" dirty="0" err="1"/>
              <a:t>terstruktur</a:t>
            </a:r>
            <a:r>
              <a:rPr lang="en-ID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1A8F4479-AB42-1D0E-5A2E-A3A7695D8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>
            <a:extLst>
              <a:ext uri="{FF2B5EF4-FFF2-40B4-BE49-F238E27FC236}">
                <a16:creationId xmlns:a16="http://schemas.microsoft.com/office/drawing/2014/main" id="{C09A6F82-3CE3-5687-5F61-479EE67E19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96180" y="1537437"/>
            <a:ext cx="5492171" cy="464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latin typeface="Russo One" panose="020B0604020202020204" charset="0"/>
              </a:rPr>
              <a:t>Menghubungkan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peserta</a:t>
            </a:r>
            <a:r>
              <a:rPr lang="en-ID" sz="1500" dirty="0">
                <a:latin typeface="Russo One" panose="020B0604020202020204" charset="0"/>
              </a:rPr>
              <a:t> &amp; </a:t>
            </a:r>
            <a:r>
              <a:rPr lang="en-ID" sz="1500" dirty="0" err="1">
                <a:latin typeface="Russo One" panose="020B0604020202020204" charset="0"/>
              </a:rPr>
              <a:t>penyelenggara</a:t>
            </a:r>
            <a:endParaRPr sz="1500" dirty="0">
              <a:latin typeface="Russo One" panose="020B0604020202020204" charset="0"/>
            </a:endParaRPr>
          </a:p>
        </p:txBody>
      </p:sp>
      <p:sp>
        <p:nvSpPr>
          <p:cNvPr id="290" name="Google Shape;290;p32">
            <a:extLst>
              <a:ext uri="{FF2B5EF4-FFF2-40B4-BE49-F238E27FC236}">
                <a16:creationId xmlns:a16="http://schemas.microsoft.com/office/drawing/2014/main" id="{C7F3DE0E-E140-2418-E278-79053B148B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2137" y="427037"/>
            <a:ext cx="4829175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3" name="Google Shape;772;p52">
            <a:extLst>
              <a:ext uri="{FF2B5EF4-FFF2-40B4-BE49-F238E27FC236}">
                <a16:creationId xmlns:a16="http://schemas.microsoft.com/office/drawing/2014/main" id="{0CCE154D-9963-F4F7-F8F3-DBDA3B761225}"/>
              </a:ext>
            </a:extLst>
          </p:cNvPr>
          <p:cNvSpPr/>
          <p:nvPr/>
        </p:nvSpPr>
        <p:spPr>
          <a:xfrm>
            <a:off x="1910217" y="1465688"/>
            <a:ext cx="628868" cy="573824"/>
          </a:xfrm>
          <a:custGeom>
            <a:avLst/>
            <a:gdLst/>
            <a:ahLst/>
            <a:cxnLst/>
            <a:rect l="l" t="t" r="r" b="b"/>
            <a:pathLst>
              <a:path w="209068" h="209068" extrusionOk="0">
                <a:moveTo>
                  <a:pt x="104582" y="0"/>
                </a:moveTo>
                <a:cubicBezTo>
                  <a:pt x="98989" y="16621"/>
                  <a:pt x="93511" y="24758"/>
                  <a:pt x="86334" y="24758"/>
                </a:cubicBezTo>
                <a:cubicBezTo>
                  <a:pt x="80388" y="24758"/>
                  <a:pt x="73276" y="19173"/>
                  <a:pt x="63965" y="8201"/>
                </a:cubicBezTo>
                <a:lnTo>
                  <a:pt x="63965" y="8201"/>
                </a:lnTo>
                <a:cubicBezTo>
                  <a:pt x="65853" y="28913"/>
                  <a:pt x="63100" y="38451"/>
                  <a:pt x="53132" y="38451"/>
                </a:cubicBezTo>
                <a:cubicBezTo>
                  <a:pt x="47823" y="38451"/>
                  <a:pt x="40469" y="35746"/>
                  <a:pt x="30680" y="30583"/>
                </a:cubicBezTo>
                <a:lnTo>
                  <a:pt x="30680" y="30583"/>
                </a:lnTo>
                <a:cubicBezTo>
                  <a:pt x="43582" y="55292"/>
                  <a:pt x="41006" y="64521"/>
                  <a:pt x="18956" y="64521"/>
                </a:cubicBezTo>
                <a:cubicBezTo>
                  <a:pt x="15779" y="64521"/>
                  <a:pt x="12198" y="64329"/>
                  <a:pt x="8201" y="63965"/>
                </a:cubicBezTo>
                <a:lnTo>
                  <a:pt x="8201" y="63965"/>
                </a:lnTo>
                <a:cubicBezTo>
                  <a:pt x="32417" y="84515"/>
                  <a:pt x="30391" y="94355"/>
                  <a:pt x="0" y="104582"/>
                </a:cubicBezTo>
                <a:cubicBezTo>
                  <a:pt x="30391" y="114809"/>
                  <a:pt x="32417" y="124553"/>
                  <a:pt x="8201" y="145296"/>
                </a:cubicBezTo>
                <a:cubicBezTo>
                  <a:pt x="12296" y="144910"/>
                  <a:pt x="15955" y="144707"/>
                  <a:pt x="19189" y="144707"/>
                </a:cubicBezTo>
                <a:cubicBezTo>
                  <a:pt x="41022" y="144707"/>
                  <a:pt x="43524" y="153947"/>
                  <a:pt x="30583" y="178484"/>
                </a:cubicBezTo>
                <a:cubicBezTo>
                  <a:pt x="40408" y="173354"/>
                  <a:pt x="47773" y="170660"/>
                  <a:pt x="53081" y="170660"/>
                </a:cubicBezTo>
                <a:cubicBezTo>
                  <a:pt x="63045" y="170660"/>
                  <a:pt x="65757" y="180157"/>
                  <a:pt x="63868" y="200867"/>
                </a:cubicBezTo>
                <a:cubicBezTo>
                  <a:pt x="73223" y="189895"/>
                  <a:pt x="80359" y="184310"/>
                  <a:pt x="86319" y="184310"/>
                </a:cubicBezTo>
                <a:cubicBezTo>
                  <a:pt x="93511" y="184310"/>
                  <a:pt x="98989" y="192447"/>
                  <a:pt x="104582" y="209068"/>
                </a:cubicBezTo>
                <a:cubicBezTo>
                  <a:pt x="110175" y="192447"/>
                  <a:pt x="115624" y="184310"/>
                  <a:pt x="122806" y="184310"/>
                </a:cubicBezTo>
                <a:cubicBezTo>
                  <a:pt x="128757" y="184310"/>
                  <a:pt x="135897" y="189895"/>
                  <a:pt x="145296" y="200867"/>
                </a:cubicBezTo>
                <a:cubicBezTo>
                  <a:pt x="143344" y="180157"/>
                  <a:pt x="146075" y="170660"/>
                  <a:pt x="156034" y="170660"/>
                </a:cubicBezTo>
                <a:cubicBezTo>
                  <a:pt x="161338" y="170660"/>
                  <a:pt x="168694" y="173354"/>
                  <a:pt x="178484" y="178484"/>
                </a:cubicBezTo>
                <a:cubicBezTo>
                  <a:pt x="165628" y="153947"/>
                  <a:pt x="168067" y="144707"/>
                  <a:pt x="189883" y="144707"/>
                </a:cubicBezTo>
                <a:cubicBezTo>
                  <a:pt x="193114" y="144707"/>
                  <a:pt x="196771" y="144910"/>
                  <a:pt x="200867" y="145296"/>
                </a:cubicBezTo>
                <a:cubicBezTo>
                  <a:pt x="176651" y="124553"/>
                  <a:pt x="178677" y="114809"/>
                  <a:pt x="209068" y="104582"/>
                </a:cubicBezTo>
                <a:cubicBezTo>
                  <a:pt x="178677" y="94355"/>
                  <a:pt x="176651" y="84515"/>
                  <a:pt x="200867" y="63965"/>
                </a:cubicBezTo>
                <a:lnTo>
                  <a:pt x="200867" y="63965"/>
                </a:lnTo>
                <a:cubicBezTo>
                  <a:pt x="196870" y="64329"/>
                  <a:pt x="193290" y="64521"/>
                  <a:pt x="190116" y="64521"/>
                </a:cubicBezTo>
                <a:cubicBezTo>
                  <a:pt x="168085" y="64521"/>
                  <a:pt x="165582" y="55292"/>
                  <a:pt x="178484" y="30583"/>
                </a:cubicBezTo>
                <a:lnTo>
                  <a:pt x="178484" y="30583"/>
                </a:lnTo>
                <a:cubicBezTo>
                  <a:pt x="168695" y="35746"/>
                  <a:pt x="161341" y="38451"/>
                  <a:pt x="156037" y="38451"/>
                </a:cubicBezTo>
                <a:cubicBezTo>
                  <a:pt x="146076" y="38451"/>
                  <a:pt x="143344" y="28913"/>
                  <a:pt x="145296" y="8201"/>
                </a:cubicBezTo>
                <a:lnTo>
                  <a:pt x="145296" y="8201"/>
                </a:lnTo>
                <a:cubicBezTo>
                  <a:pt x="135897" y="19173"/>
                  <a:pt x="128757" y="24758"/>
                  <a:pt x="122806" y="24758"/>
                </a:cubicBezTo>
                <a:cubicBezTo>
                  <a:pt x="115624" y="24758"/>
                  <a:pt x="110175" y="16621"/>
                  <a:pt x="1045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A217E3FE-0469-84BD-8317-2599EEA4AB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10217" y="1520283"/>
            <a:ext cx="628868" cy="464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  <a:endParaRPr sz="20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Google Shape;292;p32">
            <a:extLst>
              <a:ext uri="{FF2B5EF4-FFF2-40B4-BE49-F238E27FC236}">
                <a16:creationId xmlns:a16="http://schemas.microsoft.com/office/drawing/2014/main" id="{EEEAB686-6101-0090-C35E-DC902FEC8DC0}"/>
              </a:ext>
            </a:extLst>
          </p:cNvPr>
          <p:cNvSpPr txBox="1">
            <a:spLocks/>
          </p:cNvSpPr>
          <p:nvPr/>
        </p:nvSpPr>
        <p:spPr>
          <a:xfrm>
            <a:off x="2596180" y="2153910"/>
            <a:ext cx="5492171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ID" sz="1500" dirty="0" err="1">
                <a:latin typeface="Russo One" panose="020B0604020202020204" charset="0"/>
              </a:rPr>
              <a:t>Memusatkan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informasi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turnamen</a:t>
            </a:r>
            <a:endParaRPr lang="en-ID" sz="1500" dirty="0">
              <a:latin typeface="Russo One" panose="020B0604020202020204" charset="0"/>
            </a:endParaRPr>
          </a:p>
        </p:txBody>
      </p:sp>
      <p:sp>
        <p:nvSpPr>
          <p:cNvPr id="26" name="Google Shape;772;p52">
            <a:extLst>
              <a:ext uri="{FF2B5EF4-FFF2-40B4-BE49-F238E27FC236}">
                <a16:creationId xmlns:a16="http://schemas.microsoft.com/office/drawing/2014/main" id="{2325F7E7-3BED-32C0-0A5C-A767738E0075}"/>
              </a:ext>
            </a:extLst>
          </p:cNvPr>
          <p:cNvSpPr/>
          <p:nvPr/>
        </p:nvSpPr>
        <p:spPr>
          <a:xfrm>
            <a:off x="1910217" y="2082161"/>
            <a:ext cx="628868" cy="573824"/>
          </a:xfrm>
          <a:custGeom>
            <a:avLst/>
            <a:gdLst/>
            <a:ahLst/>
            <a:cxnLst/>
            <a:rect l="l" t="t" r="r" b="b"/>
            <a:pathLst>
              <a:path w="209068" h="209068" extrusionOk="0">
                <a:moveTo>
                  <a:pt x="104582" y="0"/>
                </a:moveTo>
                <a:cubicBezTo>
                  <a:pt x="98989" y="16621"/>
                  <a:pt x="93511" y="24758"/>
                  <a:pt x="86334" y="24758"/>
                </a:cubicBezTo>
                <a:cubicBezTo>
                  <a:pt x="80388" y="24758"/>
                  <a:pt x="73276" y="19173"/>
                  <a:pt x="63965" y="8201"/>
                </a:cubicBezTo>
                <a:lnTo>
                  <a:pt x="63965" y="8201"/>
                </a:lnTo>
                <a:cubicBezTo>
                  <a:pt x="65853" y="28913"/>
                  <a:pt x="63100" y="38451"/>
                  <a:pt x="53132" y="38451"/>
                </a:cubicBezTo>
                <a:cubicBezTo>
                  <a:pt x="47823" y="38451"/>
                  <a:pt x="40469" y="35746"/>
                  <a:pt x="30680" y="30583"/>
                </a:cubicBezTo>
                <a:lnTo>
                  <a:pt x="30680" y="30583"/>
                </a:lnTo>
                <a:cubicBezTo>
                  <a:pt x="43582" y="55292"/>
                  <a:pt x="41006" y="64521"/>
                  <a:pt x="18956" y="64521"/>
                </a:cubicBezTo>
                <a:cubicBezTo>
                  <a:pt x="15779" y="64521"/>
                  <a:pt x="12198" y="64329"/>
                  <a:pt x="8201" y="63965"/>
                </a:cubicBezTo>
                <a:lnTo>
                  <a:pt x="8201" y="63965"/>
                </a:lnTo>
                <a:cubicBezTo>
                  <a:pt x="32417" y="84515"/>
                  <a:pt x="30391" y="94355"/>
                  <a:pt x="0" y="104582"/>
                </a:cubicBezTo>
                <a:cubicBezTo>
                  <a:pt x="30391" y="114809"/>
                  <a:pt x="32417" y="124553"/>
                  <a:pt x="8201" y="145296"/>
                </a:cubicBezTo>
                <a:cubicBezTo>
                  <a:pt x="12296" y="144910"/>
                  <a:pt x="15955" y="144707"/>
                  <a:pt x="19189" y="144707"/>
                </a:cubicBezTo>
                <a:cubicBezTo>
                  <a:pt x="41022" y="144707"/>
                  <a:pt x="43524" y="153947"/>
                  <a:pt x="30583" y="178484"/>
                </a:cubicBezTo>
                <a:cubicBezTo>
                  <a:pt x="40408" y="173354"/>
                  <a:pt x="47773" y="170660"/>
                  <a:pt x="53081" y="170660"/>
                </a:cubicBezTo>
                <a:cubicBezTo>
                  <a:pt x="63045" y="170660"/>
                  <a:pt x="65757" y="180157"/>
                  <a:pt x="63868" y="200867"/>
                </a:cubicBezTo>
                <a:cubicBezTo>
                  <a:pt x="73223" y="189895"/>
                  <a:pt x="80359" y="184310"/>
                  <a:pt x="86319" y="184310"/>
                </a:cubicBezTo>
                <a:cubicBezTo>
                  <a:pt x="93511" y="184310"/>
                  <a:pt x="98989" y="192447"/>
                  <a:pt x="104582" y="209068"/>
                </a:cubicBezTo>
                <a:cubicBezTo>
                  <a:pt x="110175" y="192447"/>
                  <a:pt x="115624" y="184310"/>
                  <a:pt x="122806" y="184310"/>
                </a:cubicBezTo>
                <a:cubicBezTo>
                  <a:pt x="128757" y="184310"/>
                  <a:pt x="135897" y="189895"/>
                  <a:pt x="145296" y="200867"/>
                </a:cubicBezTo>
                <a:cubicBezTo>
                  <a:pt x="143344" y="180157"/>
                  <a:pt x="146075" y="170660"/>
                  <a:pt x="156034" y="170660"/>
                </a:cubicBezTo>
                <a:cubicBezTo>
                  <a:pt x="161338" y="170660"/>
                  <a:pt x="168694" y="173354"/>
                  <a:pt x="178484" y="178484"/>
                </a:cubicBezTo>
                <a:cubicBezTo>
                  <a:pt x="165628" y="153947"/>
                  <a:pt x="168067" y="144707"/>
                  <a:pt x="189883" y="144707"/>
                </a:cubicBezTo>
                <a:cubicBezTo>
                  <a:pt x="193114" y="144707"/>
                  <a:pt x="196771" y="144910"/>
                  <a:pt x="200867" y="145296"/>
                </a:cubicBezTo>
                <a:cubicBezTo>
                  <a:pt x="176651" y="124553"/>
                  <a:pt x="178677" y="114809"/>
                  <a:pt x="209068" y="104582"/>
                </a:cubicBezTo>
                <a:cubicBezTo>
                  <a:pt x="178677" y="94355"/>
                  <a:pt x="176651" y="84515"/>
                  <a:pt x="200867" y="63965"/>
                </a:cubicBezTo>
                <a:lnTo>
                  <a:pt x="200867" y="63965"/>
                </a:lnTo>
                <a:cubicBezTo>
                  <a:pt x="196870" y="64329"/>
                  <a:pt x="193290" y="64521"/>
                  <a:pt x="190116" y="64521"/>
                </a:cubicBezTo>
                <a:cubicBezTo>
                  <a:pt x="168085" y="64521"/>
                  <a:pt x="165582" y="55292"/>
                  <a:pt x="178484" y="30583"/>
                </a:cubicBezTo>
                <a:lnTo>
                  <a:pt x="178484" y="30583"/>
                </a:lnTo>
                <a:cubicBezTo>
                  <a:pt x="168695" y="35746"/>
                  <a:pt x="161341" y="38451"/>
                  <a:pt x="156037" y="38451"/>
                </a:cubicBezTo>
                <a:cubicBezTo>
                  <a:pt x="146076" y="38451"/>
                  <a:pt x="143344" y="28913"/>
                  <a:pt x="145296" y="8201"/>
                </a:cubicBezTo>
                <a:lnTo>
                  <a:pt x="145296" y="8201"/>
                </a:lnTo>
                <a:cubicBezTo>
                  <a:pt x="135897" y="19173"/>
                  <a:pt x="128757" y="24758"/>
                  <a:pt x="122806" y="24758"/>
                </a:cubicBezTo>
                <a:cubicBezTo>
                  <a:pt x="115624" y="24758"/>
                  <a:pt x="110175" y="16621"/>
                  <a:pt x="1045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27" name="Google Shape;286;p32">
            <a:extLst>
              <a:ext uri="{FF2B5EF4-FFF2-40B4-BE49-F238E27FC236}">
                <a16:creationId xmlns:a16="http://schemas.microsoft.com/office/drawing/2014/main" id="{FAAF165B-E17C-14E4-3783-4846B23A7023}"/>
              </a:ext>
            </a:extLst>
          </p:cNvPr>
          <p:cNvSpPr txBox="1">
            <a:spLocks/>
          </p:cNvSpPr>
          <p:nvPr/>
        </p:nvSpPr>
        <p:spPr>
          <a:xfrm>
            <a:off x="1910217" y="2136756"/>
            <a:ext cx="628868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en" sz="2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</a:p>
        </p:txBody>
      </p:sp>
      <p:sp>
        <p:nvSpPr>
          <p:cNvPr id="28" name="Google Shape;292;p32">
            <a:extLst>
              <a:ext uri="{FF2B5EF4-FFF2-40B4-BE49-F238E27FC236}">
                <a16:creationId xmlns:a16="http://schemas.microsoft.com/office/drawing/2014/main" id="{DD459972-EBD7-73C7-FD6A-C1BFE8439708}"/>
              </a:ext>
            </a:extLst>
          </p:cNvPr>
          <p:cNvSpPr txBox="1">
            <a:spLocks/>
          </p:cNvSpPr>
          <p:nvPr/>
        </p:nvSpPr>
        <p:spPr>
          <a:xfrm>
            <a:off x="2596180" y="2807263"/>
            <a:ext cx="5492171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ID" sz="1500" dirty="0" err="1">
                <a:latin typeface="Russo One" panose="020B0604020202020204" charset="0"/>
              </a:rPr>
              <a:t>Mempermudah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pendaftaran</a:t>
            </a:r>
            <a:r>
              <a:rPr lang="en-ID" sz="1500" dirty="0">
                <a:latin typeface="Russo One" panose="020B0604020202020204" charset="0"/>
              </a:rPr>
              <a:t> acara</a:t>
            </a:r>
          </a:p>
        </p:txBody>
      </p:sp>
      <p:sp>
        <p:nvSpPr>
          <p:cNvPr id="29" name="Google Shape;772;p52">
            <a:extLst>
              <a:ext uri="{FF2B5EF4-FFF2-40B4-BE49-F238E27FC236}">
                <a16:creationId xmlns:a16="http://schemas.microsoft.com/office/drawing/2014/main" id="{8E05C16C-FB46-AB08-533F-66D838E4E4B8}"/>
              </a:ext>
            </a:extLst>
          </p:cNvPr>
          <p:cNvSpPr/>
          <p:nvPr/>
        </p:nvSpPr>
        <p:spPr>
          <a:xfrm>
            <a:off x="1910217" y="2698073"/>
            <a:ext cx="628868" cy="573824"/>
          </a:xfrm>
          <a:custGeom>
            <a:avLst/>
            <a:gdLst/>
            <a:ahLst/>
            <a:cxnLst/>
            <a:rect l="l" t="t" r="r" b="b"/>
            <a:pathLst>
              <a:path w="209068" h="209068" extrusionOk="0">
                <a:moveTo>
                  <a:pt x="104582" y="0"/>
                </a:moveTo>
                <a:cubicBezTo>
                  <a:pt x="98989" y="16621"/>
                  <a:pt x="93511" y="24758"/>
                  <a:pt x="86334" y="24758"/>
                </a:cubicBezTo>
                <a:cubicBezTo>
                  <a:pt x="80388" y="24758"/>
                  <a:pt x="73276" y="19173"/>
                  <a:pt x="63965" y="8201"/>
                </a:cubicBezTo>
                <a:lnTo>
                  <a:pt x="63965" y="8201"/>
                </a:lnTo>
                <a:cubicBezTo>
                  <a:pt x="65853" y="28913"/>
                  <a:pt x="63100" y="38451"/>
                  <a:pt x="53132" y="38451"/>
                </a:cubicBezTo>
                <a:cubicBezTo>
                  <a:pt x="47823" y="38451"/>
                  <a:pt x="40469" y="35746"/>
                  <a:pt x="30680" y="30583"/>
                </a:cubicBezTo>
                <a:lnTo>
                  <a:pt x="30680" y="30583"/>
                </a:lnTo>
                <a:cubicBezTo>
                  <a:pt x="43582" y="55292"/>
                  <a:pt x="41006" y="64521"/>
                  <a:pt x="18956" y="64521"/>
                </a:cubicBezTo>
                <a:cubicBezTo>
                  <a:pt x="15779" y="64521"/>
                  <a:pt x="12198" y="64329"/>
                  <a:pt x="8201" y="63965"/>
                </a:cubicBezTo>
                <a:lnTo>
                  <a:pt x="8201" y="63965"/>
                </a:lnTo>
                <a:cubicBezTo>
                  <a:pt x="32417" y="84515"/>
                  <a:pt x="30391" y="94355"/>
                  <a:pt x="0" y="104582"/>
                </a:cubicBezTo>
                <a:cubicBezTo>
                  <a:pt x="30391" y="114809"/>
                  <a:pt x="32417" y="124553"/>
                  <a:pt x="8201" y="145296"/>
                </a:cubicBezTo>
                <a:cubicBezTo>
                  <a:pt x="12296" y="144910"/>
                  <a:pt x="15955" y="144707"/>
                  <a:pt x="19189" y="144707"/>
                </a:cubicBezTo>
                <a:cubicBezTo>
                  <a:pt x="41022" y="144707"/>
                  <a:pt x="43524" y="153947"/>
                  <a:pt x="30583" y="178484"/>
                </a:cubicBezTo>
                <a:cubicBezTo>
                  <a:pt x="40408" y="173354"/>
                  <a:pt x="47773" y="170660"/>
                  <a:pt x="53081" y="170660"/>
                </a:cubicBezTo>
                <a:cubicBezTo>
                  <a:pt x="63045" y="170660"/>
                  <a:pt x="65757" y="180157"/>
                  <a:pt x="63868" y="200867"/>
                </a:cubicBezTo>
                <a:cubicBezTo>
                  <a:pt x="73223" y="189895"/>
                  <a:pt x="80359" y="184310"/>
                  <a:pt x="86319" y="184310"/>
                </a:cubicBezTo>
                <a:cubicBezTo>
                  <a:pt x="93511" y="184310"/>
                  <a:pt x="98989" y="192447"/>
                  <a:pt x="104582" y="209068"/>
                </a:cubicBezTo>
                <a:cubicBezTo>
                  <a:pt x="110175" y="192447"/>
                  <a:pt x="115624" y="184310"/>
                  <a:pt x="122806" y="184310"/>
                </a:cubicBezTo>
                <a:cubicBezTo>
                  <a:pt x="128757" y="184310"/>
                  <a:pt x="135897" y="189895"/>
                  <a:pt x="145296" y="200867"/>
                </a:cubicBezTo>
                <a:cubicBezTo>
                  <a:pt x="143344" y="180157"/>
                  <a:pt x="146075" y="170660"/>
                  <a:pt x="156034" y="170660"/>
                </a:cubicBezTo>
                <a:cubicBezTo>
                  <a:pt x="161338" y="170660"/>
                  <a:pt x="168694" y="173354"/>
                  <a:pt x="178484" y="178484"/>
                </a:cubicBezTo>
                <a:cubicBezTo>
                  <a:pt x="165628" y="153947"/>
                  <a:pt x="168067" y="144707"/>
                  <a:pt x="189883" y="144707"/>
                </a:cubicBezTo>
                <a:cubicBezTo>
                  <a:pt x="193114" y="144707"/>
                  <a:pt x="196771" y="144910"/>
                  <a:pt x="200867" y="145296"/>
                </a:cubicBezTo>
                <a:cubicBezTo>
                  <a:pt x="176651" y="124553"/>
                  <a:pt x="178677" y="114809"/>
                  <a:pt x="209068" y="104582"/>
                </a:cubicBezTo>
                <a:cubicBezTo>
                  <a:pt x="178677" y="94355"/>
                  <a:pt x="176651" y="84515"/>
                  <a:pt x="200867" y="63965"/>
                </a:cubicBezTo>
                <a:lnTo>
                  <a:pt x="200867" y="63965"/>
                </a:lnTo>
                <a:cubicBezTo>
                  <a:pt x="196870" y="64329"/>
                  <a:pt x="193290" y="64521"/>
                  <a:pt x="190116" y="64521"/>
                </a:cubicBezTo>
                <a:cubicBezTo>
                  <a:pt x="168085" y="64521"/>
                  <a:pt x="165582" y="55292"/>
                  <a:pt x="178484" y="30583"/>
                </a:cubicBezTo>
                <a:lnTo>
                  <a:pt x="178484" y="30583"/>
                </a:lnTo>
                <a:cubicBezTo>
                  <a:pt x="168695" y="35746"/>
                  <a:pt x="161341" y="38451"/>
                  <a:pt x="156037" y="38451"/>
                </a:cubicBezTo>
                <a:cubicBezTo>
                  <a:pt x="146076" y="38451"/>
                  <a:pt x="143344" y="28913"/>
                  <a:pt x="145296" y="8201"/>
                </a:cubicBezTo>
                <a:lnTo>
                  <a:pt x="145296" y="8201"/>
                </a:lnTo>
                <a:cubicBezTo>
                  <a:pt x="135897" y="19173"/>
                  <a:pt x="128757" y="24758"/>
                  <a:pt x="122806" y="24758"/>
                </a:cubicBezTo>
                <a:cubicBezTo>
                  <a:pt x="115624" y="24758"/>
                  <a:pt x="110175" y="16621"/>
                  <a:pt x="1045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30" name="Google Shape;286;p32">
            <a:extLst>
              <a:ext uri="{FF2B5EF4-FFF2-40B4-BE49-F238E27FC236}">
                <a16:creationId xmlns:a16="http://schemas.microsoft.com/office/drawing/2014/main" id="{4125474F-3EC7-CB67-156B-73F6B72DF0D0}"/>
              </a:ext>
            </a:extLst>
          </p:cNvPr>
          <p:cNvSpPr txBox="1">
            <a:spLocks/>
          </p:cNvSpPr>
          <p:nvPr/>
        </p:nvSpPr>
        <p:spPr>
          <a:xfrm>
            <a:off x="1910217" y="2752668"/>
            <a:ext cx="628868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en" sz="2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31" name="Google Shape;292;p32">
            <a:extLst>
              <a:ext uri="{FF2B5EF4-FFF2-40B4-BE49-F238E27FC236}">
                <a16:creationId xmlns:a16="http://schemas.microsoft.com/office/drawing/2014/main" id="{4189F494-3DE0-CEAB-D200-33B5D8D69D5C}"/>
              </a:ext>
            </a:extLst>
          </p:cNvPr>
          <p:cNvSpPr txBox="1">
            <a:spLocks/>
          </p:cNvSpPr>
          <p:nvPr/>
        </p:nvSpPr>
        <p:spPr>
          <a:xfrm>
            <a:off x="2596180" y="3423736"/>
            <a:ext cx="5492171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ID" sz="1500" dirty="0" err="1">
                <a:latin typeface="Russo One" panose="020B0604020202020204" charset="0"/>
              </a:rPr>
              <a:t>Memfasilitasi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komunikasi</a:t>
            </a:r>
            <a:r>
              <a:rPr lang="en-ID" sz="1500" dirty="0">
                <a:latin typeface="Russo One" panose="020B0604020202020204" charset="0"/>
              </a:rPr>
              <a:t> &amp; </a:t>
            </a:r>
            <a:r>
              <a:rPr lang="en-ID" sz="1500" dirty="0" err="1">
                <a:latin typeface="Russo One" panose="020B0604020202020204" charset="0"/>
              </a:rPr>
              <a:t>tanya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jawab</a:t>
            </a:r>
            <a:endParaRPr lang="en-ID" sz="1500" dirty="0">
              <a:latin typeface="Russo One" panose="020B0604020202020204" charset="0"/>
            </a:endParaRPr>
          </a:p>
        </p:txBody>
      </p:sp>
      <p:sp>
        <p:nvSpPr>
          <p:cNvPr id="32" name="Google Shape;772;p52">
            <a:extLst>
              <a:ext uri="{FF2B5EF4-FFF2-40B4-BE49-F238E27FC236}">
                <a16:creationId xmlns:a16="http://schemas.microsoft.com/office/drawing/2014/main" id="{B5AAD807-D59F-3148-96A2-29C341CF05F6}"/>
              </a:ext>
            </a:extLst>
          </p:cNvPr>
          <p:cNvSpPr/>
          <p:nvPr/>
        </p:nvSpPr>
        <p:spPr>
          <a:xfrm>
            <a:off x="1910217" y="3314546"/>
            <a:ext cx="628868" cy="573824"/>
          </a:xfrm>
          <a:custGeom>
            <a:avLst/>
            <a:gdLst/>
            <a:ahLst/>
            <a:cxnLst/>
            <a:rect l="l" t="t" r="r" b="b"/>
            <a:pathLst>
              <a:path w="209068" h="209068" extrusionOk="0">
                <a:moveTo>
                  <a:pt x="104582" y="0"/>
                </a:moveTo>
                <a:cubicBezTo>
                  <a:pt x="98989" y="16621"/>
                  <a:pt x="93511" y="24758"/>
                  <a:pt x="86334" y="24758"/>
                </a:cubicBezTo>
                <a:cubicBezTo>
                  <a:pt x="80388" y="24758"/>
                  <a:pt x="73276" y="19173"/>
                  <a:pt x="63965" y="8201"/>
                </a:cubicBezTo>
                <a:lnTo>
                  <a:pt x="63965" y="8201"/>
                </a:lnTo>
                <a:cubicBezTo>
                  <a:pt x="65853" y="28913"/>
                  <a:pt x="63100" y="38451"/>
                  <a:pt x="53132" y="38451"/>
                </a:cubicBezTo>
                <a:cubicBezTo>
                  <a:pt x="47823" y="38451"/>
                  <a:pt x="40469" y="35746"/>
                  <a:pt x="30680" y="30583"/>
                </a:cubicBezTo>
                <a:lnTo>
                  <a:pt x="30680" y="30583"/>
                </a:lnTo>
                <a:cubicBezTo>
                  <a:pt x="43582" y="55292"/>
                  <a:pt x="41006" y="64521"/>
                  <a:pt x="18956" y="64521"/>
                </a:cubicBezTo>
                <a:cubicBezTo>
                  <a:pt x="15779" y="64521"/>
                  <a:pt x="12198" y="64329"/>
                  <a:pt x="8201" y="63965"/>
                </a:cubicBezTo>
                <a:lnTo>
                  <a:pt x="8201" y="63965"/>
                </a:lnTo>
                <a:cubicBezTo>
                  <a:pt x="32417" y="84515"/>
                  <a:pt x="30391" y="94355"/>
                  <a:pt x="0" y="104582"/>
                </a:cubicBezTo>
                <a:cubicBezTo>
                  <a:pt x="30391" y="114809"/>
                  <a:pt x="32417" y="124553"/>
                  <a:pt x="8201" y="145296"/>
                </a:cubicBezTo>
                <a:cubicBezTo>
                  <a:pt x="12296" y="144910"/>
                  <a:pt x="15955" y="144707"/>
                  <a:pt x="19189" y="144707"/>
                </a:cubicBezTo>
                <a:cubicBezTo>
                  <a:pt x="41022" y="144707"/>
                  <a:pt x="43524" y="153947"/>
                  <a:pt x="30583" y="178484"/>
                </a:cubicBezTo>
                <a:cubicBezTo>
                  <a:pt x="40408" y="173354"/>
                  <a:pt x="47773" y="170660"/>
                  <a:pt x="53081" y="170660"/>
                </a:cubicBezTo>
                <a:cubicBezTo>
                  <a:pt x="63045" y="170660"/>
                  <a:pt x="65757" y="180157"/>
                  <a:pt x="63868" y="200867"/>
                </a:cubicBezTo>
                <a:cubicBezTo>
                  <a:pt x="73223" y="189895"/>
                  <a:pt x="80359" y="184310"/>
                  <a:pt x="86319" y="184310"/>
                </a:cubicBezTo>
                <a:cubicBezTo>
                  <a:pt x="93511" y="184310"/>
                  <a:pt x="98989" y="192447"/>
                  <a:pt x="104582" y="209068"/>
                </a:cubicBezTo>
                <a:cubicBezTo>
                  <a:pt x="110175" y="192447"/>
                  <a:pt x="115624" y="184310"/>
                  <a:pt x="122806" y="184310"/>
                </a:cubicBezTo>
                <a:cubicBezTo>
                  <a:pt x="128757" y="184310"/>
                  <a:pt x="135897" y="189895"/>
                  <a:pt x="145296" y="200867"/>
                </a:cubicBezTo>
                <a:cubicBezTo>
                  <a:pt x="143344" y="180157"/>
                  <a:pt x="146075" y="170660"/>
                  <a:pt x="156034" y="170660"/>
                </a:cubicBezTo>
                <a:cubicBezTo>
                  <a:pt x="161338" y="170660"/>
                  <a:pt x="168694" y="173354"/>
                  <a:pt x="178484" y="178484"/>
                </a:cubicBezTo>
                <a:cubicBezTo>
                  <a:pt x="165628" y="153947"/>
                  <a:pt x="168067" y="144707"/>
                  <a:pt x="189883" y="144707"/>
                </a:cubicBezTo>
                <a:cubicBezTo>
                  <a:pt x="193114" y="144707"/>
                  <a:pt x="196771" y="144910"/>
                  <a:pt x="200867" y="145296"/>
                </a:cubicBezTo>
                <a:cubicBezTo>
                  <a:pt x="176651" y="124553"/>
                  <a:pt x="178677" y="114809"/>
                  <a:pt x="209068" y="104582"/>
                </a:cubicBezTo>
                <a:cubicBezTo>
                  <a:pt x="178677" y="94355"/>
                  <a:pt x="176651" y="84515"/>
                  <a:pt x="200867" y="63965"/>
                </a:cubicBezTo>
                <a:lnTo>
                  <a:pt x="200867" y="63965"/>
                </a:lnTo>
                <a:cubicBezTo>
                  <a:pt x="196870" y="64329"/>
                  <a:pt x="193290" y="64521"/>
                  <a:pt x="190116" y="64521"/>
                </a:cubicBezTo>
                <a:cubicBezTo>
                  <a:pt x="168085" y="64521"/>
                  <a:pt x="165582" y="55292"/>
                  <a:pt x="178484" y="30583"/>
                </a:cubicBezTo>
                <a:lnTo>
                  <a:pt x="178484" y="30583"/>
                </a:lnTo>
                <a:cubicBezTo>
                  <a:pt x="168695" y="35746"/>
                  <a:pt x="161341" y="38451"/>
                  <a:pt x="156037" y="38451"/>
                </a:cubicBezTo>
                <a:cubicBezTo>
                  <a:pt x="146076" y="38451"/>
                  <a:pt x="143344" y="28913"/>
                  <a:pt x="145296" y="8201"/>
                </a:cubicBezTo>
                <a:lnTo>
                  <a:pt x="145296" y="8201"/>
                </a:lnTo>
                <a:cubicBezTo>
                  <a:pt x="135897" y="19173"/>
                  <a:pt x="128757" y="24758"/>
                  <a:pt x="122806" y="24758"/>
                </a:cubicBezTo>
                <a:cubicBezTo>
                  <a:pt x="115624" y="24758"/>
                  <a:pt x="110175" y="16621"/>
                  <a:pt x="1045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33" name="Google Shape;286;p32">
            <a:extLst>
              <a:ext uri="{FF2B5EF4-FFF2-40B4-BE49-F238E27FC236}">
                <a16:creationId xmlns:a16="http://schemas.microsoft.com/office/drawing/2014/main" id="{6691C182-F94B-B187-C858-1A8B69AA8B0B}"/>
              </a:ext>
            </a:extLst>
          </p:cNvPr>
          <p:cNvSpPr txBox="1">
            <a:spLocks/>
          </p:cNvSpPr>
          <p:nvPr/>
        </p:nvSpPr>
        <p:spPr>
          <a:xfrm>
            <a:off x="1910217" y="3369141"/>
            <a:ext cx="628868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en" sz="2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</a:p>
        </p:txBody>
      </p:sp>
      <p:sp>
        <p:nvSpPr>
          <p:cNvPr id="34" name="Google Shape;292;p32">
            <a:extLst>
              <a:ext uri="{FF2B5EF4-FFF2-40B4-BE49-F238E27FC236}">
                <a16:creationId xmlns:a16="http://schemas.microsoft.com/office/drawing/2014/main" id="{B1129323-74F1-709F-A28B-8EA75476EF4D}"/>
              </a:ext>
            </a:extLst>
          </p:cNvPr>
          <p:cNvSpPr txBox="1">
            <a:spLocks/>
          </p:cNvSpPr>
          <p:nvPr/>
        </p:nvSpPr>
        <p:spPr>
          <a:xfrm>
            <a:off x="2596180" y="4069714"/>
            <a:ext cx="5492171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ID" sz="1500" dirty="0" err="1">
                <a:latin typeface="Russo One" panose="020B0604020202020204" charset="0"/>
              </a:rPr>
              <a:t>Mendukung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berbagai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jenis</a:t>
            </a:r>
            <a:r>
              <a:rPr lang="en-ID" sz="1500" dirty="0">
                <a:latin typeface="Russo One" panose="020B0604020202020204" charset="0"/>
              </a:rPr>
              <a:t> </a:t>
            </a:r>
            <a:r>
              <a:rPr lang="en-ID" sz="1500" dirty="0" err="1">
                <a:latin typeface="Russo One" panose="020B0604020202020204" charset="0"/>
              </a:rPr>
              <a:t>turnamen</a:t>
            </a:r>
            <a:endParaRPr lang="en-ID" sz="1500" dirty="0">
              <a:latin typeface="Russo One" panose="020B0604020202020204" charset="0"/>
            </a:endParaRPr>
          </a:p>
        </p:txBody>
      </p:sp>
      <p:sp>
        <p:nvSpPr>
          <p:cNvPr id="35" name="Google Shape;772;p52">
            <a:extLst>
              <a:ext uri="{FF2B5EF4-FFF2-40B4-BE49-F238E27FC236}">
                <a16:creationId xmlns:a16="http://schemas.microsoft.com/office/drawing/2014/main" id="{D9C1AB6A-CA09-2501-DBDE-E31C158D41E4}"/>
              </a:ext>
            </a:extLst>
          </p:cNvPr>
          <p:cNvSpPr/>
          <p:nvPr/>
        </p:nvSpPr>
        <p:spPr>
          <a:xfrm>
            <a:off x="1910217" y="3960524"/>
            <a:ext cx="628868" cy="573824"/>
          </a:xfrm>
          <a:custGeom>
            <a:avLst/>
            <a:gdLst/>
            <a:ahLst/>
            <a:cxnLst/>
            <a:rect l="l" t="t" r="r" b="b"/>
            <a:pathLst>
              <a:path w="209068" h="209068" extrusionOk="0">
                <a:moveTo>
                  <a:pt x="104582" y="0"/>
                </a:moveTo>
                <a:cubicBezTo>
                  <a:pt x="98989" y="16621"/>
                  <a:pt x="93511" y="24758"/>
                  <a:pt x="86334" y="24758"/>
                </a:cubicBezTo>
                <a:cubicBezTo>
                  <a:pt x="80388" y="24758"/>
                  <a:pt x="73276" y="19173"/>
                  <a:pt x="63965" y="8201"/>
                </a:cubicBezTo>
                <a:lnTo>
                  <a:pt x="63965" y="8201"/>
                </a:lnTo>
                <a:cubicBezTo>
                  <a:pt x="65853" y="28913"/>
                  <a:pt x="63100" y="38451"/>
                  <a:pt x="53132" y="38451"/>
                </a:cubicBezTo>
                <a:cubicBezTo>
                  <a:pt x="47823" y="38451"/>
                  <a:pt x="40469" y="35746"/>
                  <a:pt x="30680" y="30583"/>
                </a:cubicBezTo>
                <a:lnTo>
                  <a:pt x="30680" y="30583"/>
                </a:lnTo>
                <a:cubicBezTo>
                  <a:pt x="43582" y="55292"/>
                  <a:pt x="41006" y="64521"/>
                  <a:pt x="18956" y="64521"/>
                </a:cubicBezTo>
                <a:cubicBezTo>
                  <a:pt x="15779" y="64521"/>
                  <a:pt x="12198" y="64329"/>
                  <a:pt x="8201" y="63965"/>
                </a:cubicBezTo>
                <a:lnTo>
                  <a:pt x="8201" y="63965"/>
                </a:lnTo>
                <a:cubicBezTo>
                  <a:pt x="32417" y="84515"/>
                  <a:pt x="30391" y="94355"/>
                  <a:pt x="0" y="104582"/>
                </a:cubicBezTo>
                <a:cubicBezTo>
                  <a:pt x="30391" y="114809"/>
                  <a:pt x="32417" y="124553"/>
                  <a:pt x="8201" y="145296"/>
                </a:cubicBezTo>
                <a:cubicBezTo>
                  <a:pt x="12296" y="144910"/>
                  <a:pt x="15955" y="144707"/>
                  <a:pt x="19189" y="144707"/>
                </a:cubicBezTo>
                <a:cubicBezTo>
                  <a:pt x="41022" y="144707"/>
                  <a:pt x="43524" y="153947"/>
                  <a:pt x="30583" y="178484"/>
                </a:cubicBezTo>
                <a:cubicBezTo>
                  <a:pt x="40408" y="173354"/>
                  <a:pt x="47773" y="170660"/>
                  <a:pt x="53081" y="170660"/>
                </a:cubicBezTo>
                <a:cubicBezTo>
                  <a:pt x="63045" y="170660"/>
                  <a:pt x="65757" y="180157"/>
                  <a:pt x="63868" y="200867"/>
                </a:cubicBezTo>
                <a:cubicBezTo>
                  <a:pt x="73223" y="189895"/>
                  <a:pt x="80359" y="184310"/>
                  <a:pt x="86319" y="184310"/>
                </a:cubicBezTo>
                <a:cubicBezTo>
                  <a:pt x="93511" y="184310"/>
                  <a:pt x="98989" y="192447"/>
                  <a:pt x="104582" y="209068"/>
                </a:cubicBezTo>
                <a:cubicBezTo>
                  <a:pt x="110175" y="192447"/>
                  <a:pt x="115624" y="184310"/>
                  <a:pt x="122806" y="184310"/>
                </a:cubicBezTo>
                <a:cubicBezTo>
                  <a:pt x="128757" y="184310"/>
                  <a:pt x="135897" y="189895"/>
                  <a:pt x="145296" y="200867"/>
                </a:cubicBezTo>
                <a:cubicBezTo>
                  <a:pt x="143344" y="180157"/>
                  <a:pt x="146075" y="170660"/>
                  <a:pt x="156034" y="170660"/>
                </a:cubicBezTo>
                <a:cubicBezTo>
                  <a:pt x="161338" y="170660"/>
                  <a:pt x="168694" y="173354"/>
                  <a:pt x="178484" y="178484"/>
                </a:cubicBezTo>
                <a:cubicBezTo>
                  <a:pt x="165628" y="153947"/>
                  <a:pt x="168067" y="144707"/>
                  <a:pt x="189883" y="144707"/>
                </a:cubicBezTo>
                <a:cubicBezTo>
                  <a:pt x="193114" y="144707"/>
                  <a:pt x="196771" y="144910"/>
                  <a:pt x="200867" y="145296"/>
                </a:cubicBezTo>
                <a:cubicBezTo>
                  <a:pt x="176651" y="124553"/>
                  <a:pt x="178677" y="114809"/>
                  <a:pt x="209068" y="104582"/>
                </a:cubicBezTo>
                <a:cubicBezTo>
                  <a:pt x="178677" y="94355"/>
                  <a:pt x="176651" y="84515"/>
                  <a:pt x="200867" y="63965"/>
                </a:cubicBezTo>
                <a:lnTo>
                  <a:pt x="200867" y="63965"/>
                </a:lnTo>
                <a:cubicBezTo>
                  <a:pt x="196870" y="64329"/>
                  <a:pt x="193290" y="64521"/>
                  <a:pt x="190116" y="64521"/>
                </a:cubicBezTo>
                <a:cubicBezTo>
                  <a:pt x="168085" y="64521"/>
                  <a:pt x="165582" y="55292"/>
                  <a:pt x="178484" y="30583"/>
                </a:cubicBezTo>
                <a:lnTo>
                  <a:pt x="178484" y="30583"/>
                </a:lnTo>
                <a:cubicBezTo>
                  <a:pt x="168695" y="35746"/>
                  <a:pt x="161341" y="38451"/>
                  <a:pt x="156037" y="38451"/>
                </a:cubicBezTo>
                <a:cubicBezTo>
                  <a:pt x="146076" y="38451"/>
                  <a:pt x="143344" y="28913"/>
                  <a:pt x="145296" y="8201"/>
                </a:cubicBezTo>
                <a:lnTo>
                  <a:pt x="145296" y="8201"/>
                </a:lnTo>
                <a:cubicBezTo>
                  <a:pt x="135897" y="19173"/>
                  <a:pt x="128757" y="24758"/>
                  <a:pt x="122806" y="24758"/>
                </a:cubicBezTo>
                <a:cubicBezTo>
                  <a:pt x="115624" y="24758"/>
                  <a:pt x="110175" y="16621"/>
                  <a:pt x="1045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36" name="Google Shape;286;p32">
            <a:extLst>
              <a:ext uri="{FF2B5EF4-FFF2-40B4-BE49-F238E27FC236}">
                <a16:creationId xmlns:a16="http://schemas.microsoft.com/office/drawing/2014/main" id="{12085071-A65B-5FDF-9649-5768F722748D}"/>
              </a:ext>
            </a:extLst>
          </p:cNvPr>
          <p:cNvSpPr txBox="1">
            <a:spLocks/>
          </p:cNvSpPr>
          <p:nvPr/>
        </p:nvSpPr>
        <p:spPr>
          <a:xfrm>
            <a:off x="1910217" y="4015119"/>
            <a:ext cx="628868" cy="46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algn="ctr"/>
            <a:r>
              <a:rPr lang="en" sz="2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669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build="p"/>
      <p:bldP spid="3" grpId="0" animBg="1"/>
      <p:bldP spid="286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C3AC1966-65AA-C479-7F32-9F3DD6C3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7B0BFCC9-150F-1F1B-E394-491599680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17" y="287004"/>
            <a:ext cx="5944498" cy="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Target Pasar</a:t>
            </a:r>
            <a:endParaRPr sz="2800" dirty="0"/>
          </a:p>
        </p:txBody>
      </p:sp>
      <p:sp>
        <p:nvSpPr>
          <p:cNvPr id="431" name="Google Shape;431;p40">
            <a:extLst>
              <a:ext uri="{FF2B5EF4-FFF2-40B4-BE49-F238E27FC236}">
                <a16:creationId xmlns:a16="http://schemas.microsoft.com/office/drawing/2014/main" id="{EDE5EFE4-1272-1301-65A0-9D941E8A85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2965" y="1711608"/>
            <a:ext cx="2891271" cy="36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sso One" panose="020B0604020202020204" charset="0"/>
              </a:rPr>
              <a:t>Penyelenggara Turnamen</a:t>
            </a:r>
            <a:endParaRPr dirty="0">
              <a:latin typeface="Russo One" panose="020B0604020202020204" charset="0"/>
            </a:endParaRPr>
          </a:p>
        </p:txBody>
      </p:sp>
      <p:sp>
        <p:nvSpPr>
          <p:cNvPr id="7" name="Google Shape;431;p40">
            <a:extLst>
              <a:ext uri="{FF2B5EF4-FFF2-40B4-BE49-F238E27FC236}">
                <a16:creationId xmlns:a16="http://schemas.microsoft.com/office/drawing/2014/main" id="{41833BB2-D501-0FD3-C702-54054A349368}"/>
              </a:ext>
            </a:extLst>
          </p:cNvPr>
          <p:cNvSpPr txBox="1">
            <a:spLocks/>
          </p:cNvSpPr>
          <p:nvPr/>
        </p:nvSpPr>
        <p:spPr>
          <a:xfrm>
            <a:off x="1802965" y="3026303"/>
            <a:ext cx="2891271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ID" dirty="0" err="1">
                <a:latin typeface="Russo One" panose="020B0604020202020204" charset="0"/>
              </a:rPr>
              <a:t>Peserta</a:t>
            </a:r>
            <a:r>
              <a:rPr lang="en-ID" dirty="0">
                <a:latin typeface="Russo One" panose="020B0604020202020204" charset="0"/>
              </a:rPr>
              <a:t> </a:t>
            </a:r>
            <a:r>
              <a:rPr lang="en-ID" dirty="0" err="1">
                <a:latin typeface="Russo One" panose="020B0604020202020204" charset="0"/>
              </a:rPr>
              <a:t>Turnamen</a:t>
            </a:r>
            <a:endParaRPr lang="en-ID" dirty="0">
              <a:latin typeface="Russo One" panose="020B0604020202020204" charset="0"/>
            </a:endParaRPr>
          </a:p>
        </p:txBody>
      </p:sp>
      <p:sp>
        <p:nvSpPr>
          <p:cNvPr id="8" name="Google Shape;431;p40">
            <a:extLst>
              <a:ext uri="{FF2B5EF4-FFF2-40B4-BE49-F238E27FC236}">
                <a16:creationId xmlns:a16="http://schemas.microsoft.com/office/drawing/2014/main" id="{02062159-D411-133A-8A7C-FE99023262E6}"/>
              </a:ext>
            </a:extLst>
          </p:cNvPr>
          <p:cNvSpPr txBox="1">
            <a:spLocks/>
          </p:cNvSpPr>
          <p:nvPr/>
        </p:nvSpPr>
        <p:spPr>
          <a:xfrm>
            <a:off x="5895399" y="1466816"/>
            <a:ext cx="2891271" cy="85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nn-NO" dirty="0">
                <a:latin typeface="Russo One" panose="020B0604020202020204" charset="0"/>
              </a:rPr>
              <a:t>Penggemar &amp; penonton yang ingin mengikuti info turnamen</a:t>
            </a:r>
            <a:endParaRPr lang="en-ID" dirty="0">
              <a:latin typeface="Russo One" panose="020B0604020202020204" charset="0"/>
            </a:endParaRPr>
          </a:p>
        </p:txBody>
      </p:sp>
      <p:sp>
        <p:nvSpPr>
          <p:cNvPr id="10" name="Google Shape;431;p40">
            <a:extLst>
              <a:ext uri="{FF2B5EF4-FFF2-40B4-BE49-F238E27FC236}">
                <a16:creationId xmlns:a16="http://schemas.microsoft.com/office/drawing/2014/main" id="{98A4D52A-5F18-DAFF-9D18-B562430B7445}"/>
              </a:ext>
            </a:extLst>
          </p:cNvPr>
          <p:cNvSpPr txBox="1">
            <a:spLocks/>
          </p:cNvSpPr>
          <p:nvPr/>
        </p:nvSpPr>
        <p:spPr>
          <a:xfrm>
            <a:off x="5895399" y="2999511"/>
            <a:ext cx="2891271" cy="85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nn-NO" dirty="0">
                <a:latin typeface="Russo One" panose="020B0604020202020204" charset="0"/>
              </a:rPr>
              <a:t>Komunitas olahraga dan E-Sport</a:t>
            </a:r>
            <a:endParaRPr lang="en-ID" dirty="0">
              <a:latin typeface="Russo One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86B7DD-31A8-D2AE-4E32-3EF1A640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79" y="1499380"/>
            <a:ext cx="808198" cy="7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7CDD8D-937B-0DE2-2FF3-7B9660F0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5" y="2795450"/>
            <a:ext cx="915706" cy="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urnament, competition, esports icon - Download on Iconfinder">
            <a:extLst>
              <a:ext uri="{FF2B5EF4-FFF2-40B4-BE49-F238E27FC236}">
                <a16:creationId xmlns:a16="http://schemas.microsoft.com/office/drawing/2014/main" id="{61B2F111-F972-EE22-9A41-7C1B22A2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1" y="1456781"/>
            <a:ext cx="873192" cy="8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 9 | Multi Sport Icon Pictures | Freepik">
            <a:extLst>
              <a:ext uri="{FF2B5EF4-FFF2-40B4-BE49-F238E27FC236}">
                <a16:creationId xmlns:a16="http://schemas.microsoft.com/office/drawing/2014/main" id="{91B35082-FA35-9F39-5275-890A7871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0" y="2738175"/>
            <a:ext cx="939794" cy="9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build="p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>
            <a:spLocks noGrp="1"/>
          </p:cNvSpPr>
          <p:nvPr>
            <p:ph type="subTitle" idx="2"/>
          </p:nvPr>
        </p:nvSpPr>
        <p:spPr>
          <a:xfrm>
            <a:off x="2322660" y="1999135"/>
            <a:ext cx="2112180" cy="55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Jelajahi &amp; Mencari Turnamen</a:t>
            </a:r>
            <a:endParaRPr sz="1600"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425700" y="340647"/>
            <a:ext cx="635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Fitur Website</a:t>
            </a:r>
            <a:endParaRPr b="0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4"/>
          </p:nvPr>
        </p:nvSpPr>
        <p:spPr>
          <a:xfrm>
            <a:off x="292860" y="1999134"/>
            <a:ext cx="2029800" cy="98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Registrasi &amp; Login Pengguna</a:t>
            </a:r>
            <a:endParaRPr sz="1600" dirty="0"/>
          </a:p>
        </p:txBody>
      </p:sp>
      <p:sp>
        <p:nvSpPr>
          <p:cNvPr id="376" name="Google Shape;376;p37"/>
          <p:cNvSpPr txBox="1">
            <a:spLocks noGrp="1"/>
          </p:cNvSpPr>
          <p:nvPr>
            <p:ph type="subTitle" idx="6"/>
          </p:nvPr>
        </p:nvSpPr>
        <p:spPr>
          <a:xfrm>
            <a:off x="4352454" y="1999135"/>
            <a:ext cx="2029800" cy="769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 &amp; Daftar Turnamen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D97DA-119B-8EFE-FA7A-74A3DEEA789E}"/>
              </a:ext>
            </a:extLst>
          </p:cNvPr>
          <p:cNvGrpSpPr/>
          <p:nvPr/>
        </p:nvGrpSpPr>
        <p:grpSpPr>
          <a:xfrm>
            <a:off x="2932752" y="1189510"/>
            <a:ext cx="809616" cy="809616"/>
            <a:chOff x="2932752" y="1189510"/>
            <a:chExt cx="809616" cy="809616"/>
          </a:xfrm>
        </p:grpSpPr>
        <p:sp>
          <p:nvSpPr>
            <p:cNvPr id="378" name="Google Shape;378;p37"/>
            <p:cNvSpPr/>
            <p:nvPr/>
          </p:nvSpPr>
          <p:spPr>
            <a:xfrm>
              <a:off x="2932752" y="1189510"/>
              <a:ext cx="809616" cy="809616"/>
            </a:xfrm>
            <a:custGeom>
              <a:avLst/>
              <a:gdLst/>
              <a:ahLst/>
              <a:cxnLst/>
              <a:rect l="l" t="t" r="r" b="b"/>
              <a:pathLst>
                <a:path w="209068" h="209068" extrusionOk="0">
                  <a:moveTo>
                    <a:pt x="104582" y="0"/>
                  </a:moveTo>
                  <a:cubicBezTo>
                    <a:pt x="98989" y="16621"/>
                    <a:pt x="93511" y="24758"/>
                    <a:pt x="86334" y="24758"/>
                  </a:cubicBezTo>
                  <a:cubicBezTo>
                    <a:pt x="80388" y="24758"/>
                    <a:pt x="73276" y="19173"/>
                    <a:pt x="63965" y="8201"/>
                  </a:cubicBezTo>
                  <a:lnTo>
                    <a:pt x="63965" y="8201"/>
                  </a:lnTo>
                  <a:cubicBezTo>
                    <a:pt x="65853" y="28913"/>
                    <a:pt x="63100" y="38451"/>
                    <a:pt x="53132" y="38451"/>
                  </a:cubicBezTo>
                  <a:cubicBezTo>
                    <a:pt x="47823" y="38451"/>
                    <a:pt x="40469" y="35746"/>
                    <a:pt x="30680" y="30583"/>
                  </a:cubicBezTo>
                  <a:lnTo>
                    <a:pt x="30680" y="30583"/>
                  </a:lnTo>
                  <a:cubicBezTo>
                    <a:pt x="43582" y="55292"/>
                    <a:pt x="41006" y="64521"/>
                    <a:pt x="18956" y="64521"/>
                  </a:cubicBezTo>
                  <a:cubicBezTo>
                    <a:pt x="15779" y="64521"/>
                    <a:pt x="12198" y="64329"/>
                    <a:pt x="8201" y="63965"/>
                  </a:cubicBezTo>
                  <a:lnTo>
                    <a:pt x="8201" y="63965"/>
                  </a:lnTo>
                  <a:cubicBezTo>
                    <a:pt x="32417" y="84515"/>
                    <a:pt x="30391" y="94355"/>
                    <a:pt x="0" y="104582"/>
                  </a:cubicBezTo>
                  <a:cubicBezTo>
                    <a:pt x="30391" y="114809"/>
                    <a:pt x="32417" y="124553"/>
                    <a:pt x="8201" y="145296"/>
                  </a:cubicBezTo>
                  <a:cubicBezTo>
                    <a:pt x="12296" y="144910"/>
                    <a:pt x="15955" y="144707"/>
                    <a:pt x="19189" y="144707"/>
                  </a:cubicBezTo>
                  <a:cubicBezTo>
                    <a:pt x="41022" y="144707"/>
                    <a:pt x="43524" y="153947"/>
                    <a:pt x="30583" y="178484"/>
                  </a:cubicBezTo>
                  <a:cubicBezTo>
                    <a:pt x="40408" y="173354"/>
                    <a:pt x="47773" y="170660"/>
                    <a:pt x="53081" y="170660"/>
                  </a:cubicBezTo>
                  <a:cubicBezTo>
                    <a:pt x="63045" y="170660"/>
                    <a:pt x="65757" y="180157"/>
                    <a:pt x="63868" y="200867"/>
                  </a:cubicBezTo>
                  <a:cubicBezTo>
                    <a:pt x="73223" y="189895"/>
                    <a:pt x="80359" y="184310"/>
                    <a:pt x="86319" y="184310"/>
                  </a:cubicBezTo>
                  <a:cubicBezTo>
                    <a:pt x="93511" y="184310"/>
                    <a:pt x="98989" y="192447"/>
                    <a:pt x="104582" y="209068"/>
                  </a:cubicBezTo>
                  <a:cubicBezTo>
                    <a:pt x="110175" y="192447"/>
                    <a:pt x="115624" y="184310"/>
                    <a:pt x="122806" y="184310"/>
                  </a:cubicBezTo>
                  <a:cubicBezTo>
                    <a:pt x="128757" y="184310"/>
                    <a:pt x="135897" y="189895"/>
                    <a:pt x="145296" y="200867"/>
                  </a:cubicBezTo>
                  <a:cubicBezTo>
                    <a:pt x="143344" y="180157"/>
                    <a:pt x="146075" y="170660"/>
                    <a:pt x="156034" y="170660"/>
                  </a:cubicBezTo>
                  <a:cubicBezTo>
                    <a:pt x="161338" y="170660"/>
                    <a:pt x="168694" y="173354"/>
                    <a:pt x="178484" y="178484"/>
                  </a:cubicBezTo>
                  <a:cubicBezTo>
                    <a:pt x="165628" y="153947"/>
                    <a:pt x="168067" y="144707"/>
                    <a:pt x="189883" y="144707"/>
                  </a:cubicBezTo>
                  <a:cubicBezTo>
                    <a:pt x="193114" y="144707"/>
                    <a:pt x="196771" y="144910"/>
                    <a:pt x="200867" y="145296"/>
                  </a:cubicBezTo>
                  <a:cubicBezTo>
                    <a:pt x="176651" y="124553"/>
                    <a:pt x="178677" y="114809"/>
                    <a:pt x="209068" y="104582"/>
                  </a:cubicBezTo>
                  <a:cubicBezTo>
                    <a:pt x="178677" y="94355"/>
                    <a:pt x="176651" y="84515"/>
                    <a:pt x="200867" y="63965"/>
                  </a:cubicBezTo>
                  <a:lnTo>
                    <a:pt x="200867" y="63965"/>
                  </a:lnTo>
                  <a:cubicBezTo>
                    <a:pt x="196870" y="64329"/>
                    <a:pt x="193290" y="64521"/>
                    <a:pt x="190116" y="64521"/>
                  </a:cubicBezTo>
                  <a:cubicBezTo>
                    <a:pt x="168085" y="64521"/>
                    <a:pt x="165582" y="55292"/>
                    <a:pt x="178484" y="30583"/>
                  </a:cubicBezTo>
                  <a:lnTo>
                    <a:pt x="178484" y="30583"/>
                  </a:lnTo>
                  <a:cubicBezTo>
                    <a:pt x="168695" y="35746"/>
                    <a:pt x="161341" y="38451"/>
                    <a:pt x="156037" y="38451"/>
                  </a:cubicBezTo>
                  <a:cubicBezTo>
                    <a:pt x="146076" y="38451"/>
                    <a:pt x="143344" y="28913"/>
                    <a:pt x="145296" y="8201"/>
                  </a:cubicBezTo>
                  <a:lnTo>
                    <a:pt x="145296" y="8201"/>
                  </a:lnTo>
                  <a:cubicBezTo>
                    <a:pt x="135897" y="19173"/>
                    <a:pt x="128757" y="24758"/>
                    <a:pt x="122806" y="24758"/>
                  </a:cubicBezTo>
                  <a:cubicBezTo>
                    <a:pt x="115624" y="24758"/>
                    <a:pt x="110175" y="16621"/>
                    <a:pt x="104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147896" y="1407437"/>
              <a:ext cx="379329" cy="373766"/>
            </a:xfrm>
            <a:custGeom>
              <a:avLst/>
              <a:gdLst/>
              <a:ahLst/>
              <a:cxnLst/>
              <a:rect l="l" t="t" r="r" b="b"/>
              <a:pathLst>
                <a:path w="12887" h="12698" extrusionOk="0">
                  <a:moveTo>
                    <a:pt x="7814" y="3309"/>
                  </a:moveTo>
                  <a:cubicBezTo>
                    <a:pt x="7782" y="3592"/>
                    <a:pt x="7782" y="3907"/>
                    <a:pt x="7814" y="4159"/>
                  </a:cubicBezTo>
                  <a:lnTo>
                    <a:pt x="4947" y="4159"/>
                  </a:lnTo>
                  <a:cubicBezTo>
                    <a:pt x="4978" y="3876"/>
                    <a:pt x="4978" y="3592"/>
                    <a:pt x="4947" y="3309"/>
                  </a:cubicBezTo>
                  <a:close/>
                  <a:moveTo>
                    <a:pt x="9830" y="788"/>
                  </a:moveTo>
                  <a:cubicBezTo>
                    <a:pt x="10082" y="788"/>
                    <a:pt x="10366" y="820"/>
                    <a:pt x="10618" y="946"/>
                  </a:cubicBezTo>
                  <a:cubicBezTo>
                    <a:pt x="11721" y="1481"/>
                    <a:pt x="12193" y="2678"/>
                    <a:pt x="11752" y="3718"/>
                  </a:cubicBezTo>
                  <a:cubicBezTo>
                    <a:pt x="11500" y="4254"/>
                    <a:pt x="11027" y="4695"/>
                    <a:pt x="10460" y="4884"/>
                  </a:cubicBezTo>
                  <a:cubicBezTo>
                    <a:pt x="10261" y="4950"/>
                    <a:pt x="10035" y="4990"/>
                    <a:pt x="9816" y="4990"/>
                  </a:cubicBezTo>
                  <a:cubicBezTo>
                    <a:pt x="9619" y="4990"/>
                    <a:pt x="9427" y="4958"/>
                    <a:pt x="9263" y="4884"/>
                  </a:cubicBezTo>
                  <a:cubicBezTo>
                    <a:pt x="9074" y="4821"/>
                    <a:pt x="8885" y="4663"/>
                    <a:pt x="8791" y="4474"/>
                  </a:cubicBezTo>
                  <a:cubicBezTo>
                    <a:pt x="8791" y="4411"/>
                    <a:pt x="8759" y="4380"/>
                    <a:pt x="8728" y="4348"/>
                  </a:cubicBezTo>
                  <a:cubicBezTo>
                    <a:pt x="8570" y="3970"/>
                    <a:pt x="8570" y="3561"/>
                    <a:pt x="8728" y="3183"/>
                  </a:cubicBezTo>
                  <a:cubicBezTo>
                    <a:pt x="8759" y="3151"/>
                    <a:pt x="8759" y="3120"/>
                    <a:pt x="8791" y="3088"/>
                  </a:cubicBezTo>
                  <a:cubicBezTo>
                    <a:pt x="8980" y="2710"/>
                    <a:pt x="9358" y="2521"/>
                    <a:pt x="9830" y="2521"/>
                  </a:cubicBezTo>
                  <a:cubicBezTo>
                    <a:pt x="9956" y="2521"/>
                    <a:pt x="10019" y="2552"/>
                    <a:pt x="10082" y="2615"/>
                  </a:cubicBezTo>
                  <a:cubicBezTo>
                    <a:pt x="10240" y="2773"/>
                    <a:pt x="10240" y="3025"/>
                    <a:pt x="10145" y="3183"/>
                  </a:cubicBezTo>
                  <a:cubicBezTo>
                    <a:pt x="10051" y="3309"/>
                    <a:pt x="9956" y="3340"/>
                    <a:pt x="9830" y="3340"/>
                  </a:cubicBezTo>
                  <a:cubicBezTo>
                    <a:pt x="9578" y="3340"/>
                    <a:pt x="9389" y="3561"/>
                    <a:pt x="9389" y="3781"/>
                  </a:cubicBezTo>
                  <a:cubicBezTo>
                    <a:pt x="9389" y="4033"/>
                    <a:pt x="9578" y="4222"/>
                    <a:pt x="9830" y="4222"/>
                  </a:cubicBezTo>
                  <a:cubicBezTo>
                    <a:pt x="10555" y="4222"/>
                    <a:pt x="11059" y="3655"/>
                    <a:pt x="11059" y="2962"/>
                  </a:cubicBezTo>
                  <a:cubicBezTo>
                    <a:pt x="11059" y="2395"/>
                    <a:pt x="10681" y="1891"/>
                    <a:pt x="10114" y="1733"/>
                  </a:cubicBezTo>
                  <a:cubicBezTo>
                    <a:pt x="10034" y="1721"/>
                    <a:pt x="9933" y="1712"/>
                    <a:pt x="9817" y="1712"/>
                  </a:cubicBezTo>
                  <a:cubicBezTo>
                    <a:pt x="9339" y="1712"/>
                    <a:pt x="8611" y="1861"/>
                    <a:pt x="8129" y="2521"/>
                  </a:cubicBezTo>
                  <a:lnTo>
                    <a:pt x="4600" y="2521"/>
                  </a:lnTo>
                  <a:cubicBezTo>
                    <a:pt x="4191" y="1985"/>
                    <a:pt x="3592" y="1702"/>
                    <a:pt x="2931" y="1702"/>
                  </a:cubicBezTo>
                  <a:cubicBezTo>
                    <a:pt x="2395" y="1702"/>
                    <a:pt x="1986" y="1985"/>
                    <a:pt x="1796" y="2458"/>
                  </a:cubicBezTo>
                  <a:cubicBezTo>
                    <a:pt x="1481" y="3246"/>
                    <a:pt x="1954" y="4191"/>
                    <a:pt x="2931" y="4191"/>
                  </a:cubicBezTo>
                  <a:cubicBezTo>
                    <a:pt x="3183" y="4191"/>
                    <a:pt x="3340" y="3970"/>
                    <a:pt x="3340" y="3750"/>
                  </a:cubicBezTo>
                  <a:cubicBezTo>
                    <a:pt x="3340" y="3498"/>
                    <a:pt x="3120" y="3309"/>
                    <a:pt x="2931" y="3309"/>
                  </a:cubicBezTo>
                  <a:cubicBezTo>
                    <a:pt x="2805" y="3309"/>
                    <a:pt x="2742" y="3277"/>
                    <a:pt x="2647" y="3246"/>
                  </a:cubicBezTo>
                  <a:cubicBezTo>
                    <a:pt x="2458" y="3057"/>
                    <a:pt x="2490" y="2615"/>
                    <a:pt x="2805" y="2521"/>
                  </a:cubicBezTo>
                  <a:cubicBezTo>
                    <a:pt x="2836" y="2513"/>
                    <a:pt x="2879" y="2509"/>
                    <a:pt x="2931" y="2509"/>
                  </a:cubicBezTo>
                  <a:cubicBezTo>
                    <a:pt x="3084" y="2509"/>
                    <a:pt x="3309" y="2545"/>
                    <a:pt x="3498" y="2615"/>
                  </a:cubicBezTo>
                  <a:cubicBezTo>
                    <a:pt x="3687" y="2678"/>
                    <a:pt x="3876" y="2836"/>
                    <a:pt x="3970" y="3025"/>
                  </a:cubicBezTo>
                  <a:cubicBezTo>
                    <a:pt x="3970" y="3088"/>
                    <a:pt x="4002" y="3120"/>
                    <a:pt x="4033" y="3151"/>
                  </a:cubicBezTo>
                  <a:cubicBezTo>
                    <a:pt x="4191" y="3498"/>
                    <a:pt x="4191" y="3939"/>
                    <a:pt x="4033" y="4285"/>
                  </a:cubicBezTo>
                  <a:cubicBezTo>
                    <a:pt x="4002" y="4348"/>
                    <a:pt x="4002" y="4380"/>
                    <a:pt x="3970" y="4411"/>
                  </a:cubicBezTo>
                  <a:cubicBezTo>
                    <a:pt x="3750" y="4726"/>
                    <a:pt x="3403" y="4978"/>
                    <a:pt x="2931" y="4978"/>
                  </a:cubicBezTo>
                  <a:cubicBezTo>
                    <a:pt x="1796" y="4978"/>
                    <a:pt x="851" y="4033"/>
                    <a:pt x="851" y="2899"/>
                  </a:cubicBezTo>
                  <a:cubicBezTo>
                    <a:pt x="851" y="1733"/>
                    <a:pt x="1765" y="851"/>
                    <a:pt x="2931" y="788"/>
                  </a:cubicBezTo>
                  <a:close/>
                  <a:moveTo>
                    <a:pt x="7751" y="4915"/>
                  </a:moveTo>
                  <a:lnTo>
                    <a:pt x="7751" y="10618"/>
                  </a:lnTo>
                  <a:cubicBezTo>
                    <a:pt x="7751" y="10838"/>
                    <a:pt x="7940" y="11027"/>
                    <a:pt x="8129" y="11027"/>
                  </a:cubicBezTo>
                  <a:cubicBezTo>
                    <a:pt x="8318" y="11027"/>
                    <a:pt x="8570" y="10838"/>
                    <a:pt x="8570" y="10618"/>
                  </a:cubicBezTo>
                  <a:lnTo>
                    <a:pt x="8570" y="5419"/>
                  </a:lnTo>
                  <a:cubicBezTo>
                    <a:pt x="8791" y="5577"/>
                    <a:pt x="9074" y="5671"/>
                    <a:pt x="9389" y="5766"/>
                  </a:cubicBezTo>
                  <a:lnTo>
                    <a:pt x="9389" y="11878"/>
                  </a:lnTo>
                  <a:lnTo>
                    <a:pt x="3372" y="11878"/>
                  </a:lnTo>
                  <a:lnTo>
                    <a:pt x="3372" y="5766"/>
                  </a:lnTo>
                  <a:cubicBezTo>
                    <a:pt x="3687" y="5734"/>
                    <a:pt x="3970" y="5608"/>
                    <a:pt x="4191" y="5419"/>
                  </a:cubicBezTo>
                  <a:lnTo>
                    <a:pt x="4191" y="10618"/>
                  </a:lnTo>
                  <a:cubicBezTo>
                    <a:pt x="4191" y="10838"/>
                    <a:pt x="4380" y="11027"/>
                    <a:pt x="4600" y="11027"/>
                  </a:cubicBezTo>
                  <a:cubicBezTo>
                    <a:pt x="4821" y="11027"/>
                    <a:pt x="5010" y="10838"/>
                    <a:pt x="5010" y="10618"/>
                  </a:cubicBezTo>
                  <a:lnTo>
                    <a:pt x="5010" y="4915"/>
                  </a:lnTo>
                  <a:lnTo>
                    <a:pt x="5861" y="4915"/>
                  </a:lnTo>
                  <a:lnTo>
                    <a:pt x="5861" y="10618"/>
                  </a:lnTo>
                  <a:cubicBezTo>
                    <a:pt x="5861" y="10838"/>
                    <a:pt x="6050" y="11027"/>
                    <a:pt x="6239" y="11027"/>
                  </a:cubicBezTo>
                  <a:cubicBezTo>
                    <a:pt x="6428" y="11027"/>
                    <a:pt x="6648" y="10838"/>
                    <a:pt x="6648" y="10618"/>
                  </a:cubicBezTo>
                  <a:lnTo>
                    <a:pt x="6648" y="4915"/>
                  </a:lnTo>
                  <a:close/>
                  <a:moveTo>
                    <a:pt x="2931" y="1"/>
                  </a:moveTo>
                  <a:cubicBezTo>
                    <a:pt x="1324" y="1"/>
                    <a:pt x="1" y="1324"/>
                    <a:pt x="1" y="2899"/>
                  </a:cubicBezTo>
                  <a:cubicBezTo>
                    <a:pt x="1" y="4348"/>
                    <a:pt x="1072" y="5514"/>
                    <a:pt x="2490" y="5766"/>
                  </a:cubicBezTo>
                  <a:lnTo>
                    <a:pt x="2490" y="12256"/>
                  </a:lnTo>
                  <a:cubicBezTo>
                    <a:pt x="2490" y="12508"/>
                    <a:pt x="2679" y="12697"/>
                    <a:pt x="2931" y="12697"/>
                  </a:cubicBezTo>
                  <a:lnTo>
                    <a:pt x="9830" y="12697"/>
                  </a:lnTo>
                  <a:cubicBezTo>
                    <a:pt x="10051" y="12697"/>
                    <a:pt x="10208" y="12508"/>
                    <a:pt x="10208" y="12256"/>
                  </a:cubicBezTo>
                  <a:lnTo>
                    <a:pt x="10208" y="5797"/>
                  </a:lnTo>
                  <a:cubicBezTo>
                    <a:pt x="10964" y="5671"/>
                    <a:pt x="11721" y="5293"/>
                    <a:pt x="12193" y="4537"/>
                  </a:cubicBezTo>
                  <a:cubicBezTo>
                    <a:pt x="12823" y="3718"/>
                    <a:pt x="12886" y="2678"/>
                    <a:pt x="12508" y="1796"/>
                  </a:cubicBezTo>
                  <a:cubicBezTo>
                    <a:pt x="12067" y="725"/>
                    <a:pt x="10996" y="1"/>
                    <a:pt x="9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3BA84-0C7B-6735-D8AF-3D1DA2B50A6C}"/>
              </a:ext>
            </a:extLst>
          </p:cNvPr>
          <p:cNvGrpSpPr/>
          <p:nvPr/>
        </p:nvGrpSpPr>
        <p:grpSpPr>
          <a:xfrm>
            <a:off x="4962546" y="1189510"/>
            <a:ext cx="809616" cy="809616"/>
            <a:chOff x="4962546" y="1189510"/>
            <a:chExt cx="809616" cy="809616"/>
          </a:xfrm>
        </p:grpSpPr>
        <p:sp>
          <p:nvSpPr>
            <p:cNvPr id="379" name="Google Shape;379;p37"/>
            <p:cNvSpPr/>
            <p:nvPr/>
          </p:nvSpPr>
          <p:spPr>
            <a:xfrm>
              <a:off x="4962546" y="1189510"/>
              <a:ext cx="809616" cy="809616"/>
            </a:xfrm>
            <a:custGeom>
              <a:avLst/>
              <a:gdLst/>
              <a:ahLst/>
              <a:cxnLst/>
              <a:rect l="l" t="t" r="r" b="b"/>
              <a:pathLst>
                <a:path w="209068" h="209068" extrusionOk="0">
                  <a:moveTo>
                    <a:pt x="104582" y="0"/>
                  </a:moveTo>
                  <a:cubicBezTo>
                    <a:pt x="98989" y="16621"/>
                    <a:pt x="93511" y="24758"/>
                    <a:pt x="86334" y="24758"/>
                  </a:cubicBezTo>
                  <a:cubicBezTo>
                    <a:pt x="80388" y="24758"/>
                    <a:pt x="73276" y="19173"/>
                    <a:pt x="63965" y="8201"/>
                  </a:cubicBezTo>
                  <a:lnTo>
                    <a:pt x="63965" y="8201"/>
                  </a:lnTo>
                  <a:cubicBezTo>
                    <a:pt x="65853" y="28913"/>
                    <a:pt x="63100" y="38451"/>
                    <a:pt x="53132" y="38451"/>
                  </a:cubicBezTo>
                  <a:cubicBezTo>
                    <a:pt x="47823" y="38451"/>
                    <a:pt x="40469" y="35746"/>
                    <a:pt x="30680" y="30583"/>
                  </a:cubicBezTo>
                  <a:lnTo>
                    <a:pt x="30680" y="30583"/>
                  </a:lnTo>
                  <a:cubicBezTo>
                    <a:pt x="43582" y="55292"/>
                    <a:pt x="41006" y="64521"/>
                    <a:pt x="18956" y="64521"/>
                  </a:cubicBezTo>
                  <a:cubicBezTo>
                    <a:pt x="15779" y="64521"/>
                    <a:pt x="12198" y="64329"/>
                    <a:pt x="8201" y="63965"/>
                  </a:cubicBezTo>
                  <a:lnTo>
                    <a:pt x="8201" y="63965"/>
                  </a:lnTo>
                  <a:cubicBezTo>
                    <a:pt x="32417" y="84515"/>
                    <a:pt x="30391" y="94355"/>
                    <a:pt x="0" y="104582"/>
                  </a:cubicBezTo>
                  <a:cubicBezTo>
                    <a:pt x="30391" y="114809"/>
                    <a:pt x="32417" y="124553"/>
                    <a:pt x="8201" y="145296"/>
                  </a:cubicBezTo>
                  <a:cubicBezTo>
                    <a:pt x="12296" y="144910"/>
                    <a:pt x="15955" y="144707"/>
                    <a:pt x="19189" y="144707"/>
                  </a:cubicBezTo>
                  <a:cubicBezTo>
                    <a:pt x="41022" y="144707"/>
                    <a:pt x="43524" y="153947"/>
                    <a:pt x="30583" y="178484"/>
                  </a:cubicBezTo>
                  <a:cubicBezTo>
                    <a:pt x="40408" y="173354"/>
                    <a:pt x="47773" y="170660"/>
                    <a:pt x="53081" y="170660"/>
                  </a:cubicBezTo>
                  <a:cubicBezTo>
                    <a:pt x="63045" y="170660"/>
                    <a:pt x="65757" y="180157"/>
                    <a:pt x="63868" y="200867"/>
                  </a:cubicBezTo>
                  <a:cubicBezTo>
                    <a:pt x="73223" y="189895"/>
                    <a:pt x="80359" y="184310"/>
                    <a:pt x="86319" y="184310"/>
                  </a:cubicBezTo>
                  <a:cubicBezTo>
                    <a:pt x="93511" y="184310"/>
                    <a:pt x="98989" y="192447"/>
                    <a:pt x="104582" y="209068"/>
                  </a:cubicBezTo>
                  <a:cubicBezTo>
                    <a:pt x="110175" y="192447"/>
                    <a:pt x="115624" y="184310"/>
                    <a:pt x="122806" y="184310"/>
                  </a:cubicBezTo>
                  <a:cubicBezTo>
                    <a:pt x="128757" y="184310"/>
                    <a:pt x="135897" y="189895"/>
                    <a:pt x="145296" y="200867"/>
                  </a:cubicBezTo>
                  <a:cubicBezTo>
                    <a:pt x="143344" y="180157"/>
                    <a:pt x="146075" y="170660"/>
                    <a:pt x="156034" y="170660"/>
                  </a:cubicBezTo>
                  <a:cubicBezTo>
                    <a:pt x="161338" y="170660"/>
                    <a:pt x="168694" y="173354"/>
                    <a:pt x="178484" y="178484"/>
                  </a:cubicBezTo>
                  <a:cubicBezTo>
                    <a:pt x="165628" y="153947"/>
                    <a:pt x="168067" y="144707"/>
                    <a:pt x="189883" y="144707"/>
                  </a:cubicBezTo>
                  <a:cubicBezTo>
                    <a:pt x="193114" y="144707"/>
                    <a:pt x="196771" y="144910"/>
                    <a:pt x="200867" y="145296"/>
                  </a:cubicBezTo>
                  <a:cubicBezTo>
                    <a:pt x="176651" y="124553"/>
                    <a:pt x="178677" y="114809"/>
                    <a:pt x="209068" y="104582"/>
                  </a:cubicBezTo>
                  <a:cubicBezTo>
                    <a:pt x="178677" y="94355"/>
                    <a:pt x="176651" y="84515"/>
                    <a:pt x="200867" y="63965"/>
                  </a:cubicBezTo>
                  <a:lnTo>
                    <a:pt x="200867" y="63965"/>
                  </a:lnTo>
                  <a:cubicBezTo>
                    <a:pt x="196870" y="64329"/>
                    <a:pt x="193290" y="64521"/>
                    <a:pt x="190116" y="64521"/>
                  </a:cubicBezTo>
                  <a:cubicBezTo>
                    <a:pt x="168085" y="64521"/>
                    <a:pt x="165582" y="55292"/>
                    <a:pt x="178484" y="30583"/>
                  </a:cubicBezTo>
                  <a:lnTo>
                    <a:pt x="178484" y="30583"/>
                  </a:lnTo>
                  <a:cubicBezTo>
                    <a:pt x="168695" y="35746"/>
                    <a:pt x="161341" y="38451"/>
                    <a:pt x="156037" y="38451"/>
                  </a:cubicBezTo>
                  <a:cubicBezTo>
                    <a:pt x="146076" y="38451"/>
                    <a:pt x="143344" y="28913"/>
                    <a:pt x="145296" y="8201"/>
                  </a:cubicBezTo>
                  <a:lnTo>
                    <a:pt x="145296" y="8201"/>
                  </a:lnTo>
                  <a:cubicBezTo>
                    <a:pt x="135897" y="19173"/>
                    <a:pt x="128757" y="24758"/>
                    <a:pt x="122806" y="24758"/>
                  </a:cubicBezTo>
                  <a:cubicBezTo>
                    <a:pt x="115624" y="24758"/>
                    <a:pt x="110175" y="16621"/>
                    <a:pt x="104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5180471" y="1407450"/>
              <a:ext cx="373766" cy="373736"/>
            </a:xfrm>
            <a:custGeom>
              <a:avLst/>
              <a:gdLst/>
              <a:ahLst/>
              <a:cxnLst/>
              <a:rect l="l" t="t" r="r" b="b"/>
              <a:pathLst>
                <a:path w="12698" h="12697" extrusionOk="0">
                  <a:moveTo>
                    <a:pt x="11784" y="970"/>
                  </a:moveTo>
                  <a:lnTo>
                    <a:pt x="11784" y="2577"/>
                  </a:lnTo>
                  <a:lnTo>
                    <a:pt x="5168" y="4026"/>
                  </a:lnTo>
                  <a:lnTo>
                    <a:pt x="5168" y="2420"/>
                  </a:lnTo>
                  <a:lnTo>
                    <a:pt x="11784" y="970"/>
                  </a:lnTo>
                  <a:close/>
                  <a:moveTo>
                    <a:pt x="10115" y="7741"/>
                  </a:moveTo>
                  <a:cubicBezTo>
                    <a:pt x="10982" y="7741"/>
                    <a:pt x="11784" y="8286"/>
                    <a:pt x="11784" y="8973"/>
                  </a:cubicBezTo>
                  <a:cubicBezTo>
                    <a:pt x="11784" y="9666"/>
                    <a:pt x="11027" y="10201"/>
                    <a:pt x="10145" y="10201"/>
                  </a:cubicBezTo>
                  <a:cubicBezTo>
                    <a:pt x="9358" y="10201"/>
                    <a:pt x="8665" y="9792"/>
                    <a:pt x="8507" y="9225"/>
                  </a:cubicBezTo>
                  <a:cubicBezTo>
                    <a:pt x="8350" y="8689"/>
                    <a:pt x="8728" y="8154"/>
                    <a:pt x="9263" y="7933"/>
                  </a:cubicBezTo>
                  <a:cubicBezTo>
                    <a:pt x="9537" y="7800"/>
                    <a:pt x="9829" y="7741"/>
                    <a:pt x="10115" y="7741"/>
                  </a:cubicBezTo>
                  <a:close/>
                  <a:moveTo>
                    <a:pt x="2665" y="9393"/>
                  </a:moveTo>
                  <a:cubicBezTo>
                    <a:pt x="3537" y="9393"/>
                    <a:pt x="4348" y="9928"/>
                    <a:pt x="4348" y="10642"/>
                  </a:cubicBezTo>
                  <a:cubicBezTo>
                    <a:pt x="4348" y="11304"/>
                    <a:pt x="3592" y="11871"/>
                    <a:pt x="2679" y="11871"/>
                  </a:cubicBezTo>
                  <a:cubicBezTo>
                    <a:pt x="1891" y="11871"/>
                    <a:pt x="1229" y="11430"/>
                    <a:pt x="1072" y="10894"/>
                  </a:cubicBezTo>
                  <a:cubicBezTo>
                    <a:pt x="914" y="10327"/>
                    <a:pt x="1261" y="9823"/>
                    <a:pt x="1828" y="9571"/>
                  </a:cubicBezTo>
                  <a:cubicBezTo>
                    <a:pt x="2097" y="9448"/>
                    <a:pt x="2384" y="9393"/>
                    <a:pt x="2665" y="9393"/>
                  </a:cubicBezTo>
                  <a:close/>
                  <a:moveTo>
                    <a:pt x="12242" y="1"/>
                  </a:moveTo>
                  <a:cubicBezTo>
                    <a:pt x="12197" y="1"/>
                    <a:pt x="12149" y="9"/>
                    <a:pt x="12099" y="25"/>
                  </a:cubicBezTo>
                  <a:lnTo>
                    <a:pt x="4663" y="1664"/>
                  </a:lnTo>
                  <a:cubicBezTo>
                    <a:pt x="4474" y="1695"/>
                    <a:pt x="4348" y="1853"/>
                    <a:pt x="4348" y="2073"/>
                  </a:cubicBezTo>
                  <a:lnTo>
                    <a:pt x="4348" y="9067"/>
                  </a:lnTo>
                  <a:cubicBezTo>
                    <a:pt x="3876" y="8721"/>
                    <a:pt x="3277" y="8563"/>
                    <a:pt x="2679" y="8563"/>
                  </a:cubicBezTo>
                  <a:cubicBezTo>
                    <a:pt x="1481" y="8563"/>
                    <a:pt x="536" y="9256"/>
                    <a:pt x="284" y="10138"/>
                  </a:cubicBezTo>
                  <a:cubicBezTo>
                    <a:pt x="1" y="11084"/>
                    <a:pt x="568" y="12060"/>
                    <a:pt x="1670" y="12501"/>
                  </a:cubicBezTo>
                  <a:cubicBezTo>
                    <a:pt x="1997" y="12634"/>
                    <a:pt x="2349" y="12697"/>
                    <a:pt x="2700" y="12697"/>
                  </a:cubicBezTo>
                  <a:cubicBezTo>
                    <a:pt x="3600" y="12697"/>
                    <a:pt x="4494" y="12281"/>
                    <a:pt x="4947" y="11556"/>
                  </a:cubicBezTo>
                  <a:cubicBezTo>
                    <a:pt x="5104" y="11273"/>
                    <a:pt x="5199" y="10957"/>
                    <a:pt x="5199" y="10611"/>
                  </a:cubicBezTo>
                  <a:lnTo>
                    <a:pt x="5199" y="4909"/>
                  </a:lnTo>
                  <a:lnTo>
                    <a:pt x="11815" y="3428"/>
                  </a:lnTo>
                  <a:lnTo>
                    <a:pt x="11815" y="7460"/>
                  </a:lnTo>
                  <a:cubicBezTo>
                    <a:pt x="11342" y="7114"/>
                    <a:pt x="10775" y="6956"/>
                    <a:pt x="10177" y="6956"/>
                  </a:cubicBezTo>
                  <a:cubicBezTo>
                    <a:pt x="8948" y="6956"/>
                    <a:pt x="8003" y="7649"/>
                    <a:pt x="7782" y="8532"/>
                  </a:cubicBezTo>
                  <a:cubicBezTo>
                    <a:pt x="7499" y="9477"/>
                    <a:pt x="8034" y="10453"/>
                    <a:pt x="9137" y="10894"/>
                  </a:cubicBezTo>
                  <a:cubicBezTo>
                    <a:pt x="9470" y="11017"/>
                    <a:pt x="9823" y="11076"/>
                    <a:pt x="10172" y="11076"/>
                  </a:cubicBezTo>
                  <a:cubicBezTo>
                    <a:pt x="11077" y="11076"/>
                    <a:pt x="11959" y="10677"/>
                    <a:pt x="12414" y="9949"/>
                  </a:cubicBezTo>
                  <a:cubicBezTo>
                    <a:pt x="12571" y="9666"/>
                    <a:pt x="12697" y="9351"/>
                    <a:pt x="12697" y="8973"/>
                  </a:cubicBezTo>
                  <a:cubicBezTo>
                    <a:pt x="12603" y="8941"/>
                    <a:pt x="12603" y="403"/>
                    <a:pt x="12603" y="403"/>
                  </a:cubicBezTo>
                  <a:cubicBezTo>
                    <a:pt x="12603" y="170"/>
                    <a:pt x="12453" y="1"/>
                    <a:pt x="12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4C501-5126-FCE6-673F-CBDB0B11490B}"/>
              </a:ext>
            </a:extLst>
          </p:cNvPr>
          <p:cNvGrpSpPr/>
          <p:nvPr/>
        </p:nvGrpSpPr>
        <p:grpSpPr>
          <a:xfrm>
            <a:off x="902952" y="1189510"/>
            <a:ext cx="809616" cy="809616"/>
            <a:chOff x="902952" y="1189510"/>
            <a:chExt cx="809616" cy="809616"/>
          </a:xfrm>
        </p:grpSpPr>
        <p:sp>
          <p:nvSpPr>
            <p:cNvPr id="377" name="Google Shape;377;p37"/>
            <p:cNvSpPr/>
            <p:nvPr/>
          </p:nvSpPr>
          <p:spPr>
            <a:xfrm>
              <a:off x="902952" y="1189510"/>
              <a:ext cx="809616" cy="809616"/>
            </a:xfrm>
            <a:custGeom>
              <a:avLst/>
              <a:gdLst/>
              <a:ahLst/>
              <a:cxnLst/>
              <a:rect l="l" t="t" r="r" b="b"/>
              <a:pathLst>
                <a:path w="209068" h="209068" extrusionOk="0">
                  <a:moveTo>
                    <a:pt x="104582" y="0"/>
                  </a:moveTo>
                  <a:cubicBezTo>
                    <a:pt x="98989" y="16621"/>
                    <a:pt x="93511" y="24758"/>
                    <a:pt x="86334" y="24758"/>
                  </a:cubicBezTo>
                  <a:cubicBezTo>
                    <a:pt x="80388" y="24758"/>
                    <a:pt x="73276" y="19173"/>
                    <a:pt x="63965" y="8201"/>
                  </a:cubicBezTo>
                  <a:lnTo>
                    <a:pt x="63965" y="8201"/>
                  </a:lnTo>
                  <a:cubicBezTo>
                    <a:pt x="65853" y="28913"/>
                    <a:pt x="63100" y="38451"/>
                    <a:pt x="53132" y="38451"/>
                  </a:cubicBezTo>
                  <a:cubicBezTo>
                    <a:pt x="47823" y="38451"/>
                    <a:pt x="40469" y="35746"/>
                    <a:pt x="30680" y="30583"/>
                  </a:cubicBezTo>
                  <a:lnTo>
                    <a:pt x="30680" y="30583"/>
                  </a:lnTo>
                  <a:cubicBezTo>
                    <a:pt x="43582" y="55292"/>
                    <a:pt x="41006" y="64521"/>
                    <a:pt x="18956" y="64521"/>
                  </a:cubicBezTo>
                  <a:cubicBezTo>
                    <a:pt x="15779" y="64521"/>
                    <a:pt x="12198" y="64329"/>
                    <a:pt x="8201" y="63965"/>
                  </a:cubicBezTo>
                  <a:lnTo>
                    <a:pt x="8201" y="63965"/>
                  </a:lnTo>
                  <a:cubicBezTo>
                    <a:pt x="32417" y="84515"/>
                    <a:pt x="30391" y="94355"/>
                    <a:pt x="0" y="104582"/>
                  </a:cubicBezTo>
                  <a:cubicBezTo>
                    <a:pt x="30391" y="114809"/>
                    <a:pt x="32417" y="124553"/>
                    <a:pt x="8201" y="145296"/>
                  </a:cubicBezTo>
                  <a:cubicBezTo>
                    <a:pt x="12296" y="144910"/>
                    <a:pt x="15955" y="144707"/>
                    <a:pt x="19189" y="144707"/>
                  </a:cubicBezTo>
                  <a:cubicBezTo>
                    <a:pt x="41022" y="144707"/>
                    <a:pt x="43524" y="153947"/>
                    <a:pt x="30583" y="178484"/>
                  </a:cubicBezTo>
                  <a:cubicBezTo>
                    <a:pt x="40408" y="173354"/>
                    <a:pt x="47773" y="170660"/>
                    <a:pt x="53081" y="170660"/>
                  </a:cubicBezTo>
                  <a:cubicBezTo>
                    <a:pt x="63045" y="170660"/>
                    <a:pt x="65757" y="180157"/>
                    <a:pt x="63868" y="200867"/>
                  </a:cubicBezTo>
                  <a:cubicBezTo>
                    <a:pt x="73223" y="189895"/>
                    <a:pt x="80359" y="184310"/>
                    <a:pt x="86319" y="184310"/>
                  </a:cubicBezTo>
                  <a:cubicBezTo>
                    <a:pt x="93511" y="184310"/>
                    <a:pt x="98989" y="192447"/>
                    <a:pt x="104582" y="209068"/>
                  </a:cubicBezTo>
                  <a:cubicBezTo>
                    <a:pt x="110175" y="192447"/>
                    <a:pt x="115624" y="184310"/>
                    <a:pt x="122806" y="184310"/>
                  </a:cubicBezTo>
                  <a:cubicBezTo>
                    <a:pt x="128757" y="184310"/>
                    <a:pt x="135897" y="189895"/>
                    <a:pt x="145296" y="200867"/>
                  </a:cubicBezTo>
                  <a:cubicBezTo>
                    <a:pt x="143344" y="180157"/>
                    <a:pt x="146075" y="170660"/>
                    <a:pt x="156034" y="170660"/>
                  </a:cubicBezTo>
                  <a:cubicBezTo>
                    <a:pt x="161338" y="170660"/>
                    <a:pt x="168694" y="173354"/>
                    <a:pt x="178484" y="178484"/>
                  </a:cubicBezTo>
                  <a:cubicBezTo>
                    <a:pt x="165628" y="153947"/>
                    <a:pt x="168067" y="144707"/>
                    <a:pt x="189883" y="144707"/>
                  </a:cubicBezTo>
                  <a:cubicBezTo>
                    <a:pt x="193114" y="144707"/>
                    <a:pt x="196771" y="144910"/>
                    <a:pt x="200867" y="145296"/>
                  </a:cubicBezTo>
                  <a:cubicBezTo>
                    <a:pt x="176651" y="124553"/>
                    <a:pt x="178677" y="114809"/>
                    <a:pt x="209068" y="104582"/>
                  </a:cubicBezTo>
                  <a:cubicBezTo>
                    <a:pt x="178677" y="94355"/>
                    <a:pt x="176651" y="84515"/>
                    <a:pt x="200867" y="63965"/>
                  </a:cubicBezTo>
                  <a:lnTo>
                    <a:pt x="200867" y="63965"/>
                  </a:lnTo>
                  <a:cubicBezTo>
                    <a:pt x="196870" y="64329"/>
                    <a:pt x="193290" y="64521"/>
                    <a:pt x="190116" y="64521"/>
                  </a:cubicBezTo>
                  <a:cubicBezTo>
                    <a:pt x="168085" y="64521"/>
                    <a:pt x="165582" y="55292"/>
                    <a:pt x="178484" y="30583"/>
                  </a:cubicBezTo>
                  <a:lnTo>
                    <a:pt x="178484" y="30583"/>
                  </a:lnTo>
                  <a:cubicBezTo>
                    <a:pt x="168695" y="35746"/>
                    <a:pt x="161341" y="38451"/>
                    <a:pt x="156037" y="38451"/>
                  </a:cubicBezTo>
                  <a:cubicBezTo>
                    <a:pt x="146076" y="38451"/>
                    <a:pt x="143344" y="28913"/>
                    <a:pt x="145296" y="8201"/>
                  </a:cubicBezTo>
                  <a:lnTo>
                    <a:pt x="145296" y="8201"/>
                  </a:lnTo>
                  <a:cubicBezTo>
                    <a:pt x="135897" y="19173"/>
                    <a:pt x="128757" y="24758"/>
                    <a:pt x="122806" y="24758"/>
                  </a:cubicBezTo>
                  <a:cubicBezTo>
                    <a:pt x="115624" y="24758"/>
                    <a:pt x="110175" y="16621"/>
                    <a:pt x="104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37"/>
            <p:cNvGrpSpPr/>
            <p:nvPr/>
          </p:nvGrpSpPr>
          <p:grpSpPr>
            <a:xfrm>
              <a:off x="1119964" y="1452130"/>
              <a:ext cx="375591" cy="374060"/>
              <a:chOff x="-42062025" y="2316000"/>
              <a:chExt cx="319000" cy="317700"/>
            </a:xfrm>
          </p:grpSpPr>
          <p:sp>
            <p:nvSpPr>
              <p:cNvPr id="383" name="Google Shape;383;p37"/>
              <p:cNvSpPr/>
              <p:nvPr/>
            </p:nvSpPr>
            <p:spPr>
              <a:xfrm>
                <a:off x="-41965150" y="2477075"/>
                <a:ext cx="124475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507" extrusionOk="0">
                    <a:moveTo>
                      <a:pt x="2521" y="1371"/>
                    </a:moveTo>
                    <a:lnTo>
                      <a:pt x="2773" y="1812"/>
                    </a:lnTo>
                    <a:cubicBezTo>
                      <a:pt x="2836" y="1938"/>
                      <a:pt x="2931" y="2001"/>
                      <a:pt x="3088" y="2064"/>
                    </a:cubicBezTo>
                    <a:lnTo>
                      <a:pt x="3592" y="2127"/>
                    </a:lnTo>
                    <a:lnTo>
                      <a:pt x="3151" y="2473"/>
                    </a:lnTo>
                    <a:cubicBezTo>
                      <a:pt x="3088" y="2568"/>
                      <a:pt x="2994" y="2725"/>
                      <a:pt x="3057" y="2851"/>
                    </a:cubicBezTo>
                    <a:lnTo>
                      <a:pt x="3120" y="3355"/>
                    </a:lnTo>
                    <a:lnTo>
                      <a:pt x="2679" y="3103"/>
                    </a:lnTo>
                    <a:cubicBezTo>
                      <a:pt x="2631" y="3072"/>
                      <a:pt x="2568" y="3056"/>
                      <a:pt x="2501" y="3056"/>
                    </a:cubicBezTo>
                    <a:cubicBezTo>
                      <a:pt x="2434" y="3056"/>
                      <a:pt x="2364" y="3072"/>
                      <a:pt x="2301" y="3103"/>
                    </a:cubicBezTo>
                    <a:lnTo>
                      <a:pt x="1860" y="3355"/>
                    </a:lnTo>
                    <a:lnTo>
                      <a:pt x="1954" y="2851"/>
                    </a:lnTo>
                    <a:cubicBezTo>
                      <a:pt x="1986" y="2725"/>
                      <a:pt x="1891" y="2568"/>
                      <a:pt x="1828" y="2473"/>
                    </a:cubicBezTo>
                    <a:lnTo>
                      <a:pt x="1481" y="2127"/>
                    </a:lnTo>
                    <a:lnTo>
                      <a:pt x="1986" y="2064"/>
                    </a:lnTo>
                    <a:cubicBezTo>
                      <a:pt x="2112" y="2064"/>
                      <a:pt x="2206" y="1938"/>
                      <a:pt x="2301" y="1812"/>
                    </a:cubicBezTo>
                    <a:lnTo>
                      <a:pt x="2521" y="1371"/>
                    </a:lnTo>
                    <a:close/>
                    <a:moveTo>
                      <a:pt x="2474" y="0"/>
                    </a:moveTo>
                    <a:cubicBezTo>
                      <a:pt x="2332" y="0"/>
                      <a:pt x="2190" y="79"/>
                      <a:pt x="2112" y="236"/>
                    </a:cubicBezTo>
                    <a:lnTo>
                      <a:pt x="1576" y="1276"/>
                    </a:lnTo>
                    <a:lnTo>
                      <a:pt x="473" y="1434"/>
                    </a:lnTo>
                    <a:cubicBezTo>
                      <a:pt x="127" y="1465"/>
                      <a:pt x="1" y="1906"/>
                      <a:pt x="253" y="2127"/>
                    </a:cubicBezTo>
                    <a:lnTo>
                      <a:pt x="1040" y="2914"/>
                    </a:lnTo>
                    <a:lnTo>
                      <a:pt x="851" y="4017"/>
                    </a:lnTo>
                    <a:cubicBezTo>
                      <a:pt x="802" y="4291"/>
                      <a:pt x="1028" y="4506"/>
                      <a:pt x="1249" y="4506"/>
                    </a:cubicBezTo>
                    <a:cubicBezTo>
                      <a:pt x="1308" y="4506"/>
                      <a:pt x="1366" y="4491"/>
                      <a:pt x="1418" y="4458"/>
                    </a:cubicBezTo>
                    <a:lnTo>
                      <a:pt x="2427" y="3954"/>
                    </a:lnTo>
                    <a:lnTo>
                      <a:pt x="3403" y="4458"/>
                    </a:lnTo>
                    <a:cubicBezTo>
                      <a:pt x="3465" y="4489"/>
                      <a:pt x="3528" y="4503"/>
                      <a:pt x="3589" y="4503"/>
                    </a:cubicBezTo>
                    <a:cubicBezTo>
                      <a:pt x="3839" y="4503"/>
                      <a:pt x="4052" y="4270"/>
                      <a:pt x="4002" y="4017"/>
                    </a:cubicBezTo>
                    <a:lnTo>
                      <a:pt x="3781" y="2914"/>
                    </a:lnTo>
                    <a:lnTo>
                      <a:pt x="4569" y="2127"/>
                    </a:lnTo>
                    <a:cubicBezTo>
                      <a:pt x="4978" y="1906"/>
                      <a:pt x="4821" y="1465"/>
                      <a:pt x="4474" y="1434"/>
                    </a:cubicBezTo>
                    <a:lnTo>
                      <a:pt x="3372" y="1276"/>
                    </a:lnTo>
                    <a:lnTo>
                      <a:pt x="2836" y="236"/>
                    </a:lnTo>
                    <a:cubicBezTo>
                      <a:pt x="2757" y="79"/>
                      <a:pt x="2616" y="0"/>
                      <a:pt x="24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-42062025" y="2316000"/>
                <a:ext cx="319000" cy="3177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08" extrusionOk="0">
                    <a:moveTo>
                      <a:pt x="9610" y="851"/>
                    </a:moveTo>
                    <a:lnTo>
                      <a:pt x="8129" y="2615"/>
                    </a:lnTo>
                    <a:cubicBezTo>
                      <a:pt x="8097" y="2584"/>
                      <a:pt x="8034" y="2584"/>
                      <a:pt x="7940" y="2584"/>
                    </a:cubicBezTo>
                    <a:lnTo>
                      <a:pt x="4821" y="2584"/>
                    </a:lnTo>
                    <a:cubicBezTo>
                      <a:pt x="4758" y="2584"/>
                      <a:pt x="4726" y="2584"/>
                      <a:pt x="4632" y="2615"/>
                    </a:cubicBezTo>
                    <a:lnTo>
                      <a:pt x="3183" y="851"/>
                    </a:lnTo>
                    <a:close/>
                    <a:moveTo>
                      <a:pt x="7530" y="3371"/>
                    </a:moveTo>
                    <a:lnTo>
                      <a:pt x="6396" y="4726"/>
                    </a:lnTo>
                    <a:lnTo>
                      <a:pt x="5293" y="3371"/>
                    </a:lnTo>
                    <a:close/>
                    <a:moveTo>
                      <a:pt x="10555" y="1009"/>
                    </a:moveTo>
                    <a:lnTo>
                      <a:pt x="11783" y="2237"/>
                    </a:lnTo>
                    <a:lnTo>
                      <a:pt x="8759" y="5923"/>
                    </a:lnTo>
                    <a:cubicBezTo>
                      <a:pt x="8255" y="5545"/>
                      <a:pt x="7719" y="5262"/>
                      <a:pt x="7121" y="5136"/>
                    </a:cubicBezTo>
                    <a:lnTo>
                      <a:pt x="10555" y="1009"/>
                    </a:lnTo>
                    <a:close/>
                    <a:moveTo>
                      <a:pt x="2269" y="1040"/>
                    </a:moveTo>
                    <a:lnTo>
                      <a:pt x="5703" y="5199"/>
                    </a:lnTo>
                    <a:cubicBezTo>
                      <a:pt x="5104" y="5293"/>
                      <a:pt x="4506" y="5545"/>
                      <a:pt x="4033" y="5986"/>
                    </a:cubicBezTo>
                    <a:cubicBezTo>
                      <a:pt x="3214" y="4947"/>
                      <a:pt x="1040" y="2269"/>
                      <a:pt x="1040" y="2269"/>
                    </a:cubicBezTo>
                    <a:lnTo>
                      <a:pt x="2269" y="1040"/>
                    </a:lnTo>
                    <a:close/>
                    <a:moveTo>
                      <a:pt x="6349" y="5978"/>
                    </a:moveTo>
                    <a:cubicBezTo>
                      <a:pt x="7097" y="5978"/>
                      <a:pt x="7845" y="6254"/>
                      <a:pt x="8412" y="6805"/>
                    </a:cubicBezTo>
                    <a:lnTo>
                      <a:pt x="8538" y="6932"/>
                    </a:lnTo>
                    <a:cubicBezTo>
                      <a:pt x="8633" y="7026"/>
                      <a:pt x="8727" y="7152"/>
                      <a:pt x="8822" y="7278"/>
                    </a:cubicBezTo>
                    <a:cubicBezTo>
                      <a:pt x="9452" y="8097"/>
                      <a:pt x="9484" y="9168"/>
                      <a:pt x="9137" y="10082"/>
                    </a:cubicBezTo>
                    <a:cubicBezTo>
                      <a:pt x="8662" y="11199"/>
                      <a:pt x="7524" y="11885"/>
                      <a:pt x="6358" y="11885"/>
                    </a:cubicBezTo>
                    <a:cubicBezTo>
                      <a:pt x="5978" y="11885"/>
                      <a:pt x="5595" y="11812"/>
                      <a:pt x="5230" y="11657"/>
                    </a:cubicBezTo>
                    <a:cubicBezTo>
                      <a:pt x="3340" y="10870"/>
                      <a:pt x="2805" y="8412"/>
                      <a:pt x="4159" y="6932"/>
                    </a:cubicBezTo>
                    <a:lnTo>
                      <a:pt x="4285" y="6805"/>
                    </a:lnTo>
                    <a:cubicBezTo>
                      <a:pt x="4852" y="6254"/>
                      <a:pt x="5601" y="5978"/>
                      <a:pt x="6349" y="5978"/>
                    </a:cubicBezTo>
                    <a:close/>
                    <a:moveTo>
                      <a:pt x="2269" y="0"/>
                    </a:moveTo>
                    <a:cubicBezTo>
                      <a:pt x="2143" y="0"/>
                      <a:pt x="2048" y="32"/>
                      <a:pt x="1954" y="95"/>
                    </a:cubicBezTo>
                    <a:lnTo>
                      <a:pt x="158" y="1922"/>
                    </a:lnTo>
                    <a:cubicBezTo>
                      <a:pt x="1" y="2080"/>
                      <a:pt x="1" y="2300"/>
                      <a:pt x="95" y="2458"/>
                    </a:cubicBezTo>
                    <a:lnTo>
                      <a:pt x="3372" y="6522"/>
                    </a:lnTo>
                    <a:cubicBezTo>
                      <a:pt x="1985" y="8255"/>
                      <a:pt x="2395" y="10807"/>
                      <a:pt x="4254" y="12035"/>
                    </a:cubicBezTo>
                    <a:cubicBezTo>
                      <a:pt x="4911" y="12489"/>
                      <a:pt x="5659" y="12708"/>
                      <a:pt x="6397" y="12708"/>
                    </a:cubicBezTo>
                    <a:cubicBezTo>
                      <a:pt x="7606" y="12708"/>
                      <a:pt x="8791" y="12122"/>
                      <a:pt x="9515" y="11027"/>
                    </a:cubicBezTo>
                    <a:cubicBezTo>
                      <a:pt x="10429" y="9641"/>
                      <a:pt x="10397" y="7814"/>
                      <a:pt x="9326" y="6522"/>
                    </a:cubicBezTo>
                    <a:lnTo>
                      <a:pt x="12634" y="2458"/>
                    </a:lnTo>
                    <a:cubicBezTo>
                      <a:pt x="12760" y="2300"/>
                      <a:pt x="12760" y="2080"/>
                      <a:pt x="12603" y="1922"/>
                    </a:cubicBezTo>
                    <a:lnTo>
                      <a:pt x="10775" y="95"/>
                    </a:lnTo>
                    <a:cubicBezTo>
                      <a:pt x="10712" y="32"/>
                      <a:pt x="10555" y="0"/>
                      <a:pt x="10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370;p37">
            <a:extLst>
              <a:ext uri="{FF2B5EF4-FFF2-40B4-BE49-F238E27FC236}">
                <a16:creationId xmlns:a16="http://schemas.microsoft.com/office/drawing/2014/main" id="{EE804D2C-E0B9-8565-D837-E83618EF8157}"/>
              </a:ext>
            </a:extLst>
          </p:cNvPr>
          <p:cNvSpPr txBox="1">
            <a:spLocks/>
          </p:cNvSpPr>
          <p:nvPr/>
        </p:nvSpPr>
        <p:spPr>
          <a:xfrm>
            <a:off x="4352460" y="3967662"/>
            <a:ext cx="2029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marL="0" indent="0"/>
            <a:r>
              <a:rPr lang="en-ID" sz="1600" dirty="0" err="1"/>
              <a:t>Komentar</a:t>
            </a:r>
            <a:r>
              <a:rPr lang="en-ID" sz="1600" dirty="0"/>
              <a:t> / Kolom </a:t>
            </a:r>
            <a:r>
              <a:rPr lang="en-ID" sz="1600" dirty="0" err="1"/>
              <a:t>Diskusi</a:t>
            </a:r>
            <a:endParaRPr lang="en-ID" sz="1600" dirty="0"/>
          </a:p>
        </p:txBody>
      </p:sp>
      <p:sp>
        <p:nvSpPr>
          <p:cNvPr id="8" name="Google Shape;374;p37">
            <a:extLst>
              <a:ext uri="{FF2B5EF4-FFF2-40B4-BE49-F238E27FC236}">
                <a16:creationId xmlns:a16="http://schemas.microsoft.com/office/drawing/2014/main" id="{4EB7B936-FDC0-8BD1-C9C3-B34D16FB06B4}"/>
              </a:ext>
            </a:extLst>
          </p:cNvPr>
          <p:cNvSpPr txBox="1">
            <a:spLocks/>
          </p:cNvSpPr>
          <p:nvPr/>
        </p:nvSpPr>
        <p:spPr>
          <a:xfrm>
            <a:off x="2322660" y="3967662"/>
            <a:ext cx="2029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marL="0" indent="0"/>
            <a:r>
              <a:rPr lang="en-ID" sz="1600" dirty="0"/>
              <a:t>Buat / Posting </a:t>
            </a:r>
            <a:r>
              <a:rPr lang="en-ID" sz="1600" dirty="0" err="1"/>
              <a:t>Turnamen</a:t>
            </a:r>
            <a:r>
              <a:rPr lang="en-ID" sz="1600" dirty="0"/>
              <a:t> Baru</a:t>
            </a:r>
          </a:p>
        </p:txBody>
      </p:sp>
      <p:sp>
        <p:nvSpPr>
          <p:cNvPr id="10" name="Google Shape;376;p37">
            <a:extLst>
              <a:ext uri="{FF2B5EF4-FFF2-40B4-BE49-F238E27FC236}">
                <a16:creationId xmlns:a16="http://schemas.microsoft.com/office/drawing/2014/main" id="{983081E3-CCA2-B5F6-EDFB-41D242D29FF1}"/>
              </a:ext>
            </a:extLst>
          </p:cNvPr>
          <p:cNvSpPr txBox="1">
            <a:spLocks/>
          </p:cNvSpPr>
          <p:nvPr/>
        </p:nvSpPr>
        <p:spPr>
          <a:xfrm>
            <a:off x="6382254" y="3967662"/>
            <a:ext cx="202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marL="0" indent="0"/>
            <a:r>
              <a:rPr lang="en-ID" sz="1600" dirty="0"/>
              <a:t>Halaman </a:t>
            </a:r>
            <a:r>
              <a:rPr lang="en-ID" sz="1600" dirty="0" err="1"/>
              <a:t>Profil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endParaRPr lang="en-ID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FC2560-1CC4-461C-66AC-2B91EF762A2B}"/>
              </a:ext>
            </a:extLst>
          </p:cNvPr>
          <p:cNvGrpSpPr/>
          <p:nvPr/>
        </p:nvGrpSpPr>
        <p:grpSpPr>
          <a:xfrm>
            <a:off x="4962552" y="3158037"/>
            <a:ext cx="809616" cy="809616"/>
            <a:chOff x="2932752" y="1189510"/>
            <a:chExt cx="809616" cy="809616"/>
          </a:xfrm>
        </p:grpSpPr>
        <p:sp>
          <p:nvSpPr>
            <p:cNvPr id="12" name="Google Shape;378;p37">
              <a:extLst>
                <a:ext uri="{FF2B5EF4-FFF2-40B4-BE49-F238E27FC236}">
                  <a16:creationId xmlns:a16="http://schemas.microsoft.com/office/drawing/2014/main" id="{8FD39F41-A5EE-A459-4ED0-B1ABE2C4B26C}"/>
                </a:ext>
              </a:extLst>
            </p:cNvPr>
            <p:cNvSpPr/>
            <p:nvPr/>
          </p:nvSpPr>
          <p:spPr>
            <a:xfrm>
              <a:off x="2932752" y="1189510"/>
              <a:ext cx="809616" cy="809616"/>
            </a:xfrm>
            <a:custGeom>
              <a:avLst/>
              <a:gdLst/>
              <a:ahLst/>
              <a:cxnLst/>
              <a:rect l="l" t="t" r="r" b="b"/>
              <a:pathLst>
                <a:path w="209068" h="209068" extrusionOk="0">
                  <a:moveTo>
                    <a:pt x="104582" y="0"/>
                  </a:moveTo>
                  <a:cubicBezTo>
                    <a:pt x="98989" y="16621"/>
                    <a:pt x="93511" y="24758"/>
                    <a:pt x="86334" y="24758"/>
                  </a:cubicBezTo>
                  <a:cubicBezTo>
                    <a:pt x="80388" y="24758"/>
                    <a:pt x="73276" y="19173"/>
                    <a:pt x="63965" y="8201"/>
                  </a:cubicBezTo>
                  <a:lnTo>
                    <a:pt x="63965" y="8201"/>
                  </a:lnTo>
                  <a:cubicBezTo>
                    <a:pt x="65853" y="28913"/>
                    <a:pt x="63100" y="38451"/>
                    <a:pt x="53132" y="38451"/>
                  </a:cubicBezTo>
                  <a:cubicBezTo>
                    <a:pt x="47823" y="38451"/>
                    <a:pt x="40469" y="35746"/>
                    <a:pt x="30680" y="30583"/>
                  </a:cubicBezTo>
                  <a:lnTo>
                    <a:pt x="30680" y="30583"/>
                  </a:lnTo>
                  <a:cubicBezTo>
                    <a:pt x="43582" y="55292"/>
                    <a:pt x="41006" y="64521"/>
                    <a:pt x="18956" y="64521"/>
                  </a:cubicBezTo>
                  <a:cubicBezTo>
                    <a:pt x="15779" y="64521"/>
                    <a:pt x="12198" y="64329"/>
                    <a:pt x="8201" y="63965"/>
                  </a:cubicBezTo>
                  <a:lnTo>
                    <a:pt x="8201" y="63965"/>
                  </a:lnTo>
                  <a:cubicBezTo>
                    <a:pt x="32417" y="84515"/>
                    <a:pt x="30391" y="94355"/>
                    <a:pt x="0" y="104582"/>
                  </a:cubicBezTo>
                  <a:cubicBezTo>
                    <a:pt x="30391" y="114809"/>
                    <a:pt x="32417" y="124553"/>
                    <a:pt x="8201" y="145296"/>
                  </a:cubicBezTo>
                  <a:cubicBezTo>
                    <a:pt x="12296" y="144910"/>
                    <a:pt x="15955" y="144707"/>
                    <a:pt x="19189" y="144707"/>
                  </a:cubicBezTo>
                  <a:cubicBezTo>
                    <a:pt x="41022" y="144707"/>
                    <a:pt x="43524" y="153947"/>
                    <a:pt x="30583" y="178484"/>
                  </a:cubicBezTo>
                  <a:cubicBezTo>
                    <a:pt x="40408" y="173354"/>
                    <a:pt x="47773" y="170660"/>
                    <a:pt x="53081" y="170660"/>
                  </a:cubicBezTo>
                  <a:cubicBezTo>
                    <a:pt x="63045" y="170660"/>
                    <a:pt x="65757" y="180157"/>
                    <a:pt x="63868" y="200867"/>
                  </a:cubicBezTo>
                  <a:cubicBezTo>
                    <a:pt x="73223" y="189895"/>
                    <a:pt x="80359" y="184310"/>
                    <a:pt x="86319" y="184310"/>
                  </a:cubicBezTo>
                  <a:cubicBezTo>
                    <a:pt x="93511" y="184310"/>
                    <a:pt x="98989" y="192447"/>
                    <a:pt x="104582" y="209068"/>
                  </a:cubicBezTo>
                  <a:cubicBezTo>
                    <a:pt x="110175" y="192447"/>
                    <a:pt x="115624" y="184310"/>
                    <a:pt x="122806" y="184310"/>
                  </a:cubicBezTo>
                  <a:cubicBezTo>
                    <a:pt x="128757" y="184310"/>
                    <a:pt x="135897" y="189895"/>
                    <a:pt x="145296" y="200867"/>
                  </a:cubicBezTo>
                  <a:cubicBezTo>
                    <a:pt x="143344" y="180157"/>
                    <a:pt x="146075" y="170660"/>
                    <a:pt x="156034" y="170660"/>
                  </a:cubicBezTo>
                  <a:cubicBezTo>
                    <a:pt x="161338" y="170660"/>
                    <a:pt x="168694" y="173354"/>
                    <a:pt x="178484" y="178484"/>
                  </a:cubicBezTo>
                  <a:cubicBezTo>
                    <a:pt x="165628" y="153947"/>
                    <a:pt x="168067" y="144707"/>
                    <a:pt x="189883" y="144707"/>
                  </a:cubicBezTo>
                  <a:cubicBezTo>
                    <a:pt x="193114" y="144707"/>
                    <a:pt x="196771" y="144910"/>
                    <a:pt x="200867" y="145296"/>
                  </a:cubicBezTo>
                  <a:cubicBezTo>
                    <a:pt x="176651" y="124553"/>
                    <a:pt x="178677" y="114809"/>
                    <a:pt x="209068" y="104582"/>
                  </a:cubicBezTo>
                  <a:cubicBezTo>
                    <a:pt x="178677" y="94355"/>
                    <a:pt x="176651" y="84515"/>
                    <a:pt x="200867" y="63965"/>
                  </a:cubicBezTo>
                  <a:lnTo>
                    <a:pt x="200867" y="63965"/>
                  </a:lnTo>
                  <a:cubicBezTo>
                    <a:pt x="196870" y="64329"/>
                    <a:pt x="193290" y="64521"/>
                    <a:pt x="190116" y="64521"/>
                  </a:cubicBezTo>
                  <a:cubicBezTo>
                    <a:pt x="168085" y="64521"/>
                    <a:pt x="165582" y="55292"/>
                    <a:pt x="178484" y="30583"/>
                  </a:cubicBezTo>
                  <a:lnTo>
                    <a:pt x="178484" y="30583"/>
                  </a:lnTo>
                  <a:cubicBezTo>
                    <a:pt x="168695" y="35746"/>
                    <a:pt x="161341" y="38451"/>
                    <a:pt x="156037" y="38451"/>
                  </a:cubicBezTo>
                  <a:cubicBezTo>
                    <a:pt x="146076" y="38451"/>
                    <a:pt x="143344" y="28913"/>
                    <a:pt x="145296" y="8201"/>
                  </a:cubicBezTo>
                  <a:lnTo>
                    <a:pt x="145296" y="8201"/>
                  </a:lnTo>
                  <a:cubicBezTo>
                    <a:pt x="135897" y="19173"/>
                    <a:pt x="128757" y="24758"/>
                    <a:pt x="122806" y="24758"/>
                  </a:cubicBezTo>
                  <a:cubicBezTo>
                    <a:pt x="115624" y="24758"/>
                    <a:pt x="110175" y="16621"/>
                    <a:pt x="104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0;p37">
              <a:extLst>
                <a:ext uri="{FF2B5EF4-FFF2-40B4-BE49-F238E27FC236}">
                  <a16:creationId xmlns:a16="http://schemas.microsoft.com/office/drawing/2014/main" id="{B57744F9-BEA6-36A7-CA95-3FDD028A8821}"/>
                </a:ext>
              </a:extLst>
            </p:cNvPr>
            <p:cNvSpPr/>
            <p:nvPr/>
          </p:nvSpPr>
          <p:spPr>
            <a:xfrm>
              <a:off x="3147896" y="1407437"/>
              <a:ext cx="379329" cy="373766"/>
            </a:xfrm>
            <a:custGeom>
              <a:avLst/>
              <a:gdLst/>
              <a:ahLst/>
              <a:cxnLst/>
              <a:rect l="l" t="t" r="r" b="b"/>
              <a:pathLst>
                <a:path w="12887" h="12698" extrusionOk="0">
                  <a:moveTo>
                    <a:pt x="7814" y="3309"/>
                  </a:moveTo>
                  <a:cubicBezTo>
                    <a:pt x="7782" y="3592"/>
                    <a:pt x="7782" y="3907"/>
                    <a:pt x="7814" y="4159"/>
                  </a:cubicBezTo>
                  <a:lnTo>
                    <a:pt x="4947" y="4159"/>
                  </a:lnTo>
                  <a:cubicBezTo>
                    <a:pt x="4978" y="3876"/>
                    <a:pt x="4978" y="3592"/>
                    <a:pt x="4947" y="3309"/>
                  </a:cubicBezTo>
                  <a:close/>
                  <a:moveTo>
                    <a:pt x="9830" y="788"/>
                  </a:moveTo>
                  <a:cubicBezTo>
                    <a:pt x="10082" y="788"/>
                    <a:pt x="10366" y="820"/>
                    <a:pt x="10618" y="946"/>
                  </a:cubicBezTo>
                  <a:cubicBezTo>
                    <a:pt x="11721" y="1481"/>
                    <a:pt x="12193" y="2678"/>
                    <a:pt x="11752" y="3718"/>
                  </a:cubicBezTo>
                  <a:cubicBezTo>
                    <a:pt x="11500" y="4254"/>
                    <a:pt x="11027" y="4695"/>
                    <a:pt x="10460" y="4884"/>
                  </a:cubicBezTo>
                  <a:cubicBezTo>
                    <a:pt x="10261" y="4950"/>
                    <a:pt x="10035" y="4990"/>
                    <a:pt x="9816" y="4990"/>
                  </a:cubicBezTo>
                  <a:cubicBezTo>
                    <a:pt x="9619" y="4990"/>
                    <a:pt x="9427" y="4958"/>
                    <a:pt x="9263" y="4884"/>
                  </a:cubicBezTo>
                  <a:cubicBezTo>
                    <a:pt x="9074" y="4821"/>
                    <a:pt x="8885" y="4663"/>
                    <a:pt x="8791" y="4474"/>
                  </a:cubicBezTo>
                  <a:cubicBezTo>
                    <a:pt x="8791" y="4411"/>
                    <a:pt x="8759" y="4380"/>
                    <a:pt x="8728" y="4348"/>
                  </a:cubicBezTo>
                  <a:cubicBezTo>
                    <a:pt x="8570" y="3970"/>
                    <a:pt x="8570" y="3561"/>
                    <a:pt x="8728" y="3183"/>
                  </a:cubicBezTo>
                  <a:cubicBezTo>
                    <a:pt x="8759" y="3151"/>
                    <a:pt x="8759" y="3120"/>
                    <a:pt x="8791" y="3088"/>
                  </a:cubicBezTo>
                  <a:cubicBezTo>
                    <a:pt x="8980" y="2710"/>
                    <a:pt x="9358" y="2521"/>
                    <a:pt x="9830" y="2521"/>
                  </a:cubicBezTo>
                  <a:cubicBezTo>
                    <a:pt x="9956" y="2521"/>
                    <a:pt x="10019" y="2552"/>
                    <a:pt x="10082" y="2615"/>
                  </a:cubicBezTo>
                  <a:cubicBezTo>
                    <a:pt x="10240" y="2773"/>
                    <a:pt x="10240" y="3025"/>
                    <a:pt x="10145" y="3183"/>
                  </a:cubicBezTo>
                  <a:cubicBezTo>
                    <a:pt x="10051" y="3309"/>
                    <a:pt x="9956" y="3340"/>
                    <a:pt x="9830" y="3340"/>
                  </a:cubicBezTo>
                  <a:cubicBezTo>
                    <a:pt x="9578" y="3340"/>
                    <a:pt x="9389" y="3561"/>
                    <a:pt x="9389" y="3781"/>
                  </a:cubicBezTo>
                  <a:cubicBezTo>
                    <a:pt x="9389" y="4033"/>
                    <a:pt x="9578" y="4222"/>
                    <a:pt x="9830" y="4222"/>
                  </a:cubicBezTo>
                  <a:cubicBezTo>
                    <a:pt x="10555" y="4222"/>
                    <a:pt x="11059" y="3655"/>
                    <a:pt x="11059" y="2962"/>
                  </a:cubicBezTo>
                  <a:cubicBezTo>
                    <a:pt x="11059" y="2395"/>
                    <a:pt x="10681" y="1891"/>
                    <a:pt x="10114" y="1733"/>
                  </a:cubicBezTo>
                  <a:cubicBezTo>
                    <a:pt x="10034" y="1721"/>
                    <a:pt x="9933" y="1712"/>
                    <a:pt x="9817" y="1712"/>
                  </a:cubicBezTo>
                  <a:cubicBezTo>
                    <a:pt x="9339" y="1712"/>
                    <a:pt x="8611" y="1861"/>
                    <a:pt x="8129" y="2521"/>
                  </a:cubicBezTo>
                  <a:lnTo>
                    <a:pt x="4600" y="2521"/>
                  </a:lnTo>
                  <a:cubicBezTo>
                    <a:pt x="4191" y="1985"/>
                    <a:pt x="3592" y="1702"/>
                    <a:pt x="2931" y="1702"/>
                  </a:cubicBezTo>
                  <a:cubicBezTo>
                    <a:pt x="2395" y="1702"/>
                    <a:pt x="1986" y="1985"/>
                    <a:pt x="1796" y="2458"/>
                  </a:cubicBezTo>
                  <a:cubicBezTo>
                    <a:pt x="1481" y="3246"/>
                    <a:pt x="1954" y="4191"/>
                    <a:pt x="2931" y="4191"/>
                  </a:cubicBezTo>
                  <a:cubicBezTo>
                    <a:pt x="3183" y="4191"/>
                    <a:pt x="3340" y="3970"/>
                    <a:pt x="3340" y="3750"/>
                  </a:cubicBezTo>
                  <a:cubicBezTo>
                    <a:pt x="3340" y="3498"/>
                    <a:pt x="3120" y="3309"/>
                    <a:pt x="2931" y="3309"/>
                  </a:cubicBezTo>
                  <a:cubicBezTo>
                    <a:pt x="2805" y="3309"/>
                    <a:pt x="2742" y="3277"/>
                    <a:pt x="2647" y="3246"/>
                  </a:cubicBezTo>
                  <a:cubicBezTo>
                    <a:pt x="2458" y="3057"/>
                    <a:pt x="2490" y="2615"/>
                    <a:pt x="2805" y="2521"/>
                  </a:cubicBezTo>
                  <a:cubicBezTo>
                    <a:pt x="2836" y="2513"/>
                    <a:pt x="2879" y="2509"/>
                    <a:pt x="2931" y="2509"/>
                  </a:cubicBezTo>
                  <a:cubicBezTo>
                    <a:pt x="3084" y="2509"/>
                    <a:pt x="3309" y="2545"/>
                    <a:pt x="3498" y="2615"/>
                  </a:cubicBezTo>
                  <a:cubicBezTo>
                    <a:pt x="3687" y="2678"/>
                    <a:pt x="3876" y="2836"/>
                    <a:pt x="3970" y="3025"/>
                  </a:cubicBezTo>
                  <a:cubicBezTo>
                    <a:pt x="3970" y="3088"/>
                    <a:pt x="4002" y="3120"/>
                    <a:pt x="4033" y="3151"/>
                  </a:cubicBezTo>
                  <a:cubicBezTo>
                    <a:pt x="4191" y="3498"/>
                    <a:pt x="4191" y="3939"/>
                    <a:pt x="4033" y="4285"/>
                  </a:cubicBezTo>
                  <a:cubicBezTo>
                    <a:pt x="4002" y="4348"/>
                    <a:pt x="4002" y="4380"/>
                    <a:pt x="3970" y="4411"/>
                  </a:cubicBezTo>
                  <a:cubicBezTo>
                    <a:pt x="3750" y="4726"/>
                    <a:pt x="3403" y="4978"/>
                    <a:pt x="2931" y="4978"/>
                  </a:cubicBezTo>
                  <a:cubicBezTo>
                    <a:pt x="1796" y="4978"/>
                    <a:pt x="851" y="4033"/>
                    <a:pt x="851" y="2899"/>
                  </a:cubicBezTo>
                  <a:cubicBezTo>
                    <a:pt x="851" y="1733"/>
                    <a:pt x="1765" y="851"/>
                    <a:pt x="2931" y="788"/>
                  </a:cubicBezTo>
                  <a:close/>
                  <a:moveTo>
                    <a:pt x="7751" y="4915"/>
                  </a:moveTo>
                  <a:lnTo>
                    <a:pt x="7751" y="10618"/>
                  </a:lnTo>
                  <a:cubicBezTo>
                    <a:pt x="7751" y="10838"/>
                    <a:pt x="7940" y="11027"/>
                    <a:pt x="8129" y="11027"/>
                  </a:cubicBezTo>
                  <a:cubicBezTo>
                    <a:pt x="8318" y="11027"/>
                    <a:pt x="8570" y="10838"/>
                    <a:pt x="8570" y="10618"/>
                  </a:cubicBezTo>
                  <a:lnTo>
                    <a:pt x="8570" y="5419"/>
                  </a:lnTo>
                  <a:cubicBezTo>
                    <a:pt x="8791" y="5577"/>
                    <a:pt x="9074" y="5671"/>
                    <a:pt x="9389" y="5766"/>
                  </a:cubicBezTo>
                  <a:lnTo>
                    <a:pt x="9389" y="11878"/>
                  </a:lnTo>
                  <a:lnTo>
                    <a:pt x="3372" y="11878"/>
                  </a:lnTo>
                  <a:lnTo>
                    <a:pt x="3372" y="5766"/>
                  </a:lnTo>
                  <a:cubicBezTo>
                    <a:pt x="3687" y="5734"/>
                    <a:pt x="3970" y="5608"/>
                    <a:pt x="4191" y="5419"/>
                  </a:cubicBezTo>
                  <a:lnTo>
                    <a:pt x="4191" y="10618"/>
                  </a:lnTo>
                  <a:cubicBezTo>
                    <a:pt x="4191" y="10838"/>
                    <a:pt x="4380" y="11027"/>
                    <a:pt x="4600" y="11027"/>
                  </a:cubicBezTo>
                  <a:cubicBezTo>
                    <a:pt x="4821" y="11027"/>
                    <a:pt x="5010" y="10838"/>
                    <a:pt x="5010" y="10618"/>
                  </a:cubicBezTo>
                  <a:lnTo>
                    <a:pt x="5010" y="4915"/>
                  </a:lnTo>
                  <a:lnTo>
                    <a:pt x="5861" y="4915"/>
                  </a:lnTo>
                  <a:lnTo>
                    <a:pt x="5861" y="10618"/>
                  </a:lnTo>
                  <a:cubicBezTo>
                    <a:pt x="5861" y="10838"/>
                    <a:pt x="6050" y="11027"/>
                    <a:pt x="6239" y="11027"/>
                  </a:cubicBezTo>
                  <a:cubicBezTo>
                    <a:pt x="6428" y="11027"/>
                    <a:pt x="6648" y="10838"/>
                    <a:pt x="6648" y="10618"/>
                  </a:cubicBezTo>
                  <a:lnTo>
                    <a:pt x="6648" y="4915"/>
                  </a:lnTo>
                  <a:close/>
                  <a:moveTo>
                    <a:pt x="2931" y="1"/>
                  </a:moveTo>
                  <a:cubicBezTo>
                    <a:pt x="1324" y="1"/>
                    <a:pt x="1" y="1324"/>
                    <a:pt x="1" y="2899"/>
                  </a:cubicBezTo>
                  <a:cubicBezTo>
                    <a:pt x="1" y="4348"/>
                    <a:pt x="1072" y="5514"/>
                    <a:pt x="2490" y="5766"/>
                  </a:cubicBezTo>
                  <a:lnTo>
                    <a:pt x="2490" y="12256"/>
                  </a:lnTo>
                  <a:cubicBezTo>
                    <a:pt x="2490" y="12508"/>
                    <a:pt x="2679" y="12697"/>
                    <a:pt x="2931" y="12697"/>
                  </a:cubicBezTo>
                  <a:lnTo>
                    <a:pt x="9830" y="12697"/>
                  </a:lnTo>
                  <a:cubicBezTo>
                    <a:pt x="10051" y="12697"/>
                    <a:pt x="10208" y="12508"/>
                    <a:pt x="10208" y="12256"/>
                  </a:cubicBezTo>
                  <a:lnTo>
                    <a:pt x="10208" y="5797"/>
                  </a:lnTo>
                  <a:cubicBezTo>
                    <a:pt x="10964" y="5671"/>
                    <a:pt x="11721" y="5293"/>
                    <a:pt x="12193" y="4537"/>
                  </a:cubicBezTo>
                  <a:cubicBezTo>
                    <a:pt x="12823" y="3718"/>
                    <a:pt x="12886" y="2678"/>
                    <a:pt x="12508" y="1796"/>
                  </a:cubicBezTo>
                  <a:cubicBezTo>
                    <a:pt x="12067" y="725"/>
                    <a:pt x="10996" y="1"/>
                    <a:pt x="9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CFA180-A96D-D594-EF67-6DEF9BCDBFBC}"/>
              </a:ext>
            </a:extLst>
          </p:cNvPr>
          <p:cNvGrpSpPr/>
          <p:nvPr/>
        </p:nvGrpSpPr>
        <p:grpSpPr>
          <a:xfrm>
            <a:off x="6992346" y="3158037"/>
            <a:ext cx="809616" cy="809616"/>
            <a:chOff x="4962546" y="1189510"/>
            <a:chExt cx="809616" cy="809616"/>
          </a:xfrm>
        </p:grpSpPr>
        <p:sp>
          <p:nvSpPr>
            <p:cNvPr id="15" name="Google Shape;379;p37">
              <a:extLst>
                <a:ext uri="{FF2B5EF4-FFF2-40B4-BE49-F238E27FC236}">
                  <a16:creationId xmlns:a16="http://schemas.microsoft.com/office/drawing/2014/main" id="{A3CD524F-243E-0760-D542-AC42EE9DBA4D}"/>
                </a:ext>
              </a:extLst>
            </p:cNvPr>
            <p:cNvSpPr/>
            <p:nvPr/>
          </p:nvSpPr>
          <p:spPr>
            <a:xfrm>
              <a:off x="4962546" y="1189510"/>
              <a:ext cx="809616" cy="809616"/>
            </a:xfrm>
            <a:custGeom>
              <a:avLst/>
              <a:gdLst/>
              <a:ahLst/>
              <a:cxnLst/>
              <a:rect l="l" t="t" r="r" b="b"/>
              <a:pathLst>
                <a:path w="209068" h="209068" extrusionOk="0">
                  <a:moveTo>
                    <a:pt x="104582" y="0"/>
                  </a:moveTo>
                  <a:cubicBezTo>
                    <a:pt x="98989" y="16621"/>
                    <a:pt x="93511" y="24758"/>
                    <a:pt x="86334" y="24758"/>
                  </a:cubicBezTo>
                  <a:cubicBezTo>
                    <a:pt x="80388" y="24758"/>
                    <a:pt x="73276" y="19173"/>
                    <a:pt x="63965" y="8201"/>
                  </a:cubicBezTo>
                  <a:lnTo>
                    <a:pt x="63965" y="8201"/>
                  </a:lnTo>
                  <a:cubicBezTo>
                    <a:pt x="65853" y="28913"/>
                    <a:pt x="63100" y="38451"/>
                    <a:pt x="53132" y="38451"/>
                  </a:cubicBezTo>
                  <a:cubicBezTo>
                    <a:pt x="47823" y="38451"/>
                    <a:pt x="40469" y="35746"/>
                    <a:pt x="30680" y="30583"/>
                  </a:cubicBezTo>
                  <a:lnTo>
                    <a:pt x="30680" y="30583"/>
                  </a:lnTo>
                  <a:cubicBezTo>
                    <a:pt x="43582" y="55292"/>
                    <a:pt x="41006" y="64521"/>
                    <a:pt x="18956" y="64521"/>
                  </a:cubicBezTo>
                  <a:cubicBezTo>
                    <a:pt x="15779" y="64521"/>
                    <a:pt x="12198" y="64329"/>
                    <a:pt x="8201" y="63965"/>
                  </a:cubicBezTo>
                  <a:lnTo>
                    <a:pt x="8201" y="63965"/>
                  </a:lnTo>
                  <a:cubicBezTo>
                    <a:pt x="32417" y="84515"/>
                    <a:pt x="30391" y="94355"/>
                    <a:pt x="0" y="104582"/>
                  </a:cubicBezTo>
                  <a:cubicBezTo>
                    <a:pt x="30391" y="114809"/>
                    <a:pt x="32417" y="124553"/>
                    <a:pt x="8201" y="145296"/>
                  </a:cubicBezTo>
                  <a:cubicBezTo>
                    <a:pt x="12296" y="144910"/>
                    <a:pt x="15955" y="144707"/>
                    <a:pt x="19189" y="144707"/>
                  </a:cubicBezTo>
                  <a:cubicBezTo>
                    <a:pt x="41022" y="144707"/>
                    <a:pt x="43524" y="153947"/>
                    <a:pt x="30583" y="178484"/>
                  </a:cubicBezTo>
                  <a:cubicBezTo>
                    <a:pt x="40408" y="173354"/>
                    <a:pt x="47773" y="170660"/>
                    <a:pt x="53081" y="170660"/>
                  </a:cubicBezTo>
                  <a:cubicBezTo>
                    <a:pt x="63045" y="170660"/>
                    <a:pt x="65757" y="180157"/>
                    <a:pt x="63868" y="200867"/>
                  </a:cubicBezTo>
                  <a:cubicBezTo>
                    <a:pt x="73223" y="189895"/>
                    <a:pt x="80359" y="184310"/>
                    <a:pt x="86319" y="184310"/>
                  </a:cubicBezTo>
                  <a:cubicBezTo>
                    <a:pt x="93511" y="184310"/>
                    <a:pt x="98989" y="192447"/>
                    <a:pt x="104582" y="209068"/>
                  </a:cubicBezTo>
                  <a:cubicBezTo>
                    <a:pt x="110175" y="192447"/>
                    <a:pt x="115624" y="184310"/>
                    <a:pt x="122806" y="184310"/>
                  </a:cubicBezTo>
                  <a:cubicBezTo>
                    <a:pt x="128757" y="184310"/>
                    <a:pt x="135897" y="189895"/>
                    <a:pt x="145296" y="200867"/>
                  </a:cubicBezTo>
                  <a:cubicBezTo>
                    <a:pt x="143344" y="180157"/>
                    <a:pt x="146075" y="170660"/>
                    <a:pt x="156034" y="170660"/>
                  </a:cubicBezTo>
                  <a:cubicBezTo>
                    <a:pt x="161338" y="170660"/>
                    <a:pt x="168694" y="173354"/>
                    <a:pt x="178484" y="178484"/>
                  </a:cubicBezTo>
                  <a:cubicBezTo>
                    <a:pt x="165628" y="153947"/>
                    <a:pt x="168067" y="144707"/>
                    <a:pt x="189883" y="144707"/>
                  </a:cubicBezTo>
                  <a:cubicBezTo>
                    <a:pt x="193114" y="144707"/>
                    <a:pt x="196771" y="144910"/>
                    <a:pt x="200867" y="145296"/>
                  </a:cubicBezTo>
                  <a:cubicBezTo>
                    <a:pt x="176651" y="124553"/>
                    <a:pt x="178677" y="114809"/>
                    <a:pt x="209068" y="104582"/>
                  </a:cubicBezTo>
                  <a:cubicBezTo>
                    <a:pt x="178677" y="94355"/>
                    <a:pt x="176651" y="84515"/>
                    <a:pt x="200867" y="63965"/>
                  </a:cubicBezTo>
                  <a:lnTo>
                    <a:pt x="200867" y="63965"/>
                  </a:lnTo>
                  <a:cubicBezTo>
                    <a:pt x="196870" y="64329"/>
                    <a:pt x="193290" y="64521"/>
                    <a:pt x="190116" y="64521"/>
                  </a:cubicBezTo>
                  <a:cubicBezTo>
                    <a:pt x="168085" y="64521"/>
                    <a:pt x="165582" y="55292"/>
                    <a:pt x="178484" y="30583"/>
                  </a:cubicBezTo>
                  <a:lnTo>
                    <a:pt x="178484" y="30583"/>
                  </a:lnTo>
                  <a:cubicBezTo>
                    <a:pt x="168695" y="35746"/>
                    <a:pt x="161341" y="38451"/>
                    <a:pt x="156037" y="38451"/>
                  </a:cubicBezTo>
                  <a:cubicBezTo>
                    <a:pt x="146076" y="38451"/>
                    <a:pt x="143344" y="28913"/>
                    <a:pt x="145296" y="8201"/>
                  </a:cubicBezTo>
                  <a:lnTo>
                    <a:pt x="145296" y="8201"/>
                  </a:lnTo>
                  <a:cubicBezTo>
                    <a:pt x="135897" y="19173"/>
                    <a:pt x="128757" y="24758"/>
                    <a:pt x="122806" y="24758"/>
                  </a:cubicBezTo>
                  <a:cubicBezTo>
                    <a:pt x="115624" y="24758"/>
                    <a:pt x="110175" y="16621"/>
                    <a:pt x="104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;p37">
              <a:extLst>
                <a:ext uri="{FF2B5EF4-FFF2-40B4-BE49-F238E27FC236}">
                  <a16:creationId xmlns:a16="http://schemas.microsoft.com/office/drawing/2014/main" id="{BE75313C-1C67-BD04-1D87-9FC46023E17F}"/>
                </a:ext>
              </a:extLst>
            </p:cNvPr>
            <p:cNvSpPr/>
            <p:nvPr/>
          </p:nvSpPr>
          <p:spPr>
            <a:xfrm>
              <a:off x="5180471" y="1407450"/>
              <a:ext cx="373766" cy="373736"/>
            </a:xfrm>
            <a:custGeom>
              <a:avLst/>
              <a:gdLst/>
              <a:ahLst/>
              <a:cxnLst/>
              <a:rect l="l" t="t" r="r" b="b"/>
              <a:pathLst>
                <a:path w="12698" h="12697" extrusionOk="0">
                  <a:moveTo>
                    <a:pt x="11784" y="970"/>
                  </a:moveTo>
                  <a:lnTo>
                    <a:pt x="11784" y="2577"/>
                  </a:lnTo>
                  <a:lnTo>
                    <a:pt x="5168" y="4026"/>
                  </a:lnTo>
                  <a:lnTo>
                    <a:pt x="5168" y="2420"/>
                  </a:lnTo>
                  <a:lnTo>
                    <a:pt x="11784" y="970"/>
                  </a:lnTo>
                  <a:close/>
                  <a:moveTo>
                    <a:pt x="10115" y="7741"/>
                  </a:moveTo>
                  <a:cubicBezTo>
                    <a:pt x="10982" y="7741"/>
                    <a:pt x="11784" y="8286"/>
                    <a:pt x="11784" y="8973"/>
                  </a:cubicBezTo>
                  <a:cubicBezTo>
                    <a:pt x="11784" y="9666"/>
                    <a:pt x="11027" y="10201"/>
                    <a:pt x="10145" y="10201"/>
                  </a:cubicBezTo>
                  <a:cubicBezTo>
                    <a:pt x="9358" y="10201"/>
                    <a:pt x="8665" y="9792"/>
                    <a:pt x="8507" y="9225"/>
                  </a:cubicBezTo>
                  <a:cubicBezTo>
                    <a:pt x="8350" y="8689"/>
                    <a:pt x="8728" y="8154"/>
                    <a:pt x="9263" y="7933"/>
                  </a:cubicBezTo>
                  <a:cubicBezTo>
                    <a:pt x="9537" y="7800"/>
                    <a:pt x="9829" y="7741"/>
                    <a:pt x="10115" y="7741"/>
                  </a:cubicBezTo>
                  <a:close/>
                  <a:moveTo>
                    <a:pt x="2665" y="9393"/>
                  </a:moveTo>
                  <a:cubicBezTo>
                    <a:pt x="3537" y="9393"/>
                    <a:pt x="4348" y="9928"/>
                    <a:pt x="4348" y="10642"/>
                  </a:cubicBezTo>
                  <a:cubicBezTo>
                    <a:pt x="4348" y="11304"/>
                    <a:pt x="3592" y="11871"/>
                    <a:pt x="2679" y="11871"/>
                  </a:cubicBezTo>
                  <a:cubicBezTo>
                    <a:pt x="1891" y="11871"/>
                    <a:pt x="1229" y="11430"/>
                    <a:pt x="1072" y="10894"/>
                  </a:cubicBezTo>
                  <a:cubicBezTo>
                    <a:pt x="914" y="10327"/>
                    <a:pt x="1261" y="9823"/>
                    <a:pt x="1828" y="9571"/>
                  </a:cubicBezTo>
                  <a:cubicBezTo>
                    <a:pt x="2097" y="9448"/>
                    <a:pt x="2384" y="9393"/>
                    <a:pt x="2665" y="9393"/>
                  </a:cubicBezTo>
                  <a:close/>
                  <a:moveTo>
                    <a:pt x="12242" y="1"/>
                  </a:moveTo>
                  <a:cubicBezTo>
                    <a:pt x="12197" y="1"/>
                    <a:pt x="12149" y="9"/>
                    <a:pt x="12099" y="25"/>
                  </a:cubicBezTo>
                  <a:lnTo>
                    <a:pt x="4663" y="1664"/>
                  </a:lnTo>
                  <a:cubicBezTo>
                    <a:pt x="4474" y="1695"/>
                    <a:pt x="4348" y="1853"/>
                    <a:pt x="4348" y="2073"/>
                  </a:cubicBezTo>
                  <a:lnTo>
                    <a:pt x="4348" y="9067"/>
                  </a:lnTo>
                  <a:cubicBezTo>
                    <a:pt x="3876" y="8721"/>
                    <a:pt x="3277" y="8563"/>
                    <a:pt x="2679" y="8563"/>
                  </a:cubicBezTo>
                  <a:cubicBezTo>
                    <a:pt x="1481" y="8563"/>
                    <a:pt x="536" y="9256"/>
                    <a:pt x="284" y="10138"/>
                  </a:cubicBezTo>
                  <a:cubicBezTo>
                    <a:pt x="1" y="11084"/>
                    <a:pt x="568" y="12060"/>
                    <a:pt x="1670" y="12501"/>
                  </a:cubicBezTo>
                  <a:cubicBezTo>
                    <a:pt x="1997" y="12634"/>
                    <a:pt x="2349" y="12697"/>
                    <a:pt x="2700" y="12697"/>
                  </a:cubicBezTo>
                  <a:cubicBezTo>
                    <a:pt x="3600" y="12697"/>
                    <a:pt x="4494" y="12281"/>
                    <a:pt x="4947" y="11556"/>
                  </a:cubicBezTo>
                  <a:cubicBezTo>
                    <a:pt x="5104" y="11273"/>
                    <a:pt x="5199" y="10957"/>
                    <a:pt x="5199" y="10611"/>
                  </a:cubicBezTo>
                  <a:lnTo>
                    <a:pt x="5199" y="4909"/>
                  </a:lnTo>
                  <a:lnTo>
                    <a:pt x="11815" y="3428"/>
                  </a:lnTo>
                  <a:lnTo>
                    <a:pt x="11815" y="7460"/>
                  </a:lnTo>
                  <a:cubicBezTo>
                    <a:pt x="11342" y="7114"/>
                    <a:pt x="10775" y="6956"/>
                    <a:pt x="10177" y="6956"/>
                  </a:cubicBezTo>
                  <a:cubicBezTo>
                    <a:pt x="8948" y="6956"/>
                    <a:pt x="8003" y="7649"/>
                    <a:pt x="7782" y="8532"/>
                  </a:cubicBezTo>
                  <a:cubicBezTo>
                    <a:pt x="7499" y="9477"/>
                    <a:pt x="8034" y="10453"/>
                    <a:pt x="9137" y="10894"/>
                  </a:cubicBezTo>
                  <a:cubicBezTo>
                    <a:pt x="9470" y="11017"/>
                    <a:pt x="9823" y="11076"/>
                    <a:pt x="10172" y="11076"/>
                  </a:cubicBezTo>
                  <a:cubicBezTo>
                    <a:pt x="11077" y="11076"/>
                    <a:pt x="11959" y="10677"/>
                    <a:pt x="12414" y="9949"/>
                  </a:cubicBezTo>
                  <a:cubicBezTo>
                    <a:pt x="12571" y="9666"/>
                    <a:pt x="12697" y="9351"/>
                    <a:pt x="12697" y="8973"/>
                  </a:cubicBezTo>
                  <a:cubicBezTo>
                    <a:pt x="12603" y="8941"/>
                    <a:pt x="12603" y="403"/>
                    <a:pt x="12603" y="403"/>
                  </a:cubicBezTo>
                  <a:cubicBezTo>
                    <a:pt x="12603" y="170"/>
                    <a:pt x="12453" y="1"/>
                    <a:pt x="12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65FAD-B950-235F-3655-99FAC8BAF962}"/>
              </a:ext>
            </a:extLst>
          </p:cNvPr>
          <p:cNvGrpSpPr/>
          <p:nvPr/>
        </p:nvGrpSpPr>
        <p:grpSpPr>
          <a:xfrm>
            <a:off x="2932752" y="3158037"/>
            <a:ext cx="809616" cy="809616"/>
            <a:chOff x="902952" y="1189510"/>
            <a:chExt cx="809616" cy="809616"/>
          </a:xfrm>
        </p:grpSpPr>
        <p:sp>
          <p:nvSpPr>
            <p:cNvPr id="18" name="Google Shape;377;p37">
              <a:extLst>
                <a:ext uri="{FF2B5EF4-FFF2-40B4-BE49-F238E27FC236}">
                  <a16:creationId xmlns:a16="http://schemas.microsoft.com/office/drawing/2014/main" id="{DDE0CAD6-1B91-2B37-F35A-F82807417E44}"/>
                </a:ext>
              </a:extLst>
            </p:cNvPr>
            <p:cNvSpPr/>
            <p:nvPr/>
          </p:nvSpPr>
          <p:spPr>
            <a:xfrm>
              <a:off x="902952" y="1189510"/>
              <a:ext cx="809616" cy="809616"/>
            </a:xfrm>
            <a:custGeom>
              <a:avLst/>
              <a:gdLst/>
              <a:ahLst/>
              <a:cxnLst/>
              <a:rect l="l" t="t" r="r" b="b"/>
              <a:pathLst>
                <a:path w="209068" h="209068" extrusionOk="0">
                  <a:moveTo>
                    <a:pt x="104582" y="0"/>
                  </a:moveTo>
                  <a:cubicBezTo>
                    <a:pt x="98989" y="16621"/>
                    <a:pt x="93511" y="24758"/>
                    <a:pt x="86334" y="24758"/>
                  </a:cubicBezTo>
                  <a:cubicBezTo>
                    <a:pt x="80388" y="24758"/>
                    <a:pt x="73276" y="19173"/>
                    <a:pt x="63965" y="8201"/>
                  </a:cubicBezTo>
                  <a:lnTo>
                    <a:pt x="63965" y="8201"/>
                  </a:lnTo>
                  <a:cubicBezTo>
                    <a:pt x="65853" y="28913"/>
                    <a:pt x="63100" y="38451"/>
                    <a:pt x="53132" y="38451"/>
                  </a:cubicBezTo>
                  <a:cubicBezTo>
                    <a:pt x="47823" y="38451"/>
                    <a:pt x="40469" y="35746"/>
                    <a:pt x="30680" y="30583"/>
                  </a:cubicBezTo>
                  <a:lnTo>
                    <a:pt x="30680" y="30583"/>
                  </a:lnTo>
                  <a:cubicBezTo>
                    <a:pt x="43582" y="55292"/>
                    <a:pt x="41006" y="64521"/>
                    <a:pt x="18956" y="64521"/>
                  </a:cubicBezTo>
                  <a:cubicBezTo>
                    <a:pt x="15779" y="64521"/>
                    <a:pt x="12198" y="64329"/>
                    <a:pt x="8201" y="63965"/>
                  </a:cubicBezTo>
                  <a:lnTo>
                    <a:pt x="8201" y="63965"/>
                  </a:lnTo>
                  <a:cubicBezTo>
                    <a:pt x="32417" y="84515"/>
                    <a:pt x="30391" y="94355"/>
                    <a:pt x="0" y="104582"/>
                  </a:cubicBezTo>
                  <a:cubicBezTo>
                    <a:pt x="30391" y="114809"/>
                    <a:pt x="32417" y="124553"/>
                    <a:pt x="8201" y="145296"/>
                  </a:cubicBezTo>
                  <a:cubicBezTo>
                    <a:pt x="12296" y="144910"/>
                    <a:pt x="15955" y="144707"/>
                    <a:pt x="19189" y="144707"/>
                  </a:cubicBezTo>
                  <a:cubicBezTo>
                    <a:pt x="41022" y="144707"/>
                    <a:pt x="43524" y="153947"/>
                    <a:pt x="30583" y="178484"/>
                  </a:cubicBezTo>
                  <a:cubicBezTo>
                    <a:pt x="40408" y="173354"/>
                    <a:pt x="47773" y="170660"/>
                    <a:pt x="53081" y="170660"/>
                  </a:cubicBezTo>
                  <a:cubicBezTo>
                    <a:pt x="63045" y="170660"/>
                    <a:pt x="65757" y="180157"/>
                    <a:pt x="63868" y="200867"/>
                  </a:cubicBezTo>
                  <a:cubicBezTo>
                    <a:pt x="73223" y="189895"/>
                    <a:pt x="80359" y="184310"/>
                    <a:pt x="86319" y="184310"/>
                  </a:cubicBezTo>
                  <a:cubicBezTo>
                    <a:pt x="93511" y="184310"/>
                    <a:pt x="98989" y="192447"/>
                    <a:pt x="104582" y="209068"/>
                  </a:cubicBezTo>
                  <a:cubicBezTo>
                    <a:pt x="110175" y="192447"/>
                    <a:pt x="115624" y="184310"/>
                    <a:pt x="122806" y="184310"/>
                  </a:cubicBezTo>
                  <a:cubicBezTo>
                    <a:pt x="128757" y="184310"/>
                    <a:pt x="135897" y="189895"/>
                    <a:pt x="145296" y="200867"/>
                  </a:cubicBezTo>
                  <a:cubicBezTo>
                    <a:pt x="143344" y="180157"/>
                    <a:pt x="146075" y="170660"/>
                    <a:pt x="156034" y="170660"/>
                  </a:cubicBezTo>
                  <a:cubicBezTo>
                    <a:pt x="161338" y="170660"/>
                    <a:pt x="168694" y="173354"/>
                    <a:pt x="178484" y="178484"/>
                  </a:cubicBezTo>
                  <a:cubicBezTo>
                    <a:pt x="165628" y="153947"/>
                    <a:pt x="168067" y="144707"/>
                    <a:pt x="189883" y="144707"/>
                  </a:cubicBezTo>
                  <a:cubicBezTo>
                    <a:pt x="193114" y="144707"/>
                    <a:pt x="196771" y="144910"/>
                    <a:pt x="200867" y="145296"/>
                  </a:cubicBezTo>
                  <a:cubicBezTo>
                    <a:pt x="176651" y="124553"/>
                    <a:pt x="178677" y="114809"/>
                    <a:pt x="209068" y="104582"/>
                  </a:cubicBezTo>
                  <a:cubicBezTo>
                    <a:pt x="178677" y="94355"/>
                    <a:pt x="176651" y="84515"/>
                    <a:pt x="200867" y="63965"/>
                  </a:cubicBezTo>
                  <a:lnTo>
                    <a:pt x="200867" y="63965"/>
                  </a:lnTo>
                  <a:cubicBezTo>
                    <a:pt x="196870" y="64329"/>
                    <a:pt x="193290" y="64521"/>
                    <a:pt x="190116" y="64521"/>
                  </a:cubicBezTo>
                  <a:cubicBezTo>
                    <a:pt x="168085" y="64521"/>
                    <a:pt x="165582" y="55292"/>
                    <a:pt x="178484" y="30583"/>
                  </a:cubicBezTo>
                  <a:lnTo>
                    <a:pt x="178484" y="30583"/>
                  </a:lnTo>
                  <a:cubicBezTo>
                    <a:pt x="168695" y="35746"/>
                    <a:pt x="161341" y="38451"/>
                    <a:pt x="156037" y="38451"/>
                  </a:cubicBezTo>
                  <a:cubicBezTo>
                    <a:pt x="146076" y="38451"/>
                    <a:pt x="143344" y="28913"/>
                    <a:pt x="145296" y="8201"/>
                  </a:cubicBezTo>
                  <a:lnTo>
                    <a:pt x="145296" y="8201"/>
                  </a:lnTo>
                  <a:cubicBezTo>
                    <a:pt x="135897" y="19173"/>
                    <a:pt x="128757" y="24758"/>
                    <a:pt x="122806" y="24758"/>
                  </a:cubicBezTo>
                  <a:cubicBezTo>
                    <a:pt x="115624" y="24758"/>
                    <a:pt x="110175" y="16621"/>
                    <a:pt x="104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82;p37">
              <a:extLst>
                <a:ext uri="{FF2B5EF4-FFF2-40B4-BE49-F238E27FC236}">
                  <a16:creationId xmlns:a16="http://schemas.microsoft.com/office/drawing/2014/main" id="{6285B9B7-6BD2-1DB9-65CC-676C49AC0EFB}"/>
                </a:ext>
              </a:extLst>
            </p:cNvPr>
            <p:cNvGrpSpPr/>
            <p:nvPr/>
          </p:nvGrpSpPr>
          <p:grpSpPr>
            <a:xfrm>
              <a:off x="1119964" y="1452130"/>
              <a:ext cx="375591" cy="374060"/>
              <a:chOff x="-42062025" y="2316000"/>
              <a:chExt cx="319000" cy="317700"/>
            </a:xfrm>
          </p:grpSpPr>
          <p:sp>
            <p:nvSpPr>
              <p:cNvPr id="20" name="Google Shape;383;p37">
                <a:extLst>
                  <a:ext uri="{FF2B5EF4-FFF2-40B4-BE49-F238E27FC236}">
                    <a16:creationId xmlns:a16="http://schemas.microsoft.com/office/drawing/2014/main" id="{82B99D39-17EC-B72F-2B89-B3BFDF8626EB}"/>
                  </a:ext>
                </a:extLst>
              </p:cNvPr>
              <p:cNvSpPr/>
              <p:nvPr/>
            </p:nvSpPr>
            <p:spPr>
              <a:xfrm>
                <a:off x="-41965150" y="2477075"/>
                <a:ext cx="124475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507" extrusionOk="0">
                    <a:moveTo>
                      <a:pt x="2521" y="1371"/>
                    </a:moveTo>
                    <a:lnTo>
                      <a:pt x="2773" y="1812"/>
                    </a:lnTo>
                    <a:cubicBezTo>
                      <a:pt x="2836" y="1938"/>
                      <a:pt x="2931" y="2001"/>
                      <a:pt x="3088" y="2064"/>
                    </a:cubicBezTo>
                    <a:lnTo>
                      <a:pt x="3592" y="2127"/>
                    </a:lnTo>
                    <a:lnTo>
                      <a:pt x="3151" y="2473"/>
                    </a:lnTo>
                    <a:cubicBezTo>
                      <a:pt x="3088" y="2568"/>
                      <a:pt x="2994" y="2725"/>
                      <a:pt x="3057" y="2851"/>
                    </a:cubicBezTo>
                    <a:lnTo>
                      <a:pt x="3120" y="3355"/>
                    </a:lnTo>
                    <a:lnTo>
                      <a:pt x="2679" y="3103"/>
                    </a:lnTo>
                    <a:cubicBezTo>
                      <a:pt x="2631" y="3072"/>
                      <a:pt x="2568" y="3056"/>
                      <a:pt x="2501" y="3056"/>
                    </a:cubicBezTo>
                    <a:cubicBezTo>
                      <a:pt x="2434" y="3056"/>
                      <a:pt x="2364" y="3072"/>
                      <a:pt x="2301" y="3103"/>
                    </a:cubicBezTo>
                    <a:lnTo>
                      <a:pt x="1860" y="3355"/>
                    </a:lnTo>
                    <a:lnTo>
                      <a:pt x="1954" y="2851"/>
                    </a:lnTo>
                    <a:cubicBezTo>
                      <a:pt x="1986" y="2725"/>
                      <a:pt x="1891" y="2568"/>
                      <a:pt x="1828" y="2473"/>
                    </a:cubicBezTo>
                    <a:lnTo>
                      <a:pt x="1481" y="2127"/>
                    </a:lnTo>
                    <a:lnTo>
                      <a:pt x="1986" y="2064"/>
                    </a:lnTo>
                    <a:cubicBezTo>
                      <a:pt x="2112" y="2064"/>
                      <a:pt x="2206" y="1938"/>
                      <a:pt x="2301" y="1812"/>
                    </a:cubicBezTo>
                    <a:lnTo>
                      <a:pt x="2521" y="1371"/>
                    </a:lnTo>
                    <a:close/>
                    <a:moveTo>
                      <a:pt x="2474" y="0"/>
                    </a:moveTo>
                    <a:cubicBezTo>
                      <a:pt x="2332" y="0"/>
                      <a:pt x="2190" y="79"/>
                      <a:pt x="2112" y="236"/>
                    </a:cubicBezTo>
                    <a:lnTo>
                      <a:pt x="1576" y="1276"/>
                    </a:lnTo>
                    <a:lnTo>
                      <a:pt x="473" y="1434"/>
                    </a:lnTo>
                    <a:cubicBezTo>
                      <a:pt x="127" y="1465"/>
                      <a:pt x="1" y="1906"/>
                      <a:pt x="253" y="2127"/>
                    </a:cubicBezTo>
                    <a:lnTo>
                      <a:pt x="1040" y="2914"/>
                    </a:lnTo>
                    <a:lnTo>
                      <a:pt x="851" y="4017"/>
                    </a:lnTo>
                    <a:cubicBezTo>
                      <a:pt x="802" y="4291"/>
                      <a:pt x="1028" y="4506"/>
                      <a:pt x="1249" y="4506"/>
                    </a:cubicBezTo>
                    <a:cubicBezTo>
                      <a:pt x="1308" y="4506"/>
                      <a:pt x="1366" y="4491"/>
                      <a:pt x="1418" y="4458"/>
                    </a:cubicBezTo>
                    <a:lnTo>
                      <a:pt x="2427" y="3954"/>
                    </a:lnTo>
                    <a:lnTo>
                      <a:pt x="3403" y="4458"/>
                    </a:lnTo>
                    <a:cubicBezTo>
                      <a:pt x="3465" y="4489"/>
                      <a:pt x="3528" y="4503"/>
                      <a:pt x="3589" y="4503"/>
                    </a:cubicBezTo>
                    <a:cubicBezTo>
                      <a:pt x="3839" y="4503"/>
                      <a:pt x="4052" y="4270"/>
                      <a:pt x="4002" y="4017"/>
                    </a:cubicBezTo>
                    <a:lnTo>
                      <a:pt x="3781" y="2914"/>
                    </a:lnTo>
                    <a:lnTo>
                      <a:pt x="4569" y="2127"/>
                    </a:lnTo>
                    <a:cubicBezTo>
                      <a:pt x="4978" y="1906"/>
                      <a:pt x="4821" y="1465"/>
                      <a:pt x="4474" y="1434"/>
                    </a:cubicBezTo>
                    <a:lnTo>
                      <a:pt x="3372" y="1276"/>
                    </a:lnTo>
                    <a:lnTo>
                      <a:pt x="2836" y="236"/>
                    </a:lnTo>
                    <a:cubicBezTo>
                      <a:pt x="2757" y="79"/>
                      <a:pt x="2616" y="0"/>
                      <a:pt x="24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84;p37">
                <a:extLst>
                  <a:ext uri="{FF2B5EF4-FFF2-40B4-BE49-F238E27FC236}">
                    <a16:creationId xmlns:a16="http://schemas.microsoft.com/office/drawing/2014/main" id="{09EA039B-E104-1526-5E41-FC34E69472C7}"/>
                  </a:ext>
                </a:extLst>
              </p:cNvPr>
              <p:cNvSpPr/>
              <p:nvPr/>
            </p:nvSpPr>
            <p:spPr>
              <a:xfrm>
                <a:off x="-42062025" y="2316000"/>
                <a:ext cx="319000" cy="3177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08" extrusionOk="0">
                    <a:moveTo>
                      <a:pt x="9610" y="851"/>
                    </a:moveTo>
                    <a:lnTo>
                      <a:pt x="8129" y="2615"/>
                    </a:lnTo>
                    <a:cubicBezTo>
                      <a:pt x="8097" y="2584"/>
                      <a:pt x="8034" y="2584"/>
                      <a:pt x="7940" y="2584"/>
                    </a:cubicBezTo>
                    <a:lnTo>
                      <a:pt x="4821" y="2584"/>
                    </a:lnTo>
                    <a:cubicBezTo>
                      <a:pt x="4758" y="2584"/>
                      <a:pt x="4726" y="2584"/>
                      <a:pt x="4632" y="2615"/>
                    </a:cubicBezTo>
                    <a:lnTo>
                      <a:pt x="3183" y="851"/>
                    </a:lnTo>
                    <a:close/>
                    <a:moveTo>
                      <a:pt x="7530" y="3371"/>
                    </a:moveTo>
                    <a:lnTo>
                      <a:pt x="6396" y="4726"/>
                    </a:lnTo>
                    <a:lnTo>
                      <a:pt x="5293" y="3371"/>
                    </a:lnTo>
                    <a:close/>
                    <a:moveTo>
                      <a:pt x="10555" y="1009"/>
                    </a:moveTo>
                    <a:lnTo>
                      <a:pt x="11783" y="2237"/>
                    </a:lnTo>
                    <a:lnTo>
                      <a:pt x="8759" y="5923"/>
                    </a:lnTo>
                    <a:cubicBezTo>
                      <a:pt x="8255" y="5545"/>
                      <a:pt x="7719" y="5262"/>
                      <a:pt x="7121" y="5136"/>
                    </a:cubicBezTo>
                    <a:lnTo>
                      <a:pt x="10555" y="1009"/>
                    </a:lnTo>
                    <a:close/>
                    <a:moveTo>
                      <a:pt x="2269" y="1040"/>
                    </a:moveTo>
                    <a:lnTo>
                      <a:pt x="5703" y="5199"/>
                    </a:lnTo>
                    <a:cubicBezTo>
                      <a:pt x="5104" y="5293"/>
                      <a:pt x="4506" y="5545"/>
                      <a:pt x="4033" y="5986"/>
                    </a:cubicBezTo>
                    <a:cubicBezTo>
                      <a:pt x="3214" y="4947"/>
                      <a:pt x="1040" y="2269"/>
                      <a:pt x="1040" y="2269"/>
                    </a:cubicBezTo>
                    <a:lnTo>
                      <a:pt x="2269" y="1040"/>
                    </a:lnTo>
                    <a:close/>
                    <a:moveTo>
                      <a:pt x="6349" y="5978"/>
                    </a:moveTo>
                    <a:cubicBezTo>
                      <a:pt x="7097" y="5978"/>
                      <a:pt x="7845" y="6254"/>
                      <a:pt x="8412" y="6805"/>
                    </a:cubicBezTo>
                    <a:lnTo>
                      <a:pt x="8538" y="6932"/>
                    </a:lnTo>
                    <a:cubicBezTo>
                      <a:pt x="8633" y="7026"/>
                      <a:pt x="8727" y="7152"/>
                      <a:pt x="8822" y="7278"/>
                    </a:cubicBezTo>
                    <a:cubicBezTo>
                      <a:pt x="9452" y="8097"/>
                      <a:pt x="9484" y="9168"/>
                      <a:pt x="9137" y="10082"/>
                    </a:cubicBezTo>
                    <a:cubicBezTo>
                      <a:pt x="8662" y="11199"/>
                      <a:pt x="7524" y="11885"/>
                      <a:pt x="6358" y="11885"/>
                    </a:cubicBezTo>
                    <a:cubicBezTo>
                      <a:pt x="5978" y="11885"/>
                      <a:pt x="5595" y="11812"/>
                      <a:pt x="5230" y="11657"/>
                    </a:cubicBezTo>
                    <a:cubicBezTo>
                      <a:pt x="3340" y="10870"/>
                      <a:pt x="2805" y="8412"/>
                      <a:pt x="4159" y="6932"/>
                    </a:cubicBezTo>
                    <a:lnTo>
                      <a:pt x="4285" y="6805"/>
                    </a:lnTo>
                    <a:cubicBezTo>
                      <a:pt x="4852" y="6254"/>
                      <a:pt x="5601" y="5978"/>
                      <a:pt x="6349" y="5978"/>
                    </a:cubicBezTo>
                    <a:close/>
                    <a:moveTo>
                      <a:pt x="2269" y="0"/>
                    </a:moveTo>
                    <a:cubicBezTo>
                      <a:pt x="2143" y="0"/>
                      <a:pt x="2048" y="32"/>
                      <a:pt x="1954" y="95"/>
                    </a:cubicBezTo>
                    <a:lnTo>
                      <a:pt x="158" y="1922"/>
                    </a:lnTo>
                    <a:cubicBezTo>
                      <a:pt x="1" y="2080"/>
                      <a:pt x="1" y="2300"/>
                      <a:pt x="95" y="2458"/>
                    </a:cubicBezTo>
                    <a:lnTo>
                      <a:pt x="3372" y="6522"/>
                    </a:lnTo>
                    <a:cubicBezTo>
                      <a:pt x="1985" y="8255"/>
                      <a:pt x="2395" y="10807"/>
                      <a:pt x="4254" y="12035"/>
                    </a:cubicBezTo>
                    <a:cubicBezTo>
                      <a:pt x="4911" y="12489"/>
                      <a:pt x="5659" y="12708"/>
                      <a:pt x="6397" y="12708"/>
                    </a:cubicBezTo>
                    <a:cubicBezTo>
                      <a:pt x="7606" y="12708"/>
                      <a:pt x="8791" y="12122"/>
                      <a:pt x="9515" y="11027"/>
                    </a:cubicBezTo>
                    <a:cubicBezTo>
                      <a:pt x="10429" y="9641"/>
                      <a:pt x="10397" y="7814"/>
                      <a:pt x="9326" y="6522"/>
                    </a:cubicBezTo>
                    <a:lnTo>
                      <a:pt x="12634" y="2458"/>
                    </a:lnTo>
                    <a:cubicBezTo>
                      <a:pt x="12760" y="2300"/>
                      <a:pt x="12760" y="2080"/>
                      <a:pt x="12603" y="1922"/>
                    </a:cubicBezTo>
                    <a:lnTo>
                      <a:pt x="10775" y="95"/>
                    </a:lnTo>
                    <a:cubicBezTo>
                      <a:pt x="10712" y="32"/>
                      <a:pt x="10555" y="0"/>
                      <a:pt x="10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06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/>
      <p:bldP spid="374" grpId="0" build="p"/>
      <p:bldP spid="376" grpId="0" build="p"/>
      <p:bldP spid="5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1EF91D-27A4-DB39-59F2-402F45CAAD20}"/>
              </a:ext>
            </a:extLst>
          </p:cNvPr>
          <p:cNvGrpSpPr/>
          <p:nvPr/>
        </p:nvGrpSpPr>
        <p:grpSpPr>
          <a:xfrm>
            <a:off x="70423" y="1343925"/>
            <a:ext cx="2065249" cy="2363102"/>
            <a:chOff x="1388600" y="1278023"/>
            <a:chExt cx="2096823" cy="2223057"/>
          </a:xfrm>
        </p:grpSpPr>
        <p:sp>
          <p:nvSpPr>
            <p:cNvPr id="5" name="Google Shape;620;p47">
              <a:extLst>
                <a:ext uri="{FF2B5EF4-FFF2-40B4-BE49-F238E27FC236}">
                  <a16:creationId xmlns:a16="http://schemas.microsoft.com/office/drawing/2014/main" id="{9EFEE893-3961-30EB-1B16-87351DB0EFFD}"/>
                </a:ext>
              </a:extLst>
            </p:cNvPr>
            <p:cNvSpPr/>
            <p:nvPr/>
          </p:nvSpPr>
          <p:spPr>
            <a:xfrm>
              <a:off x="1432717" y="1278023"/>
              <a:ext cx="1991826" cy="222305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2;p47">
              <a:extLst>
                <a:ext uri="{FF2B5EF4-FFF2-40B4-BE49-F238E27FC236}">
                  <a16:creationId xmlns:a16="http://schemas.microsoft.com/office/drawing/2014/main" id="{A440DC8A-CCE6-79F4-92AD-0BA898FA3675}"/>
                </a:ext>
              </a:extLst>
            </p:cNvPr>
            <p:cNvSpPr txBox="1"/>
            <p:nvPr/>
          </p:nvSpPr>
          <p:spPr>
            <a:xfrm flipH="1">
              <a:off x="1493597" y="1857700"/>
              <a:ext cx="1991826" cy="150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Solusi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praktis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turnamen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Fitur forum &amp;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interaktif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Dukungan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multi-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kategori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" name="Google Shape;623;p47">
              <a:extLst>
                <a:ext uri="{FF2B5EF4-FFF2-40B4-BE49-F238E27FC236}">
                  <a16:creationId xmlns:a16="http://schemas.microsoft.com/office/drawing/2014/main" id="{ABFE9198-0876-31C6-B735-E2F955EE1A2E}"/>
                </a:ext>
              </a:extLst>
            </p:cNvPr>
            <p:cNvSpPr txBox="1"/>
            <p:nvPr/>
          </p:nvSpPr>
          <p:spPr>
            <a:xfrm flipH="1">
              <a:off x="1388600" y="1380886"/>
              <a:ext cx="20298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Russo One"/>
                  <a:ea typeface="Russo One"/>
                  <a:cs typeface="Russo One"/>
                  <a:sym typeface="Russo One"/>
                </a:rPr>
                <a:t>Strength</a:t>
              </a:r>
              <a:endParaRPr sz="2000" dirty="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endParaRPr>
            </a:p>
          </p:txBody>
        </p:sp>
      </p:grpSp>
      <p:sp>
        <p:nvSpPr>
          <p:cNvPr id="8" name="Google Shape;626;p47">
            <a:extLst>
              <a:ext uri="{FF2B5EF4-FFF2-40B4-BE49-F238E27FC236}">
                <a16:creationId xmlns:a16="http://schemas.microsoft.com/office/drawing/2014/main" id="{823606DA-6E24-42A2-E30A-2C49D8D31D00}"/>
              </a:ext>
            </a:extLst>
          </p:cNvPr>
          <p:cNvSpPr txBox="1"/>
          <p:nvPr/>
        </p:nvSpPr>
        <p:spPr>
          <a:xfrm flipH="1">
            <a:off x="139854" y="391670"/>
            <a:ext cx="2276907" cy="5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usso One"/>
                <a:ea typeface="Russo One"/>
                <a:cs typeface="Russo One"/>
                <a:sym typeface="Russo One"/>
              </a:rPr>
              <a:t>SWOT</a:t>
            </a:r>
            <a:endParaRPr sz="2800" dirty="0">
              <a:solidFill>
                <a:srgbClr val="000000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D06A4B-0AF1-69BA-95AD-F32609F1E49D}"/>
              </a:ext>
            </a:extLst>
          </p:cNvPr>
          <p:cNvGrpSpPr/>
          <p:nvPr/>
        </p:nvGrpSpPr>
        <p:grpSpPr>
          <a:xfrm>
            <a:off x="2313346" y="1343925"/>
            <a:ext cx="2065249" cy="2363102"/>
            <a:chOff x="1388600" y="1278023"/>
            <a:chExt cx="2096823" cy="2223057"/>
          </a:xfrm>
        </p:grpSpPr>
        <p:sp>
          <p:nvSpPr>
            <p:cNvPr id="11" name="Google Shape;620;p47">
              <a:extLst>
                <a:ext uri="{FF2B5EF4-FFF2-40B4-BE49-F238E27FC236}">
                  <a16:creationId xmlns:a16="http://schemas.microsoft.com/office/drawing/2014/main" id="{1BE3E854-1B33-FFD1-8583-44E555D4D431}"/>
                </a:ext>
              </a:extLst>
            </p:cNvPr>
            <p:cNvSpPr/>
            <p:nvPr/>
          </p:nvSpPr>
          <p:spPr>
            <a:xfrm>
              <a:off x="1432717" y="1278023"/>
              <a:ext cx="1991826" cy="222305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2;p47">
              <a:extLst>
                <a:ext uri="{FF2B5EF4-FFF2-40B4-BE49-F238E27FC236}">
                  <a16:creationId xmlns:a16="http://schemas.microsoft.com/office/drawing/2014/main" id="{DF35DECA-97ED-5A81-8584-4C4931FE84A4}"/>
                </a:ext>
              </a:extLst>
            </p:cNvPr>
            <p:cNvSpPr txBox="1"/>
            <p:nvPr/>
          </p:nvSpPr>
          <p:spPr>
            <a:xfrm flipH="1">
              <a:off x="1493597" y="1857700"/>
              <a:ext cx="1991826" cy="150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Risiko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Event Spam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Butuh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moderasi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intens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Perlu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waktu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bangun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komunitas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623;p47">
              <a:extLst>
                <a:ext uri="{FF2B5EF4-FFF2-40B4-BE49-F238E27FC236}">
                  <a16:creationId xmlns:a16="http://schemas.microsoft.com/office/drawing/2014/main" id="{3EA3BD98-BD5F-511C-8824-1D71DDA3901F}"/>
                </a:ext>
              </a:extLst>
            </p:cNvPr>
            <p:cNvSpPr txBox="1"/>
            <p:nvPr/>
          </p:nvSpPr>
          <p:spPr>
            <a:xfrm flipH="1">
              <a:off x="1388600" y="1380886"/>
              <a:ext cx="20298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Russo One"/>
                  <a:ea typeface="Russo One"/>
                  <a:cs typeface="Russo One"/>
                  <a:sym typeface="Russo One"/>
                </a:rPr>
                <a:t>Weakness</a:t>
              </a:r>
              <a:endParaRPr sz="2000" dirty="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93279-9BAA-E5B0-3C8C-116280B96747}"/>
              </a:ext>
            </a:extLst>
          </p:cNvPr>
          <p:cNvGrpSpPr/>
          <p:nvPr/>
        </p:nvGrpSpPr>
        <p:grpSpPr>
          <a:xfrm>
            <a:off x="4583240" y="1343925"/>
            <a:ext cx="2065249" cy="2363102"/>
            <a:chOff x="1388600" y="1278023"/>
            <a:chExt cx="2096823" cy="2223057"/>
          </a:xfrm>
        </p:grpSpPr>
        <p:sp>
          <p:nvSpPr>
            <p:cNvPr id="15" name="Google Shape;620;p47">
              <a:extLst>
                <a:ext uri="{FF2B5EF4-FFF2-40B4-BE49-F238E27FC236}">
                  <a16:creationId xmlns:a16="http://schemas.microsoft.com/office/drawing/2014/main" id="{4554A9B9-5476-3A8F-834F-5B3BD73EF25A}"/>
                </a:ext>
              </a:extLst>
            </p:cNvPr>
            <p:cNvSpPr/>
            <p:nvPr/>
          </p:nvSpPr>
          <p:spPr>
            <a:xfrm>
              <a:off x="1432717" y="1278023"/>
              <a:ext cx="1991826" cy="222305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2;p47">
              <a:extLst>
                <a:ext uri="{FF2B5EF4-FFF2-40B4-BE49-F238E27FC236}">
                  <a16:creationId xmlns:a16="http://schemas.microsoft.com/office/drawing/2014/main" id="{EEE9DF0B-9EE6-EFA1-455B-F09D5B4C1A69}"/>
                </a:ext>
              </a:extLst>
            </p:cNvPr>
            <p:cNvSpPr txBox="1"/>
            <p:nvPr/>
          </p:nvSpPr>
          <p:spPr>
            <a:xfrm flipH="1">
              <a:off x="1493597" y="1857700"/>
              <a:ext cx="1991826" cy="150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Tren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Olahraga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&amp; E-Sport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Meningkat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Kolaborasi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Game / Brand</a:t>
              </a:r>
            </a:p>
          </p:txBody>
        </p:sp>
        <p:sp>
          <p:nvSpPr>
            <p:cNvPr id="17" name="Google Shape;623;p47">
              <a:extLst>
                <a:ext uri="{FF2B5EF4-FFF2-40B4-BE49-F238E27FC236}">
                  <a16:creationId xmlns:a16="http://schemas.microsoft.com/office/drawing/2014/main" id="{9C041E17-A11C-46DB-A078-1FC123FA5EEC}"/>
                </a:ext>
              </a:extLst>
            </p:cNvPr>
            <p:cNvSpPr txBox="1"/>
            <p:nvPr/>
          </p:nvSpPr>
          <p:spPr>
            <a:xfrm flipH="1">
              <a:off x="1388600" y="1380886"/>
              <a:ext cx="20298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Russo One"/>
                  <a:ea typeface="Russo One"/>
                  <a:cs typeface="Russo One"/>
                  <a:sym typeface="Russo One"/>
                </a:rPr>
                <a:t>Opportunities</a:t>
              </a:r>
              <a:endParaRPr sz="2000" dirty="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321EAB-4C8B-61FE-46DE-87284E617F1F}"/>
              </a:ext>
            </a:extLst>
          </p:cNvPr>
          <p:cNvGrpSpPr/>
          <p:nvPr/>
        </p:nvGrpSpPr>
        <p:grpSpPr>
          <a:xfrm>
            <a:off x="6886126" y="1343925"/>
            <a:ext cx="2065249" cy="2363102"/>
            <a:chOff x="1388600" y="1278023"/>
            <a:chExt cx="2096823" cy="2223057"/>
          </a:xfrm>
        </p:grpSpPr>
        <p:sp>
          <p:nvSpPr>
            <p:cNvPr id="19" name="Google Shape;620;p47">
              <a:extLst>
                <a:ext uri="{FF2B5EF4-FFF2-40B4-BE49-F238E27FC236}">
                  <a16:creationId xmlns:a16="http://schemas.microsoft.com/office/drawing/2014/main" id="{0DCF2A3D-5500-88B5-7C4D-64114175B36E}"/>
                </a:ext>
              </a:extLst>
            </p:cNvPr>
            <p:cNvSpPr/>
            <p:nvPr/>
          </p:nvSpPr>
          <p:spPr>
            <a:xfrm>
              <a:off x="1432717" y="1278023"/>
              <a:ext cx="1991826" cy="222305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2;p47">
              <a:extLst>
                <a:ext uri="{FF2B5EF4-FFF2-40B4-BE49-F238E27FC236}">
                  <a16:creationId xmlns:a16="http://schemas.microsoft.com/office/drawing/2014/main" id="{30AC60D0-BD52-9B86-057A-01EB34F357DF}"/>
                </a:ext>
              </a:extLst>
            </p:cNvPr>
            <p:cNvSpPr txBox="1"/>
            <p:nvPr/>
          </p:nvSpPr>
          <p:spPr>
            <a:xfrm flipH="1">
              <a:off x="1493597" y="1857700"/>
              <a:ext cx="1991826" cy="150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Muncul</a:t>
              </a:r>
              <a:r>
                <a:rPr lang="en-US" dirty="0" err="1">
                  <a:latin typeface="Montserrat"/>
                  <a:ea typeface="Montserrat"/>
                  <a:cs typeface="Montserrat"/>
                  <a:sym typeface="Montserrat"/>
                </a:rPr>
                <a:t>nya</a:t>
              </a:r>
              <a:r>
                <a:rPr lang="en-US" dirty="0"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dirty="0" err="1">
                  <a:latin typeface="Montserrat"/>
                  <a:ea typeface="Montserrat"/>
                  <a:cs typeface="Montserrat"/>
                  <a:sym typeface="Montserrat"/>
                </a:rPr>
                <a:t>Kompetitor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Butuh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strategi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promosi</a:t>
              </a:r>
              <a:r>
                <a:rPr lang="en-US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yang </a:t>
              </a:r>
              <a:r>
                <a:rPr lang="en-US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kuat</a:t>
              </a:r>
              <a:endPara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" name="Google Shape;623;p47">
              <a:extLst>
                <a:ext uri="{FF2B5EF4-FFF2-40B4-BE49-F238E27FC236}">
                  <a16:creationId xmlns:a16="http://schemas.microsoft.com/office/drawing/2014/main" id="{CDA103FA-8B87-E5A9-F23A-A87A2E07CDA2}"/>
                </a:ext>
              </a:extLst>
            </p:cNvPr>
            <p:cNvSpPr txBox="1"/>
            <p:nvPr/>
          </p:nvSpPr>
          <p:spPr>
            <a:xfrm flipH="1">
              <a:off x="1388600" y="1380886"/>
              <a:ext cx="20298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Russo One"/>
                  <a:ea typeface="Russo One"/>
                  <a:cs typeface="Russo One"/>
                  <a:sym typeface="Russo One"/>
                </a:rPr>
                <a:t>Weakness</a:t>
              </a:r>
              <a:endParaRPr sz="2000" dirty="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6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C3AC1966-65AA-C479-7F32-9F3DD6C3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7B0BFCC9-150F-1F1B-E394-491599680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40" y="0"/>
            <a:ext cx="5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Sign Up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73FEB-FD1B-C522-999D-7059EDE7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572700"/>
            <a:ext cx="3520440" cy="4368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F6704-051F-4AA5-8B44-D1571A1B21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05402" y="572700"/>
            <a:ext cx="3520440" cy="43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3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C3AC1966-65AA-C479-7F32-9F3DD6C3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7B0BFCC9-150F-1F1B-E394-491599680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40" y="0"/>
            <a:ext cx="5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Log In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73FEB-FD1B-C522-999D-7059EDE7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8160" y="572699"/>
            <a:ext cx="3520440" cy="4368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F6704-051F-4AA5-8B44-D1571A1B21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05402" y="572698"/>
            <a:ext cx="3520440" cy="43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C3AC1966-65AA-C479-7F32-9F3DD6C3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7B0BFCC9-150F-1F1B-E394-491599680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40" y="0"/>
            <a:ext cx="6088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Join Tournament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73FEB-FD1B-C522-999D-7059EDE7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9319" y="448271"/>
            <a:ext cx="3962402" cy="49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57061"/>
      </p:ext>
    </p:extLst>
  </p:cSld>
  <p:clrMapOvr>
    <a:masterClrMapping/>
  </p:clrMapOvr>
</p:sld>
</file>

<file path=ppt/theme/theme1.xml><?xml version="1.0" encoding="utf-8"?>
<a:theme xmlns:a="http://schemas.openxmlformats.org/drawingml/2006/main" name="Trendy Thesis Defense by Slidesgo">
  <a:themeElements>
    <a:clrScheme name="Simple Light">
      <a:dk1>
        <a:srgbClr val="000000"/>
      </a:dk1>
      <a:lt1>
        <a:srgbClr val="FFFFFF"/>
      </a:lt1>
      <a:dk2>
        <a:srgbClr val="FF8D07"/>
      </a:dk2>
      <a:lt2>
        <a:srgbClr val="EFE9CE"/>
      </a:lt2>
      <a:accent1>
        <a:srgbClr val="FF8D07"/>
      </a:accent1>
      <a:accent2>
        <a:srgbClr val="DBDBDB"/>
      </a:accent2>
      <a:accent3>
        <a:srgbClr val="EFE9CE"/>
      </a:accent3>
      <a:accent4>
        <a:srgbClr val="FF8D07"/>
      </a:accent4>
      <a:accent5>
        <a:srgbClr val="DBDBDB"/>
      </a:accent5>
      <a:accent6>
        <a:srgbClr val="EFE9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239</Words>
  <Application>Microsoft Office PowerPoint</Application>
  <PresentationFormat>On-screen Show (16:9)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Russo One</vt:lpstr>
      <vt:lpstr>Montserrat</vt:lpstr>
      <vt:lpstr>Trendy Thesis Defense by Slidesgo</vt:lpstr>
      <vt:lpstr>TourneyHub</vt:lpstr>
      <vt:lpstr>Latar Belakang</vt:lpstr>
      <vt:lpstr>Tujuan</vt:lpstr>
      <vt:lpstr>Target Pasar</vt:lpstr>
      <vt:lpstr>Fitur Website</vt:lpstr>
      <vt:lpstr>PowerPoint Presentation</vt:lpstr>
      <vt:lpstr>Flowchart Sign Up</vt:lpstr>
      <vt:lpstr>Flowchart Log In</vt:lpstr>
      <vt:lpstr>Flowchart Join Tournament</vt:lpstr>
      <vt:lpstr>Flowchart Hosting Tournament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Kevin Alexander</cp:lastModifiedBy>
  <cp:revision>14</cp:revision>
  <dcterms:modified xsi:type="dcterms:W3CDTF">2025-04-21T20:36:58Z</dcterms:modified>
</cp:coreProperties>
</file>