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Microsoft YaHei" pitchFamily="34" charset="-122"/>
      <p:regular r:id="rId34"/>
      <p:bold r:id="rId3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3615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526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455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7986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537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369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521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981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9500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9287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013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C563-DE7F-49B9-99EB-FE2D5A269102}" type="datetimeFigureOut">
              <a:rPr lang="zh-TW" altLang="en-US" smtClean="0"/>
              <a:pPr/>
              <a:t>2015/1/21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26C7-E36A-423B-96D1-A8B5F0A3B0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9450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548680"/>
            <a:ext cx="9144000" cy="1470025"/>
          </a:xfrm>
        </p:spPr>
        <p:txBody>
          <a:bodyPr/>
          <a:lstStyle/>
          <a:p>
            <a:r>
              <a:rPr lang="en-US" altLang="zh-TW" dirty="0" smtClean="0"/>
              <a:t>Project Ikazuchi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22098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Britannia </a:t>
            </a:r>
            <a:r>
              <a:rPr lang="en-US" altLang="zh-TW" dirty="0" smtClean="0">
                <a:solidFill>
                  <a:schemeClr val="tx1"/>
                </a:solidFill>
              </a:rPr>
              <a:t>Knights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S0154017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S0154026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S0154036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56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96752"/>
            <a:ext cx="454755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812360" cy="503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遊戲架構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初始化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3827736" cy="578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96752"/>
            <a:ext cx="4292384" cy="500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遊戲架構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main.js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6696744" cy="572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遊戲架構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main.js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08720"/>
            <a:ext cx="5256659" cy="581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遊戲架構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main.js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052736"/>
            <a:ext cx="56578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方塊邏輯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Cube.js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5328592" cy="58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視角轉換繪製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Face.js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010" y="764704"/>
            <a:ext cx="7280398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繪圖邏輯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Element.js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5658377" cy="56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選單類別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Menu.js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b="1949"/>
          <a:stretch>
            <a:fillRect/>
          </a:stretch>
        </p:blipFill>
        <p:spPr bwMode="auto">
          <a:xfrm>
            <a:off x="467544" y="836712"/>
            <a:ext cx="3121415" cy="586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r="15295"/>
          <a:stretch>
            <a:fillRect/>
          </a:stretch>
        </p:blipFill>
        <p:spPr bwMode="auto">
          <a:xfrm>
            <a:off x="3707904" y="1268760"/>
            <a:ext cx="5256584" cy="498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4000" dirty="0" smtClean="0">
                <a:latin typeface="Noto Sans CJK TC Regular" pitchFamily="34" charset="-120"/>
                <a:ea typeface="Noto Sans CJK TC Regular" pitchFamily="34" charset="-120"/>
              </a:rPr>
              <a:t>3D</a:t>
            </a:r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踩地雷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768246" cy="535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設定類別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Setting.js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36712"/>
            <a:ext cx="6425909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紀錄類別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State.js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836712"/>
            <a:ext cx="4680520" cy="580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背景邏輯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Background.js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835222" cy="586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陰影材質渲染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x-</a:t>
            </a:r>
            <a:r>
              <a:rPr lang="en-US" altLang="zh-TW" sz="3200" dirty="0" err="1" smtClean="0">
                <a:latin typeface="Noto Sans CJK TC Regular" pitchFamily="34" charset="-120"/>
                <a:ea typeface="Noto Sans CJK TC Regular" pitchFamily="34" charset="-120"/>
              </a:rPr>
              <a:t>shader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0728"/>
            <a:ext cx="5459920" cy="545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方塊集合邏輯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Grid.js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3989512" cy="57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12776"/>
            <a:ext cx="3757982" cy="48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事件監聽器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</a:t>
            </a:r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EventHandler.js 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632848" cy="580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攝影機邏輯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Camera.js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2880320" cy="568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24744"/>
            <a:ext cx="4561889" cy="535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95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Noto Sans CJK TC Regular" pitchFamily="34" charset="-120"/>
                <a:ea typeface="Noto Sans CJK TC Regular" pitchFamily="34" charset="-120"/>
              </a:rPr>
              <a:t>遊戲事件 </a:t>
            </a:r>
            <a:r>
              <a:rPr lang="en-US" altLang="zh-TW" sz="3200" dirty="0" smtClean="0">
                <a:latin typeface="Noto Sans CJK TC Regular" pitchFamily="34" charset="-120"/>
                <a:ea typeface="Noto Sans CJK TC Regular" pitchFamily="34" charset="-120"/>
              </a:rPr>
              <a:t>– Game.js</a:t>
            </a:r>
            <a:endParaRPr lang="zh-TW" altLang="en-US" sz="32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08720"/>
            <a:ext cx="4589197" cy="58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Wikipedia - http://zh.wikipedia.org/wiki/WebGL/</a:t>
            </a:r>
          </a:p>
          <a:p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glMatrix.js 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http://glmatrix.net/</a:t>
            </a:r>
          </a:p>
          <a:p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jQuery - http://jquery.com/</a:t>
            </a:r>
          </a:p>
          <a:p>
            <a:pPr>
              <a:buNone/>
            </a:pP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System.js - https://github.com/systemjs/systemjs/</a:t>
            </a:r>
          </a:p>
          <a:p>
            <a:pPr>
              <a:buNone/>
            </a:pP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Tween.js - http://www.createjs.com/#!/TweenJS/</a:t>
            </a:r>
          </a:p>
          <a:p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背景故事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Noto Sans T Chinese Light" pitchFamily="34" charset="-120"/>
                <a:ea typeface="Noto Sans T Chinese Light" pitchFamily="34" charset="-120"/>
              </a:rPr>
              <a:t>方塊世界，那是由創世之神創造的世界，經過無數時間，神尋找著傳人，玩家扮演著要繼承創世之神的傳人，透過創世之神給的神之力的試煉，獲得的神之力完成霸主之路。</a:t>
            </a:r>
            <a:endParaRPr lang="zh-TW" altLang="en-US" dirty="0">
              <a:latin typeface="Noto Sans T Chinese Light" pitchFamily="34" charset="-120"/>
              <a:ea typeface="Noto Sans T Chinese Light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0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CJK TC Regular" pitchFamily="34" charset="-120"/>
                <a:ea typeface="Noto Sans CJK TC Regular" pitchFamily="34" charset="-120"/>
              </a:rPr>
              <a:t>遊戲介紹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Noto Sans T Chinese Light" pitchFamily="34" charset="-120"/>
                <a:ea typeface="Noto Sans T Chinese Light" pitchFamily="34" charset="-120"/>
              </a:rPr>
              <a:t>玩家必須在一個</a:t>
            </a:r>
            <a:r>
              <a:rPr lang="en-US" altLang="zh-TW" dirty="0" smtClean="0">
                <a:latin typeface="Noto Sans T Chinese Light" pitchFamily="34" charset="-120"/>
                <a:ea typeface="Noto Sans T Chinese Light" pitchFamily="34" charset="-120"/>
              </a:rPr>
              <a:t>3D</a:t>
            </a:r>
            <a:r>
              <a:rPr lang="zh-TW" altLang="en-US" dirty="0" smtClean="0">
                <a:latin typeface="Noto Sans T Chinese Light" pitchFamily="34" charset="-120"/>
                <a:ea typeface="Noto Sans T Chinese Light" pitchFamily="34" charset="-120"/>
              </a:rPr>
              <a:t>立體的正方體當中，找出所有創世之神埋下的地雷，並且標記上去，找出所有的地雷就算完成了試煉，反之，沒找到則會被冠上「很雷」的稱號，為人嘲諷。</a:t>
            </a:r>
            <a:endParaRPr lang="en-US" altLang="zh-TW" dirty="0" smtClean="0">
              <a:latin typeface="Noto Sans T Chinese Light" pitchFamily="34" charset="-120"/>
              <a:ea typeface="Noto Sans T Chinese Light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23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5474"/>
            <a:ext cx="9144000" cy="503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616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5781489" cy="538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34586"/>
            <a:ext cx="6120680" cy="562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156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dirty="0" smtClean="0">
                <a:latin typeface="Noto Sans CJK TC Regular" pitchFamily="34" charset="-120"/>
                <a:ea typeface="Noto Sans CJK TC Regular" pitchFamily="34" charset="-120"/>
              </a:rPr>
              <a:t>遊戲畫面</a:t>
            </a:r>
            <a:endParaRPr lang="en-US" altLang="zh-TW" sz="4000" dirty="0" smtClean="0"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6189168" cy="546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553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238</Words>
  <Application>Microsoft Office PowerPoint</Application>
  <PresentationFormat>如螢幕大小 (4:3)</PresentationFormat>
  <Paragraphs>45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</vt:lpstr>
      <vt:lpstr>新細明體</vt:lpstr>
      <vt:lpstr>Calibri</vt:lpstr>
      <vt:lpstr>Noto Sans CJK TC Regular</vt:lpstr>
      <vt:lpstr>Noto Sans T Chinese Light</vt:lpstr>
      <vt:lpstr>Microsoft YaHei</vt:lpstr>
      <vt:lpstr>Office 佈景主題</vt:lpstr>
      <vt:lpstr>Project Ikazuchi</vt:lpstr>
      <vt:lpstr>投影片 2</vt:lpstr>
      <vt:lpstr>背景故事</vt:lpstr>
      <vt:lpstr>遊戲介紹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遊戲架構 – 初始化</vt:lpstr>
      <vt:lpstr>遊戲架構 – main.js</vt:lpstr>
      <vt:lpstr>遊戲架構 – main.js</vt:lpstr>
      <vt:lpstr>遊戲架構 – main.js</vt:lpstr>
      <vt:lpstr>方塊邏輯 – Cube.js</vt:lpstr>
      <vt:lpstr>視角轉換繪製 – Face.js</vt:lpstr>
      <vt:lpstr>繪圖邏輯 – Element.js</vt:lpstr>
      <vt:lpstr>選單類別 – Menu.js</vt:lpstr>
      <vt:lpstr>設定類別 – Setting.js</vt:lpstr>
      <vt:lpstr>紀錄類別 – State.js</vt:lpstr>
      <vt:lpstr>背景邏輯 – Background.js</vt:lpstr>
      <vt:lpstr>陰影材質渲染 – x-shader</vt:lpstr>
      <vt:lpstr>方塊集合邏輯 – Grid.js</vt:lpstr>
      <vt:lpstr>事件監聽器– EventHandler.js </vt:lpstr>
      <vt:lpstr>攝影機邏輯 – Camera.js</vt:lpstr>
      <vt:lpstr>遊戲事件 – Game.js</vt:lpstr>
      <vt:lpstr>Reference</vt:lpstr>
    </vt:vector>
  </TitlesOfParts>
  <Company>NTU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圖學  Final project</dc:title>
  <dc:creator>Shiauyue</dc:creator>
  <cp:lastModifiedBy>Administrator</cp:lastModifiedBy>
  <cp:revision>12</cp:revision>
  <dcterms:created xsi:type="dcterms:W3CDTF">2015-01-20T03:19:13Z</dcterms:created>
  <dcterms:modified xsi:type="dcterms:W3CDTF">2015-01-21T01:14:58Z</dcterms:modified>
</cp:coreProperties>
</file>