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007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25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25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0"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149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0"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149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25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25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25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25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25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25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全屏显示(4:3)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andong</dc:creator>
  <cp:lastModifiedBy>andong</cp:lastModifiedBy>
  <cp:revision>3</cp:revision>
  <dcterms:created xsi:type="dcterms:W3CDTF">2013-09-21T05:01:12Z</dcterms:created>
  <dcterms:modified xsi:type="dcterms:W3CDTF">2013-09-21T05:50:36Z</dcterms:modified>
</cp:coreProperties>
</file>