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>
      <p:cViewPr varScale="1">
        <p:scale>
          <a:sx n="71" d="100"/>
          <a:sy n="71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" y="0"/>
            <a:ext cx="9139826" cy="2636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3356992"/>
            <a:ext cx="525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+mj-ea"/>
                <a:ea typeface="+mj-ea"/>
              </a:rPr>
              <a:t>“</a:t>
            </a:r>
            <a:r>
              <a:rPr lang="zh-CN" altLang="en-US" sz="2800" dirty="0" smtClean="0">
                <a:latin typeface="+mj-ea"/>
                <a:ea typeface="+mj-ea"/>
              </a:rPr>
              <a:t>品书会</a:t>
            </a:r>
            <a:r>
              <a:rPr lang="en-US" altLang="zh-CN" sz="2800" dirty="0" smtClean="0">
                <a:latin typeface="+mj-ea"/>
                <a:ea typeface="+mj-ea"/>
              </a:rPr>
              <a:t>”</a:t>
            </a:r>
            <a:r>
              <a:rPr lang="zh-CN" altLang="en-US" sz="2800" dirty="0" smtClean="0">
                <a:latin typeface="+mj-ea"/>
                <a:ea typeface="+mj-ea"/>
              </a:rPr>
              <a:t>书评网站</a:t>
            </a:r>
            <a:endParaRPr lang="en-US" altLang="zh-CN" sz="2800" dirty="0" smtClean="0">
              <a:latin typeface="+mj-ea"/>
              <a:ea typeface="+mj-ea"/>
            </a:endParaRPr>
          </a:p>
          <a:p>
            <a:pPr algn="ctr"/>
            <a:r>
              <a:rPr lang="en-US" altLang="zh-CN" sz="2800" dirty="0" smtClean="0">
                <a:latin typeface="+mj-ea"/>
                <a:ea typeface="+mj-ea"/>
              </a:rPr>
              <a:t>ER</a:t>
            </a:r>
            <a:r>
              <a:rPr lang="zh-CN" altLang="en-US" sz="2800" dirty="0" smtClean="0">
                <a:latin typeface="+mj-ea"/>
                <a:ea typeface="+mj-ea"/>
              </a:rPr>
              <a:t>模型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4797152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软件</a:t>
            </a:r>
            <a:r>
              <a:rPr lang="en-US" altLang="zh-CN" dirty="0" smtClean="0"/>
              <a:t>11</a:t>
            </a:r>
            <a:r>
              <a:rPr lang="zh-CN" altLang="en-US" dirty="0" smtClean="0"/>
              <a:t>级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</a:t>
            </a:r>
            <a:endParaRPr lang="en-US" altLang="zh-CN" dirty="0" smtClean="0"/>
          </a:p>
          <a:p>
            <a:pPr algn="ctr"/>
            <a:r>
              <a:rPr lang="zh-CN" altLang="en-US" dirty="0"/>
              <a:t>安</a:t>
            </a:r>
            <a:r>
              <a:rPr lang="zh-CN" altLang="en-US" dirty="0" smtClean="0"/>
              <a:t>东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201100300002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6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568952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华文新魏" pitchFamily="2" charset="-122"/>
                <a:ea typeface="华文新魏" pitchFamily="2" charset="-122"/>
              </a:rPr>
              <a:t>作者 与 出版社</a:t>
            </a:r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379677"/>
            <a:ext cx="9144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67544" y="1861138"/>
            <a:ext cx="4104456" cy="3728102"/>
            <a:chOff x="467544" y="1861138"/>
            <a:chExt cx="4104456" cy="3728102"/>
          </a:xfrm>
        </p:grpSpPr>
        <p:sp>
          <p:nvSpPr>
            <p:cNvPr id="7" name="矩形 6"/>
            <p:cNvSpPr/>
            <p:nvPr/>
          </p:nvSpPr>
          <p:spPr>
            <a:xfrm>
              <a:off x="1763688" y="3212976"/>
              <a:ext cx="1728192" cy="86409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作者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907704" y="1861138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u="sng" dirty="0" smtClean="0"/>
                <a:t>ID</a:t>
              </a:r>
              <a:endParaRPr lang="zh-CN" altLang="en-US" u="sng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467544" y="4869160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姓名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3131840" y="4869160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简介</a:t>
              </a:r>
              <a:endParaRPr lang="zh-CN" altLang="en-US" dirty="0"/>
            </a:p>
          </p:txBody>
        </p:sp>
        <p:cxnSp>
          <p:nvCxnSpPr>
            <p:cNvPr id="12" name="直接连接符 11"/>
            <p:cNvCxnSpPr>
              <a:stCxn id="8" idx="4"/>
              <a:endCxn id="7" idx="0"/>
            </p:cNvCxnSpPr>
            <p:nvPr/>
          </p:nvCxnSpPr>
          <p:spPr>
            <a:xfrm>
              <a:off x="2627784" y="2581218"/>
              <a:ext cx="0" cy="6317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1"/>
              <a:endCxn id="9" idx="0"/>
            </p:cNvCxnSpPr>
            <p:nvPr/>
          </p:nvCxnSpPr>
          <p:spPr>
            <a:xfrm flipH="1">
              <a:off x="1187624" y="3645024"/>
              <a:ext cx="576064" cy="12241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10" idx="0"/>
            </p:cNvCxnSpPr>
            <p:nvPr/>
          </p:nvCxnSpPr>
          <p:spPr>
            <a:xfrm>
              <a:off x="3491880" y="3645024"/>
              <a:ext cx="360040" cy="12241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5004048" y="1861138"/>
            <a:ext cx="4032448" cy="3728102"/>
            <a:chOff x="5004048" y="1861138"/>
            <a:chExt cx="4032448" cy="3728102"/>
          </a:xfrm>
        </p:grpSpPr>
        <p:sp>
          <p:nvSpPr>
            <p:cNvPr id="22" name="矩形 21"/>
            <p:cNvSpPr/>
            <p:nvPr/>
          </p:nvSpPr>
          <p:spPr>
            <a:xfrm>
              <a:off x="6228184" y="3212976"/>
              <a:ext cx="1728192" cy="86409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出版社</a:t>
              </a:r>
              <a:endParaRPr lang="en-US" altLang="zh-CN" sz="3200" dirty="0" smtClean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04048" y="1861138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u="sng" dirty="0" smtClean="0"/>
                <a:t>ID</a:t>
              </a:r>
              <a:endParaRPr lang="zh-CN" altLang="en-US" u="sng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7416316" y="4869160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简介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7596336" y="1861138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出版社名</a:t>
              </a:r>
              <a:endParaRPr lang="zh-CN" altLang="en-US" sz="11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5292080" y="4869160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网址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3" idx="4"/>
            </p:cNvCxnSpPr>
            <p:nvPr/>
          </p:nvCxnSpPr>
          <p:spPr>
            <a:xfrm>
              <a:off x="5724128" y="2581218"/>
              <a:ext cx="504056" cy="6317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8" idx="4"/>
            </p:cNvCxnSpPr>
            <p:nvPr/>
          </p:nvCxnSpPr>
          <p:spPr>
            <a:xfrm flipH="1">
              <a:off x="7956376" y="2581218"/>
              <a:ext cx="360040" cy="6317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29" idx="0"/>
            </p:cNvCxnSpPr>
            <p:nvPr/>
          </p:nvCxnSpPr>
          <p:spPr>
            <a:xfrm flipH="1">
              <a:off x="6012160" y="4077072"/>
              <a:ext cx="216024" cy="7920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24" idx="0"/>
            </p:cNvCxnSpPr>
            <p:nvPr/>
          </p:nvCxnSpPr>
          <p:spPr>
            <a:xfrm>
              <a:off x="7956376" y="4077072"/>
              <a:ext cx="180020" cy="7920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67544" y="617459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注：本系统并不关心作者和出版社的具体信息，所以用“简介”属性来表示。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47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254" y="260648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华文新魏" pitchFamily="2" charset="-122"/>
                <a:ea typeface="华文新魏" pitchFamily="2" charset="-122"/>
              </a:rPr>
              <a:t>书籍标签</a:t>
            </a:r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379677"/>
            <a:ext cx="9144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619672" y="1988839"/>
            <a:ext cx="6236478" cy="4392489"/>
            <a:chOff x="1619672" y="1988839"/>
            <a:chExt cx="6236478" cy="4392489"/>
          </a:xfrm>
        </p:grpSpPr>
        <p:sp>
          <p:nvSpPr>
            <p:cNvPr id="7" name="矩形 6"/>
            <p:cNvSpPr/>
            <p:nvPr/>
          </p:nvSpPr>
          <p:spPr>
            <a:xfrm>
              <a:off x="3887924" y="3584266"/>
              <a:ext cx="1908212" cy="92485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书籍</a:t>
              </a:r>
              <a:r>
                <a:rPr lang="zh-CN" altLang="en-US" sz="3200" dirty="0" smtClean="0"/>
                <a:t>标签</a:t>
              </a:r>
              <a:endParaRPr lang="en-US" altLang="zh-CN" sz="3200" dirty="0" smtClean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619672" y="1988840"/>
              <a:ext cx="1764196" cy="96366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u="sng" dirty="0"/>
                <a:t>标签名</a:t>
              </a:r>
              <a:endParaRPr lang="zh-CN" altLang="en-US" sz="1600" u="sng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6084168" y="1988839"/>
              <a:ext cx="1771982" cy="96366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介绍</a:t>
              </a:r>
              <a:endParaRPr lang="zh-CN" altLang="en-US" sz="28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97914" y="5445224"/>
              <a:ext cx="2088232" cy="9361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添加时间</a:t>
              </a:r>
              <a:endParaRPr lang="zh-CN" altLang="en-US" sz="1600" dirty="0"/>
            </a:p>
          </p:txBody>
        </p:sp>
        <p:cxnSp>
          <p:nvCxnSpPr>
            <p:cNvPr id="12" name="直接连接符 11"/>
            <p:cNvCxnSpPr>
              <a:stCxn id="8" idx="4"/>
              <a:endCxn id="7" idx="1"/>
            </p:cNvCxnSpPr>
            <p:nvPr/>
          </p:nvCxnSpPr>
          <p:spPr>
            <a:xfrm>
              <a:off x="2501770" y="2952509"/>
              <a:ext cx="1386154" cy="10941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4"/>
              <a:endCxn id="7" idx="3"/>
            </p:cNvCxnSpPr>
            <p:nvPr/>
          </p:nvCxnSpPr>
          <p:spPr>
            <a:xfrm flipH="1">
              <a:off x="5796136" y="2952508"/>
              <a:ext cx="1174023" cy="1094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11" idx="0"/>
            </p:cNvCxnSpPr>
            <p:nvPr/>
          </p:nvCxnSpPr>
          <p:spPr>
            <a:xfrm>
              <a:off x="4842030" y="4509119"/>
              <a:ext cx="0" cy="9361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11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568952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华文新魏" pitchFamily="2" charset="-122"/>
                <a:ea typeface="华文新魏" pitchFamily="2" charset="-122"/>
              </a:rPr>
              <a:t>用户</a:t>
            </a:r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379677"/>
            <a:ext cx="9144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755576" y="1861138"/>
            <a:ext cx="6912768" cy="3728102"/>
            <a:chOff x="755576" y="1861138"/>
            <a:chExt cx="6912768" cy="3728102"/>
          </a:xfrm>
        </p:grpSpPr>
        <p:sp>
          <p:nvSpPr>
            <p:cNvPr id="22" name="矩形 21"/>
            <p:cNvSpPr/>
            <p:nvPr/>
          </p:nvSpPr>
          <p:spPr>
            <a:xfrm>
              <a:off x="3635896" y="3212976"/>
              <a:ext cx="1728192" cy="86409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用户</a:t>
              </a:r>
              <a:endParaRPr lang="en-US" altLang="zh-CN" sz="3200" dirty="0" smtClean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2411760" y="1861138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u="sng" dirty="0" smtClean="0"/>
                <a:t>ID</a:t>
              </a:r>
              <a:endParaRPr lang="zh-CN" altLang="en-US" u="sng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5868144" y="1861138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密码</a:t>
              </a:r>
              <a:endParaRPr lang="zh-CN" altLang="en-US" sz="2400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103948" y="1861138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/>
                <a:t>用户名</a:t>
              </a:r>
              <a:endParaRPr lang="zh-CN" altLang="en-US" sz="20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2699792" y="4869160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邮箱</a:t>
              </a:r>
              <a:endParaRPr lang="zh-CN" altLang="en-US" sz="2400" dirty="0"/>
            </a:p>
          </p:txBody>
        </p:sp>
        <p:cxnSp>
          <p:nvCxnSpPr>
            <p:cNvPr id="30" name="直接连接符 29"/>
            <p:cNvCxnSpPr>
              <a:stCxn id="23" idx="4"/>
            </p:cNvCxnSpPr>
            <p:nvPr/>
          </p:nvCxnSpPr>
          <p:spPr>
            <a:xfrm>
              <a:off x="3131840" y="2581218"/>
              <a:ext cx="504056" cy="6317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8" idx="4"/>
              <a:endCxn id="22" idx="0"/>
            </p:cNvCxnSpPr>
            <p:nvPr/>
          </p:nvCxnSpPr>
          <p:spPr>
            <a:xfrm flipH="1">
              <a:off x="4499992" y="2581218"/>
              <a:ext cx="324036" cy="6317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29" idx="0"/>
            </p:cNvCxnSpPr>
            <p:nvPr/>
          </p:nvCxnSpPr>
          <p:spPr>
            <a:xfrm flipH="1">
              <a:off x="3419872" y="4077072"/>
              <a:ext cx="216024" cy="7920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4" idx="4"/>
            </p:cNvCxnSpPr>
            <p:nvPr/>
          </p:nvCxnSpPr>
          <p:spPr>
            <a:xfrm flipH="1">
              <a:off x="5364088" y="2581218"/>
              <a:ext cx="1224136" cy="6317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6228184" y="3068960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是否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 smtClean="0"/>
                <a:t>工作人员</a:t>
              </a:r>
              <a:endParaRPr lang="zh-CN" altLang="en-US" sz="1600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6187879" y="4149080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是否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 smtClean="0"/>
                <a:t>超级用户</a:t>
              </a:r>
              <a:endParaRPr lang="zh-CN" altLang="en-US" sz="16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4662010" y="4869160"/>
              <a:ext cx="1566174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是否活动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971600" y="2937520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上次登录时间</a:t>
              </a:r>
              <a:endParaRPr lang="zh-CN" altLang="en-US" sz="16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755576" y="4161656"/>
              <a:ext cx="1656184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创建时间</a:t>
              </a:r>
              <a:endParaRPr lang="en-US" altLang="zh-CN" dirty="0" smtClean="0"/>
            </a:p>
          </p:txBody>
        </p:sp>
        <p:cxnSp>
          <p:nvCxnSpPr>
            <p:cNvPr id="35" name="直接连接符 34"/>
            <p:cNvCxnSpPr>
              <a:stCxn id="32" idx="6"/>
            </p:cNvCxnSpPr>
            <p:nvPr/>
          </p:nvCxnSpPr>
          <p:spPr>
            <a:xfrm>
              <a:off x="2411760" y="3297560"/>
              <a:ext cx="1224136" cy="1314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6"/>
              <a:endCxn id="22" idx="1"/>
            </p:cNvCxnSpPr>
            <p:nvPr/>
          </p:nvCxnSpPr>
          <p:spPr>
            <a:xfrm flipV="1">
              <a:off x="2411760" y="3645024"/>
              <a:ext cx="1224136" cy="8766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2" idx="2"/>
              <a:endCxn id="31" idx="0"/>
            </p:cNvCxnSpPr>
            <p:nvPr/>
          </p:nvCxnSpPr>
          <p:spPr>
            <a:xfrm>
              <a:off x="4499992" y="4077072"/>
              <a:ext cx="945105" cy="7920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endCxn id="27" idx="2"/>
            </p:cNvCxnSpPr>
            <p:nvPr/>
          </p:nvCxnSpPr>
          <p:spPr>
            <a:xfrm>
              <a:off x="5364088" y="4083360"/>
              <a:ext cx="823791" cy="4257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2" idx="3"/>
              <a:endCxn id="26" idx="2"/>
            </p:cNvCxnSpPr>
            <p:nvPr/>
          </p:nvCxnSpPr>
          <p:spPr>
            <a:xfrm flipV="1">
              <a:off x="5364088" y="3429000"/>
              <a:ext cx="864096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39552" y="573325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</a:t>
            </a:r>
            <a:r>
              <a:rPr lang="en-US" altLang="zh-CN" dirty="0" smtClean="0"/>
              <a:t>1:</a:t>
            </a:r>
            <a:r>
              <a:rPr lang="zh-CN" altLang="en-US" dirty="0" smtClean="0"/>
              <a:t>是否工作人员标记用户是否有登录后台管理系统的权限</a:t>
            </a:r>
            <a:endParaRPr lang="en-US" altLang="zh-CN" dirty="0" smtClean="0"/>
          </a:p>
          <a:p>
            <a:r>
              <a:rPr lang="zh-CN" altLang="en-US" dirty="0" smtClean="0"/>
              <a:t>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：是否活动标记标记此用户是否在使用，如果该用户已被注销，则显示否。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12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568952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新魏" pitchFamily="2" charset="-122"/>
                <a:ea typeface="华文新魏" pitchFamily="2" charset="-122"/>
              </a:rPr>
              <a:t>书籍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379677"/>
            <a:ext cx="9144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9552" y="573325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</a:t>
            </a:r>
            <a:r>
              <a:rPr lang="en-US" altLang="zh-CN" dirty="0" smtClean="0"/>
              <a:t>1:</a:t>
            </a:r>
            <a:r>
              <a:rPr lang="zh-CN" altLang="en-US" dirty="0" smtClean="0"/>
              <a:t>是否工作人员标记用户是否有登录后台管理系统的权限</a:t>
            </a:r>
            <a:endParaRPr lang="en-US" altLang="zh-CN" dirty="0" smtClean="0"/>
          </a:p>
          <a:p>
            <a:r>
              <a:rPr lang="zh-CN" altLang="en-US" dirty="0" smtClean="0"/>
              <a:t>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：是否活动标记标记此用户是否在使用，如果该用户已被注销，则显示否。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55576" y="1861138"/>
            <a:ext cx="7128792" cy="3728102"/>
            <a:chOff x="755576" y="1861138"/>
            <a:chExt cx="7128792" cy="3728102"/>
          </a:xfrm>
        </p:grpSpPr>
        <p:sp>
          <p:nvSpPr>
            <p:cNvPr id="22" name="矩形 21"/>
            <p:cNvSpPr/>
            <p:nvPr/>
          </p:nvSpPr>
          <p:spPr>
            <a:xfrm>
              <a:off x="3635896" y="3212976"/>
              <a:ext cx="1728192" cy="86409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书籍</a:t>
              </a:r>
              <a:endParaRPr lang="en-US" altLang="zh-CN" sz="3200" dirty="0" smtClean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2411760" y="1861138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u="sng" dirty="0"/>
                <a:t>ISBN</a:t>
              </a:r>
              <a:endParaRPr lang="zh-CN" altLang="en-US" u="sng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5868144" y="1861138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作者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4103948" y="1861138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书籍名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2699792" y="4869160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打分次数</a:t>
              </a:r>
              <a:endParaRPr lang="zh-CN" altLang="en-US" sz="2400" dirty="0"/>
            </a:p>
          </p:txBody>
        </p:sp>
        <p:cxnSp>
          <p:nvCxnSpPr>
            <p:cNvPr id="30" name="直接连接符 29"/>
            <p:cNvCxnSpPr>
              <a:stCxn id="23" idx="4"/>
            </p:cNvCxnSpPr>
            <p:nvPr/>
          </p:nvCxnSpPr>
          <p:spPr>
            <a:xfrm>
              <a:off x="3131840" y="2581218"/>
              <a:ext cx="504056" cy="6317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8" idx="4"/>
              <a:endCxn id="22" idx="0"/>
            </p:cNvCxnSpPr>
            <p:nvPr/>
          </p:nvCxnSpPr>
          <p:spPr>
            <a:xfrm flipH="1">
              <a:off x="4499992" y="2581218"/>
              <a:ext cx="324036" cy="6317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29" idx="0"/>
            </p:cNvCxnSpPr>
            <p:nvPr/>
          </p:nvCxnSpPr>
          <p:spPr>
            <a:xfrm flipH="1">
              <a:off x="3419872" y="4113076"/>
              <a:ext cx="774086" cy="7560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4" idx="4"/>
            </p:cNvCxnSpPr>
            <p:nvPr/>
          </p:nvCxnSpPr>
          <p:spPr>
            <a:xfrm flipH="1">
              <a:off x="5364088" y="2581218"/>
              <a:ext cx="1224136" cy="6317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6228184" y="3068960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/>
                <a:t>出版社</a:t>
              </a:r>
              <a:endParaRPr lang="zh-CN" altLang="en-US" sz="2000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6187878" y="4149080"/>
              <a:ext cx="169649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出版</a:t>
              </a:r>
              <a:r>
                <a:rPr lang="zh-CN" altLang="en-US" sz="2000" dirty="0" smtClean="0"/>
                <a:t>日期</a:t>
              </a:r>
              <a:endParaRPr lang="zh-CN" altLang="en-US" sz="20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4662010" y="4869160"/>
              <a:ext cx="1566174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评分</a:t>
              </a:r>
              <a:endParaRPr lang="zh-CN" altLang="en-US" sz="28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971600" y="2492896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封面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755576" y="4653136"/>
              <a:ext cx="1656184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添加时间</a:t>
              </a:r>
              <a:endParaRPr lang="en-US" altLang="zh-CN" dirty="0" smtClean="0"/>
            </a:p>
          </p:txBody>
        </p:sp>
        <p:cxnSp>
          <p:nvCxnSpPr>
            <p:cNvPr id="35" name="直接连接符 34"/>
            <p:cNvCxnSpPr>
              <a:stCxn id="32" idx="6"/>
            </p:cNvCxnSpPr>
            <p:nvPr/>
          </p:nvCxnSpPr>
          <p:spPr>
            <a:xfrm>
              <a:off x="2411760" y="2852936"/>
              <a:ext cx="1224136" cy="5760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6"/>
            </p:cNvCxnSpPr>
            <p:nvPr/>
          </p:nvCxnSpPr>
          <p:spPr>
            <a:xfrm flipV="1">
              <a:off x="2411760" y="4077072"/>
              <a:ext cx="1224136" cy="9361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2" idx="2"/>
              <a:endCxn id="31" idx="0"/>
            </p:cNvCxnSpPr>
            <p:nvPr/>
          </p:nvCxnSpPr>
          <p:spPr>
            <a:xfrm>
              <a:off x="4499992" y="4077072"/>
              <a:ext cx="945105" cy="7920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endCxn id="27" idx="2"/>
            </p:cNvCxnSpPr>
            <p:nvPr/>
          </p:nvCxnSpPr>
          <p:spPr>
            <a:xfrm>
              <a:off x="5364088" y="4083360"/>
              <a:ext cx="823790" cy="4257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2" idx="3"/>
              <a:endCxn id="26" idx="2"/>
            </p:cNvCxnSpPr>
            <p:nvPr/>
          </p:nvCxnSpPr>
          <p:spPr>
            <a:xfrm flipV="1">
              <a:off x="5364088" y="3429000"/>
              <a:ext cx="864096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755576" y="3645024"/>
              <a:ext cx="1440160" cy="7200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简介</a:t>
              </a:r>
              <a:endParaRPr lang="zh-CN" altLang="en-US" sz="2800" dirty="0"/>
            </a:p>
          </p:txBody>
        </p:sp>
        <p:cxnSp>
          <p:nvCxnSpPr>
            <p:cNvPr id="44" name="直接连接符 43"/>
            <p:cNvCxnSpPr>
              <a:stCxn id="41" idx="6"/>
              <a:endCxn id="22" idx="1"/>
            </p:cNvCxnSpPr>
            <p:nvPr/>
          </p:nvCxnSpPr>
          <p:spPr>
            <a:xfrm flipV="1">
              <a:off x="2195736" y="3645024"/>
              <a:ext cx="144016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76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592661" y="326705"/>
            <a:ext cx="7816447" cy="6260702"/>
            <a:chOff x="107505" y="116632"/>
            <a:chExt cx="7816447" cy="6260702"/>
          </a:xfrm>
        </p:grpSpPr>
        <p:sp>
          <p:nvSpPr>
            <p:cNvPr id="5" name="矩形 4"/>
            <p:cNvSpPr/>
            <p:nvPr/>
          </p:nvSpPr>
          <p:spPr>
            <a:xfrm>
              <a:off x="3743908" y="2640907"/>
              <a:ext cx="1548172" cy="7880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书籍</a:t>
              </a:r>
              <a:endParaRPr lang="en-US" altLang="zh-CN" sz="3200" dirty="0" smtClean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407317" y="2235224"/>
              <a:ext cx="1336591" cy="4056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9" idx="2"/>
            </p:cNvCxnSpPr>
            <p:nvPr/>
          </p:nvCxnSpPr>
          <p:spPr>
            <a:xfrm flipH="1">
              <a:off x="5292080" y="2219927"/>
              <a:ext cx="1293195" cy="4209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30" idx="0"/>
            </p:cNvCxnSpPr>
            <p:nvPr/>
          </p:nvCxnSpPr>
          <p:spPr>
            <a:xfrm flipH="1">
              <a:off x="2409023" y="3429001"/>
              <a:ext cx="1334885" cy="6579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endCxn id="31" idx="0"/>
            </p:cNvCxnSpPr>
            <p:nvPr/>
          </p:nvCxnSpPr>
          <p:spPr>
            <a:xfrm>
              <a:off x="5292080" y="3429001"/>
              <a:ext cx="1557172" cy="6579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菱形 27"/>
            <p:cNvSpPr/>
            <p:nvPr/>
          </p:nvSpPr>
          <p:spPr>
            <a:xfrm>
              <a:off x="1332617" y="1266645"/>
              <a:ext cx="2149400" cy="953281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写作</a:t>
              </a:r>
              <a:endParaRPr lang="zh-CN" altLang="en-US" sz="2800" dirty="0"/>
            </a:p>
          </p:txBody>
        </p:sp>
        <p:sp>
          <p:nvSpPr>
            <p:cNvPr id="29" name="菱形 28"/>
            <p:cNvSpPr/>
            <p:nvPr/>
          </p:nvSpPr>
          <p:spPr>
            <a:xfrm>
              <a:off x="5510575" y="1266646"/>
              <a:ext cx="2149400" cy="953281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描述</a:t>
              </a:r>
              <a:endParaRPr lang="zh-CN" altLang="en-US" sz="2800" dirty="0"/>
            </a:p>
          </p:txBody>
        </p:sp>
        <p:sp>
          <p:nvSpPr>
            <p:cNvPr id="30" name="菱形 29"/>
            <p:cNvSpPr/>
            <p:nvPr/>
          </p:nvSpPr>
          <p:spPr>
            <a:xfrm>
              <a:off x="1334323" y="4086905"/>
              <a:ext cx="2149400" cy="953281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评价</a:t>
              </a:r>
              <a:endParaRPr lang="zh-CN" altLang="en-US" sz="2800" dirty="0"/>
            </a:p>
          </p:txBody>
        </p:sp>
        <p:sp>
          <p:nvSpPr>
            <p:cNvPr id="31" name="菱形 30"/>
            <p:cNvSpPr/>
            <p:nvPr/>
          </p:nvSpPr>
          <p:spPr>
            <a:xfrm>
              <a:off x="5774552" y="4086905"/>
              <a:ext cx="2149400" cy="953281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出版</a:t>
              </a:r>
              <a:endParaRPr lang="zh-CN" altLang="en-US" sz="28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1633231" y="116632"/>
              <a:ext cx="1548172" cy="7880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作者</a:t>
              </a:r>
              <a:endParaRPr lang="en-US" altLang="zh-CN" sz="3200" dirty="0" smtClean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6049416" y="116632"/>
              <a:ext cx="1874536" cy="7880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书籍标签</a:t>
              </a:r>
              <a:endParaRPr lang="en-US" altLang="zh-CN" sz="3200" dirty="0" smtClean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528293" y="5589240"/>
              <a:ext cx="1548172" cy="7880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用户</a:t>
              </a:r>
              <a:endParaRPr lang="en-US" altLang="zh-CN" sz="3200" dirty="0" smtClean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145212" y="5589240"/>
              <a:ext cx="1548172" cy="7880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出版社</a:t>
              </a:r>
              <a:endParaRPr lang="en-US" altLang="zh-CN" sz="3200" dirty="0" smtClean="0"/>
            </a:p>
          </p:txBody>
        </p:sp>
        <p:cxnSp>
          <p:nvCxnSpPr>
            <p:cNvPr id="43" name="直接连接符 42"/>
            <p:cNvCxnSpPr>
              <a:stCxn id="39" idx="2"/>
              <a:endCxn id="28" idx="0"/>
            </p:cNvCxnSpPr>
            <p:nvPr/>
          </p:nvCxnSpPr>
          <p:spPr>
            <a:xfrm>
              <a:off x="2407317" y="904726"/>
              <a:ext cx="0" cy="3619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0" idx="2"/>
              <a:endCxn id="29" idx="0"/>
            </p:cNvCxnSpPr>
            <p:nvPr/>
          </p:nvCxnSpPr>
          <p:spPr>
            <a:xfrm flipH="1">
              <a:off x="6585275" y="904726"/>
              <a:ext cx="401409" cy="3619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0" idx="2"/>
              <a:endCxn id="41" idx="0"/>
            </p:cNvCxnSpPr>
            <p:nvPr/>
          </p:nvCxnSpPr>
          <p:spPr>
            <a:xfrm flipH="1">
              <a:off x="2302379" y="5040186"/>
              <a:ext cx="106644" cy="5490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0"/>
              <a:endCxn id="31" idx="2"/>
            </p:cNvCxnSpPr>
            <p:nvPr/>
          </p:nvCxnSpPr>
          <p:spPr>
            <a:xfrm flipH="1" flipV="1">
              <a:off x="6849252" y="5040186"/>
              <a:ext cx="70046" cy="5490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203735" y="4968664"/>
              <a:ext cx="1128882" cy="59464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内容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107505" y="3757952"/>
              <a:ext cx="1021378" cy="6735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添加时间</a:t>
              </a:r>
            </a:p>
          </p:txBody>
        </p:sp>
        <p:cxnSp>
          <p:nvCxnSpPr>
            <p:cNvPr id="57" name="直接连接符 56"/>
            <p:cNvCxnSpPr>
              <a:stCxn id="56" idx="6"/>
            </p:cNvCxnSpPr>
            <p:nvPr/>
          </p:nvCxnSpPr>
          <p:spPr>
            <a:xfrm>
              <a:off x="1128883" y="4094714"/>
              <a:ext cx="850829" cy="1983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5" idx="6"/>
            </p:cNvCxnSpPr>
            <p:nvPr/>
          </p:nvCxnSpPr>
          <p:spPr>
            <a:xfrm flipV="1">
              <a:off x="1332617" y="4797152"/>
              <a:ext cx="647095" cy="4688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771800" y="3429001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07317" y="5089841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75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899592" y="116632"/>
            <a:ext cx="8064896" cy="6624736"/>
            <a:chOff x="899592" y="116632"/>
            <a:chExt cx="8064896" cy="6624736"/>
          </a:xfrm>
        </p:grpSpPr>
        <p:sp>
          <p:nvSpPr>
            <p:cNvPr id="41" name="矩形 40"/>
            <p:cNvSpPr/>
            <p:nvPr/>
          </p:nvSpPr>
          <p:spPr>
            <a:xfrm>
              <a:off x="899592" y="116632"/>
              <a:ext cx="8064896" cy="6624736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87824" y="332656"/>
              <a:ext cx="5472608" cy="51845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523565" y="4005064"/>
              <a:ext cx="4536504" cy="9361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prstDash val="lgDashDot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18792" y="2996952"/>
              <a:ext cx="4536504" cy="93610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518792" y="548680"/>
              <a:ext cx="4536504" cy="2304256"/>
            </a:xfrm>
            <a:prstGeom prst="rect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455767" y="1395355"/>
              <a:ext cx="12241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匿名用户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210980" y="1988840"/>
              <a:ext cx="1152128" cy="72008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书籍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227368" y="682243"/>
              <a:ext cx="1152128" cy="72008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标签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419419" y="1268760"/>
              <a:ext cx="1347609" cy="72008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出版社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3779912" y="1268760"/>
              <a:ext cx="1152128" cy="72008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作者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455767" y="3645024"/>
              <a:ext cx="12241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普通读者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112060" y="5925453"/>
              <a:ext cx="12241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内部人员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5205247" y="3088051"/>
              <a:ext cx="1152128" cy="72008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评论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5205247" y="4113076"/>
              <a:ext cx="1152128" cy="72008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  <p:cxnSp>
          <p:nvCxnSpPr>
            <p:cNvPr id="20" name="直接箭头连接符 19"/>
            <p:cNvCxnSpPr>
              <a:stCxn id="9" idx="5"/>
              <a:endCxn id="5" idx="1"/>
            </p:cNvCxnSpPr>
            <p:nvPr/>
          </p:nvCxnSpPr>
          <p:spPr>
            <a:xfrm>
              <a:off x="4763315" y="1883387"/>
              <a:ext cx="616390" cy="21090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4"/>
              <a:endCxn id="5" idx="0"/>
            </p:cNvCxnSpPr>
            <p:nvPr/>
          </p:nvCxnSpPr>
          <p:spPr>
            <a:xfrm flipH="1">
              <a:off x="5787044" y="1402323"/>
              <a:ext cx="16388" cy="58651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3"/>
              <a:endCxn id="5" idx="7"/>
            </p:cNvCxnSpPr>
            <p:nvPr/>
          </p:nvCxnSpPr>
          <p:spPr>
            <a:xfrm flipH="1">
              <a:off x="6194383" y="1883387"/>
              <a:ext cx="422389" cy="21090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5" idx="4"/>
              <a:endCxn id="12" idx="0"/>
            </p:cNvCxnSpPr>
            <p:nvPr/>
          </p:nvCxnSpPr>
          <p:spPr>
            <a:xfrm flipH="1">
              <a:off x="5781311" y="2708920"/>
              <a:ext cx="5733" cy="37913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4" idx="3"/>
              <a:endCxn id="14" idx="1"/>
            </p:cNvCxnSpPr>
            <p:nvPr/>
          </p:nvCxnSpPr>
          <p:spPr>
            <a:xfrm flipV="1">
              <a:off x="2679903" y="1700808"/>
              <a:ext cx="838889" cy="18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0" idx="3"/>
              <a:endCxn id="16" idx="1"/>
            </p:cNvCxnSpPr>
            <p:nvPr/>
          </p:nvCxnSpPr>
          <p:spPr>
            <a:xfrm flipV="1">
              <a:off x="2679903" y="3465004"/>
              <a:ext cx="838889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0" idx="3"/>
              <a:endCxn id="17" idx="1"/>
            </p:cNvCxnSpPr>
            <p:nvPr/>
          </p:nvCxnSpPr>
          <p:spPr>
            <a:xfrm>
              <a:off x="2679903" y="3969060"/>
              <a:ext cx="843662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1" idx="0"/>
              <a:endCxn id="18" idx="2"/>
            </p:cNvCxnSpPr>
            <p:nvPr/>
          </p:nvCxnSpPr>
          <p:spPr>
            <a:xfrm flipV="1">
              <a:off x="5724128" y="5517232"/>
              <a:ext cx="0" cy="4082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757900" y="1442392"/>
              <a:ext cx="746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查询</a:t>
              </a:r>
              <a:endParaRPr lang="zh-CN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9296" y="1988840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关联</a:t>
              </a:r>
              <a:endParaRPr lang="zh-CN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36196" y="1988840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关联</a:t>
              </a:r>
              <a:endParaRPr lang="zh-CN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95128" y="1387805"/>
              <a:ext cx="400110" cy="60103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/>
                <a:t>关联</a:t>
              </a:r>
              <a:endParaRPr lang="zh-CN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79705" y="2624426"/>
              <a:ext cx="400110" cy="60103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/>
                <a:t>关联</a:t>
              </a:r>
              <a:endParaRPr lang="zh-CN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07360" y="3500354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增加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40543" y="4319227"/>
              <a:ext cx="1183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增加、修改</a:t>
              </a:r>
              <a:endParaRPr lang="zh-CN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24128" y="5517232"/>
              <a:ext cx="400110" cy="60103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/>
                <a:t>管理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87714" y="6249488"/>
              <a:ext cx="273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“品书会”书评网站系统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799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207</Words>
  <Application>Microsoft Office PowerPoint</Application>
  <PresentationFormat>全屏显示(4:3)</PresentationFormat>
  <Paragraphs>81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andong</dc:creator>
  <cp:lastModifiedBy>andong</cp:lastModifiedBy>
  <cp:revision>19</cp:revision>
  <dcterms:created xsi:type="dcterms:W3CDTF">2013-09-17T13:02:30Z</dcterms:created>
  <dcterms:modified xsi:type="dcterms:W3CDTF">2013-09-29T13:13:47Z</dcterms:modified>
</cp:coreProperties>
</file>