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hHTU4GZKQEzepEiLjTxfpgVj6i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dataset about prepaid travel costs and the processes involved, I dive into what are the bottlenecks that exists and how to streamline the processes using Celonis.</a:t>
            </a:r>
            <a:endParaRPr sz="15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highlighting areas for process improvement to reduce delays and streamline operations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project, the main focus is to come up with the recommendations of improvements for processes that contain inefficiencies. </a:t>
            </a:r>
            <a:endParaRPr sz="1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prepaid travel costs, we have a dataset of the different tasks and the time and processes involved. </a:t>
            </a:r>
            <a:endParaRPr sz="1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process mining with Celonis, we dive into the processes to uncover the inefficiencies, when and where they occur and how long they take and the ways of improving them. </a:t>
            </a:r>
            <a:endParaRPr sz="1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output is the recommendations  that can be implemented by the firms and increase inefficiencies.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 Time:  </a:t>
            </a:r>
            <a:endParaRPr sz="1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Times New Roman"/>
              <a:buChar char="-"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takes approximately 37 days which is longer than what should be the average of 24 days.</a:t>
            </a:r>
            <a:endParaRPr sz="130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an achievement of 52%, which means we are wasting half the time of the tasks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a hit rate of 52%, it means the 48% of the time in the tasks is wasted. Using process mining, I identify the areas which have the most impact.  Just by focusing on the first activity-activity 505, we increase the hit rate to ~83%, increasing the time by 15 days.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Using process mining, I identify the areas which have the most impact.  Just by focusing on the second task-task 427, I increase the hit rate to ~81.6%, increasing the time by 14 days.  I drill in and see that drivers of this increase are in organization unit 65456 and unit 65461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4299900" y="614575"/>
            <a:ext cx="35076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 581- Process Mining to Discover Inefficiencies in Tasks.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299900" y="3597900"/>
            <a:ext cx="57324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Jason Van Wyck</a:t>
            </a:r>
            <a:endParaRPr b="0" i="0" sz="15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727650" y="0"/>
            <a:ext cx="7688700" cy="487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Process Explorer</a:t>
            </a:r>
            <a:endParaRPr/>
          </a:p>
        </p:txBody>
      </p:sp>
      <p:sp>
        <p:nvSpPr>
          <p:cNvPr id="147" name="Google Shape;147;p10"/>
          <p:cNvSpPr txBox="1"/>
          <p:nvPr>
            <p:ph idx="1" type="body"/>
          </p:nvPr>
        </p:nvSpPr>
        <p:spPr>
          <a:xfrm>
            <a:off x="509994" y="1363856"/>
            <a:ext cx="2391702" cy="34869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Optimal route is third most taken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16% of all cases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Deviations increase by almost double 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148" name="Google Shape;14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0499" y="1071125"/>
            <a:ext cx="6074051" cy="407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727650" y="0"/>
            <a:ext cx="7688700" cy="4998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Violations</a:t>
            </a:r>
            <a:endParaRPr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729450" y="1414272"/>
            <a:ext cx="4391190" cy="29257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Key process violations significantly delay throughput times (up to 92 days)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Common issues include changes to order details (quantity, price, delivery date), production scheduling errors, and credit-related blocks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affect a large proportion of cases</a:t>
            </a:r>
            <a:endParaRPr/>
          </a:p>
        </p:txBody>
      </p:sp>
      <p:pic>
        <p:nvPicPr>
          <p:cNvPr descr="A screenshot of a phone&#10;&#10;Description automatically generated"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077" y="645602"/>
            <a:ext cx="3373094" cy="43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727650" y="0"/>
            <a:ext cx="76887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Recommendations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627300" y="1473353"/>
            <a:ext cx="8516700" cy="26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first major step is to reduce the time inefficiency-  reducing the time from 37 days to less than 24 days. That also means increasing the hit rate from 52% to more than 95%.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improve the throughput times, we changes the cases with the following activities: activity 10305, activity 10392, activity 1053, activity 10847, activity 11058- all request for payments.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To include activities that have a highest potential to improve the baseline. Such activities as activity 505 and task 427 among others.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AutoNum type="arabicParenR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Focus on fixing common violations and promoting the optimal route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642475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Objective(s)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727650" y="1434825"/>
            <a:ext cx="7688700" cy="30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Analyze the provided datasets through Celonis EMS to reveal opportunities for improvement in organizational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Delve deeper into individual steps and activities that occur in the business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Discover important relationships between steps and activities and the different details such as the duration and position in the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Provide recommendations based on our findings that when implemented will lower organizational costs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type="title"/>
          </p:nvPr>
        </p:nvSpPr>
        <p:spPr>
          <a:xfrm>
            <a:off x="577225" y="790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latin typeface="Times New Roman"/>
                <a:ea typeface="Times New Roman"/>
                <a:cs typeface="Times New Roman"/>
                <a:sym typeface="Times New Roman"/>
              </a:rPr>
              <a:t>Problem Solving Steps (Data &amp; Analysis)</a:t>
            </a:r>
            <a:endParaRPr sz="25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4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3"/>
          <p:cNvSpPr txBox="1"/>
          <p:nvPr>
            <p:ph idx="1" type="body"/>
          </p:nvPr>
        </p:nvSpPr>
        <p:spPr>
          <a:xfrm>
            <a:off x="727650" y="1441200"/>
            <a:ext cx="76887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Defining the Core Issue:  The throughput time for the prepaid travel cost activities exceeds the optimal average of 24 days by 13 days.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a hit rate of 52%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Using Celonis models, we were able to observe the distribution of the time each case and identify the activities that have negatively impacted the throughput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Analysis provided evidence that the hit rate may be increased to 95% with attention to certain activities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Production orders data also revealed activities that negatively impact the process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376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Throughput Time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4"/>
          <p:cNvSpPr txBox="1"/>
          <p:nvPr>
            <p:ph idx="1" type="body"/>
          </p:nvPr>
        </p:nvSpPr>
        <p:spPr>
          <a:xfrm>
            <a:off x="1639597" y="528312"/>
            <a:ext cx="5679606" cy="13165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Throughput Time: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approximately 37 days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target throughput is 24 days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Hit rate of 52%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775" y="1844851"/>
            <a:ext cx="7835251" cy="3028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442200" y="25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Most Impactive activity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1613647" y="572700"/>
            <a:ext cx="4239489" cy="1706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correction to Activity 505, improvements may be seen: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Appears in 660 cases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Raises the throughput by 15.2 days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Target hit rate may rise to 82.8%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200" y="1618743"/>
            <a:ext cx="8390100" cy="328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/>
          <p:nvPr>
            <p:ph type="title"/>
          </p:nvPr>
        </p:nvSpPr>
        <p:spPr>
          <a:xfrm>
            <a:off x="376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Second Activity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6"/>
          <p:cNvSpPr txBox="1"/>
          <p:nvPr>
            <p:ph idx="1" type="body"/>
          </p:nvPr>
        </p:nvSpPr>
        <p:spPr>
          <a:xfrm>
            <a:off x="1624405" y="572700"/>
            <a:ext cx="6809590" cy="12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Activity 427 also shows potential to improve the process with correction: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Appears in 170 cases </a:t>
            </a:r>
            <a:endParaRPr/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Target hit rate may rise to 81.6%</a:t>
            </a:r>
            <a:endParaRPr/>
          </a:p>
          <a:p>
            <a:pPr indent="-20320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-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Corrections should be focused in units 65456 and 65461</a:t>
            </a:r>
            <a:endParaRPr/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950" y="1656678"/>
            <a:ext cx="8520600" cy="313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37695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Dashboard 4- bottlenecks, task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7"/>
          <p:cNvSpPr txBox="1"/>
          <p:nvPr>
            <p:ph idx="1" type="body"/>
          </p:nvPr>
        </p:nvSpPr>
        <p:spPr>
          <a:xfrm>
            <a:off x="1766454" y="773771"/>
            <a:ext cx="6913620" cy="9372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Process mining shows the tasks that create the most bottlenecks. Cases with activity 10305 have an average of 6 more days while those without have median of 1 day. This time wasting tasks requires changing.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250" y="1515875"/>
            <a:ext cx="8389824" cy="35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376950" y="0"/>
            <a:ext cx="85206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Dashboard 4- bottlenecks, task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1645919" y="917775"/>
            <a:ext cx="7034155" cy="97557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Process mining shows the tasks that create the most bottlenecks. Cases with activity 10392- request for payment- have an average of 6 more days while those without. The total throughput time is 85 days. What a time waster!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75" y="2571757"/>
            <a:ext cx="9144001" cy="2403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727650" y="0"/>
            <a:ext cx="7688700" cy="463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Optimal Route</a:t>
            </a:r>
            <a:endParaRPr/>
          </a:p>
        </p:txBody>
      </p:sp>
      <p:sp>
        <p:nvSpPr>
          <p:cNvPr id="140" name="Google Shape;140;p9"/>
          <p:cNvSpPr txBox="1"/>
          <p:nvPr>
            <p:ph idx="1" type="body"/>
          </p:nvPr>
        </p:nvSpPr>
        <p:spPr>
          <a:xfrm>
            <a:off x="1704810" y="722661"/>
            <a:ext cx="6134646" cy="15483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optimal route or the happy path contains 8 activities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Throughput time is 62 days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26 out of 1,047 cases</a:t>
            </a:r>
            <a:endParaRPr/>
          </a:p>
        </p:txBody>
      </p:sp>
      <p:pic>
        <p:nvPicPr>
          <p:cNvPr descr="A screenshot of a computer&#10;&#10;Description automatically generated"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21" y="2271045"/>
            <a:ext cx="7487958" cy="250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krystian kossakowski</dc:creator>
</cp:coreProperties>
</file>