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655" autoAdjust="0"/>
  </p:normalViewPr>
  <p:slideViewPr>
    <p:cSldViewPr snapToGrid="0">
      <p:cViewPr varScale="1">
        <p:scale>
          <a:sx n="64" d="100"/>
          <a:sy n="64" d="100"/>
        </p:scale>
        <p:origin x="14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C35D7-16D6-40BC-8974-BFA82D755348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DF1E5-941A-4C29-8AB6-5AD3DC77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DF1E5-941A-4C29-8AB6-5AD3DC7741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71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Take vacation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Turn off technology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Spend time with Friends and Family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Tests the limits of unlimited vacation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DF1E5-941A-4C29-8AB6-5AD3DC7741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6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When you’re vulnerable stuff is going to come out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DF1E5-941A-4C29-8AB6-5AD3DC77417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37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Panic Attacks as a Kid</a:t>
            </a:r>
          </a:p>
          <a:p>
            <a:pPr marL="171450" indent="-171450">
              <a:buFontTx/>
              <a:buChar char="-"/>
            </a:pPr>
            <a:r>
              <a:rPr lang="en-US" dirty="0"/>
              <a:t>Deep Breathing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Neurons tell you brain to relax self talk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Don’t be afraid to look stupid, be a little silly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Self Talk</a:t>
            </a:r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DF1E5-941A-4C29-8AB6-5AD3DC7741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92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Two Philosophies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Teach what you’re learning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Teach what you know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DF1E5-941A-4C29-8AB6-5AD3DC7741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02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all about empathy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a 101 talk assume nothing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something 201, review the basics quickly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are left brained and right brained people.  Right brains like pictures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DF1E5-941A-4C29-8AB6-5AD3DC7741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20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Stuff will go wrong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Internet will go out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Room might be noisy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Find you style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DF1E5-941A-4C29-8AB6-5AD3DC7741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04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Get you some business card</a:t>
            </a:r>
          </a:p>
          <a:p>
            <a:pPr marL="171450" indent="-171450">
              <a:buFontTx/>
              <a:buChar char="-"/>
            </a:pPr>
            <a:r>
              <a:rPr lang="en-US" dirty="0"/>
              <a:t>Have a vCard setup on your phone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DF1E5-941A-4C29-8AB6-5AD3DC7741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74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be enough time in the day to do everything and then some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DF1E5-941A-4C29-8AB6-5AD3DC7741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57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ONE Thing</a:t>
            </a:r>
          </a:p>
          <a:p>
            <a:r>
              <a:rPr lang="en-US" dirty="0"/>
              <a:t>The Power of Less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DF1E5-941A-4C29-8AB6-5AD3DC7741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0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willing to be vulnerable</a:t>
            </a:r>
          </a:p>
          <a:p>
            <a:r>
              <a:rPr lang="en-US" dirty="0"/>
              <a:t>Specialization &gt; Full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DF1E5-941A-4C29-8AB6-5AD3DC7741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78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kanbanflow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7F15-D3FF-4C01-B120-D139229827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Becoming a Confident Meetup Organizer in 8 Easy Years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4B2F2-5285-464D-9923-580C9CA3BC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Reluctant Introvert's Guide</a:t>
            </a:r>
          </a:p>
        </p:txBody>
      </p:sp>
    </p:spTree>
    <p:extLst>
      <p:ext uri="{BB962C8B-B14F-4D97-AF65-F5344CB8AC3E}">
        <p14:creationId xmlns:p14="http://schemas.microsoft.com/office/powerpoint/2010/main" val="3050998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59A6-C7AD-479F-86AD-E0AD5818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 what you’re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FFF3-7437-4E28-9C2C-0EF3975073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Motivation</a:t>
            </a:r>
          </a:p>
          <a:p>
            <a:pPr lvl="1"/>
            <a:r>
              <a:rPr lang="en-US" dirty="0"/>
              <a:t>Encourages Learning</a:t>
            </a:r>
          </a:p>
          <a:p>
            <a:pPr lvl="1"/>
            <a:r>
              <a:rPr lang="en-US" dirty="0"/>
              <a:t>Polyglot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0DBF5-8FE4-4C94-B600-673963E160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Focus</a:t>
            </a:r>
          </a:p>
          <a:p>
            <a:pPr lvl="1"/>
            <a:r>
              <a:rPr lang="en-US" dirty="0"/>
              <a:t>Time Consuming</a:t>
            </a:r>
          </a:p>
          <a:p>
            <a:pPr lvl="1"/>
            <a:r>
              <a:rPr lang="en-US" dirty="0"/>
              <a:t>Hard to Brand Yourself</a:t>
            </a:r>
          </a:p>
        </p:txBody>
      </p:sp>
    </p:spTree>
    <p:extLst>
      <p:ext uri="{BB962C8B-B14F-4D97-AF65-F5344CB8AC3E}">
        <p14:creationId xmlns:p14="http://schemas.microsoft.com/office/powerpoint/2010/main" val="1742217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59A6-C7AD-479F-86AD-E0AD5818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 what you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FFF3-7437-4E28-9C2C-0EF3975073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Giving</a:t>
            </a:r>
          </a:p>
          <a:p>
            <a:pPr lvl="1"/>
            <a:r>
              <a:rPr lang="en-US" dirty="0"/>
              <a:t>Repetition</a:t>
            </a:r>
          </a:p>
          <a:p>
            <a:pPr lvl="1"/>
            <a:r>
              <a:rPr lang="en-US" dirty="0"/>
              <a:t>Create a Brand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0DBF5-8FE4-4C94-B600-673963E160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Easy to get comfortable</a:t>
            </a:r>
          </a:p>
          <a:p>
            <a:pPr lvl="1"/>
            <a:r>
              <a:rPr lang="en-US" dirty="0"/>
              <a:t>Constantly Iterating</a:t>
            </a:r>
          </a:p>
          <a:p>
            <a:pPr lvl="1"/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696387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FB96A-6A4E-420D-A03E-7E653A7D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Authoring a Talk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64DB76-B3A5-445A-89A8-1EFF63257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  <a:p>
            <a:r>
              <a:rPr lang="en-US" dirty="0"/>
              <a:t>Think about how you learned this</a:t>
            </a:r>
          </a:p>
          <a:p>
            <a:r>
              <a:rPr lang="en-US" dirty="0"/>
              <a:t>Practice, Practice, Practice</a:t>
            </a:r>
          </a:p>
          <a:p>
            <a:pPr lvl="1"/>
            <a:r>
              <a:rPr lang="en-US" dirty="0"/>
              <a:t>At least as much as is reasonable.  Have a life too.</a:t>
            </a:r>
          </a:p>
          <a:p>
            <a:r>
              <a:rPr lang="en-US" dirty="0"/>
              <a:t>Be Vulnerable</a:t>
            </a:r>
          </a:p>
        </p:txBody>
      </p:sp>
    </p:spTree>
    <p:extLst>
      <p:ext uri="{BB962C8B-B14F-4D97-AF65-F5344CB8AC3E}">
        <p14:creationId xmlns:p14="http://schemas.microsoft.com/office/powerpoint/2010/main" val="228826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C6B8-169F-4F04-9394-E0DF546A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Giving the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92710-5C64-44D5-904E-11868A9F4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deep breath</a:t>
            </a:r>
          </a:p>
          <a:p>
            <a:r>
              <a:rPr lang="en-US" dirty="0"/>
              <a:t>Smile</a:t>
            </a:r>
          </a:p>
          <a:p>
            <a:r>
              <a:rPr lang="en-US" dirty="0"/>
              <a:t>Make sure people can hear you</a:t>
            </a:r>
          </a:p>
        </p:txBody>
      </p:sp>
    </p:spTree>
    <p:extLst>
      <p:ext uri="{BB962C8B-B14F-4D97-AF65-F5344CB8AC3E}">
        <p14:creationId xmlns:p14="http://schemas.microsoft.com/office/powerpoint/2010/main" val="3772651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1166-7549-4323-A96B-3CEB61BC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the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C97B7-0310-4A87-840E-9370AD6DC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416300"/>
          </a:xfrm>
        </p:spPr>
        <p:txBody>
          <a:bodyPr/>
          <a:lstStyle/>
          <a:p>
            <a:r>
              <a:rPr lang="en-US" dirty="0"/>
              <a:t>Network</a:t>
            </a:r>
          </a:p>
          <a:p>
            <a:r>
              <a:rPr lang="en-US" dirty="0"/>
              <a:t>Go watch yourself, if possible</a:t>
            </a:r>
          </a:p>
          <a:p>
            <a:r>
              <a:rPr lang="en-US" dirty="0"/>
              <a:t>Read the feedback, but don’t take yourself too seriously</a:t>
            </a:r>
          </a:p>
          <a:p>
            <a:r>
              <a:rPr lang="en-US" dirty="0"/>
              <a:t>Tweet, Blog, LinkedIn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31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2E1A-E673-4E75-9E15-097AFE84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4ABEA-B471-487D-80FC-F5BC09167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 Wasting Time!</a:t>
            </a:r>
          </a:p>
          <a:p>
            <a:pPr lvl="1"/>
            <a:r>
              <a:rPr lang="en-US" dirty="0"/>
              <a:t>Kanban</a:t>
            </a:r>
          </a:p>
          <a:p>
            <a:pPr lvl="1"/>
            <a:r>
              <a:rPr lang="en-US" dirty="0"/>
              <a:t>Pomodoro</a:t>
            </a:r>
          </a:p>
          <a:p>
            <a:pPr lvl="1"/>
            <a:r>
              <a:rPr lang="en-US" dirty="0"/>
              <a:t>GTD</a:t>
            </a:r>
          </a:p>
        </p:txBody>
      </p:sp>
    </p:spTree>
    <p:extLst>
      <p:ext uri="{BB962C8B-B14F-4D97-AF65-F5344CB8AC3E}">
        <p14:creationId xmlns:p14="http://schemas.microsoft.com/office/powerpoint/2010/main" val="1346865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8C64-A928-4792-B008-0F57DE31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B0AA5-115A-439D-B604-5F9F6A6EB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https://kanbanflow.com</a:t>
            </a:r>
            <a:endParaRPr lang="en-US" dirty="0"/>
          </a:p>
          <a:p>
            <a:r>
              <a:rPr lang="en-US" dirty="0"/>
              <a:t>Trello</a:t>
            </a:r>
          </a:p>
          <a:p>
            <a:r>
              <a:rPr lang="en-US" dirty="0"/>
              <a:t>White Board</a:t>
            </a:r>
          </a:p>
          <a:p>
            <a:r>
              <a:rPr lang="en-US" dirty="0"/>
              <a:t>Chalk Pain</a:t>
            </a:r>
          </a:p>
        </p:txBody>
      </p:sp>
    </p:spTree>
    <p:extLst>
      <p:ext uri="{BB962C8B-B14F-4D97-AF65-F5344CB8AC3E}">
        <p14:creationId xmlns:p14="http://schemas.microsoft.com/office/powerpoint/2010/main" val="1639502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643C-8E95-4035-89CE-6781F5DB2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en-US" dirty="0"/>
              <a:t>Pomodoro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E1578-33E0-4B25-9187-1E0CB9D80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25 mins, intense focus</a:t>
            </a:r>
          </a:p>
          <a:p>
            <a:r>
              <a:rPr lang="en-US" dirty="0"/>
              <a:t>5 min break</a:t>
            </a:r>
          </a:p>
          <a:p>
            <a:r>
              <a:rPr lang="en-US" dirty="0"/>
              <a:t>Take 15 every 4 </a:t>
            </a:r>
            <a:r>
              <a:rPr lang="en-US" dirty="0" err="1"/>
              <a:t>Pomodori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75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6EDB-B0E3-4E51-B4FA-E3D75316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CBA4-1A26-40BA-9D61-F998C7B4F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Inbox</a:t>
            </a:r>
          </a:p>
          <a:p>
            <a:r>
              <a:rPr lang="en-US" dirty="0"/>
              <a:t>Next Actions</a:t>
            </a:r>
          </a:p>
          <a:p>
            <a:r>
              <a:rPr lang="en-US" dirty="0"/>
              <a:t>Weekly Review</a:t>
            </a:r>
          </a:p>
          <a:p>
            <a:r>
              <a:rPr lang="en-US" dirty="0"/>
              <a:t>Lists</a:t>
            </a:r>
          </a:p>
          <a:p>
            <a:pPr lvl="1"/>
            <a:r>
              <a:rPr lang="en-US" dirty="0"/>
              <a:t>Someday</a:t>
            </a:r>
          </a:p>
          <a:p>
            <a:pPr lvl="1"/>
            <a:r>
              <a:rPr lang="en-US" dirty="0"/>
              <a:t>Maybe</a:t>
            </a:r>
          </a:p>
          <a:p>
            <a:pPr lvl="1"/>
            <a:r>
              <a:rPr lang="en-US" dirty="0"/>
              <a:t>This Year</a:t>
            </a:r>
          </a:p>
          <a:p>
            <a:r>
              <a:rPr lang="en-US" dirty="0"/>
              <a:t>43 Folders</a:t>
            </a:r>
          </a:p>
          <a:p>
            <a:r>
              <a:rPr lang="en-US" dirty="0"/>
              <a:t>Find a System that works for you</a:t>
            </a:r>
          </a:p>
        </p:txBody>
      </p:sp>
    </p:spTree>
    <p:extLst>
      <p:ext uri="{BB962C8B-B14F-4D97-AF65-F5344CB8AC3E}">
        <p14:creationId xmlns:p14="http://schemas.microsoft.com/office/powerpoint/2010/main" val="3164624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D9F7-F0E7-4070-8D3B-690357B4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6DC4-5399-4F8F-A1B9-5BB44118A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Media</a:t>
            </a:r>
          </a:p>
          <a:p>
            <a:r>
              <a:rPr lang="en-US" dirty="0"/>
              <a:t>Blogging </a:t>
            </a:r>
          </a:p>
          <a:p>
            <a:r>
              <a:rPr lang="en-US" dirty="0"/>
              <a:t>Be a Giver</a:t>
            </a:r>
          </a:p>
          <a:p>
            <a:r>
              <a:rPr lang="en-US" dirty="0"/>
              <a:t>Be Humble</a:t>
            </a:r>
          </a:p>
        </p:txBody>
      </p:sp>
    </p:spTree>
    <p:extLst>
      <p:ext uri="{BB962C8B-B14F-4D97-AF65-F5344CB8AC3E}">
        <p14:creationId xmlns:p14="http://schemas.microsoft.com/office/powerpoint/2010/main" val="422982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EEA6B06-37BF-43FC-9986-67E89667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932D0FE-76FF-4860-ACE3-458B2BB9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5D4D113-E6B9-4BCC-8EE7-ABFD7E942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09219B5-F7D1-4ED7-8DC1-CE442F43E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0E47095-D247-457B-8082-990F3184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2DAA052-A50D-47AE-87C9-AAAB2A38F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53F849-6CC2-45B1-B2CA-CCD77F862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86B102DE-9EA5-422F-910A-E4E2F0A59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3D9DFF9-99E4-4FE6-9EAC-F1D7A7DFA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920AC4FA-4EC5-423C-A57F-CC9FBC0C8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B758A8-3A82-46EC-A244-5EB332B32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099733"/>
            <a:ext cx="620257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Jason van Brackel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ACFB9A-6D5F-4F37-A92C-765B730BE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4777380"/>
            <a:ext cx="6617445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cap="all" dirty="0"/>
              <a:t>Director of Community, Rancher Labs, INTROVERT</a:t>
            </a:r>
          </a:p>
        </p:txBody>
      </p:sp>
      <p:pic>
        <p:nvPicPr>
          <p:cNvPr id="12" name="Picture Placeholder 11" descr="A person wearing a white shirt and looking at the camera&#10;&#10;Description automatically generated">
            <a:extLst>
              <a:ext uri="{FF2B5EF4-FFF2-40B4-BE49-F238E27FC236}">
                <a16:creationId xmlns:a16="http://schemas.microsoft.com/office/drawing/2014/main" id="{90A6D15A-01B3-4ECD-AAB2-9804D733BDE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l="7195" r="30570"/>
          <a:stretch/>
        </p:blipFill>
        <p:spPr>
          <a:xfrm>
            <a:off x="8038005" y="471948"/>
            <a:ext cx="3677632" cy="5909207"/>
          </a:xfrm>
          <a:prstGeom prst="rect">
            <a:avLst/>
          </a:prstGeom>
          <a:ln>
            <a:noFill/>
          </a:ln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E7F71C0-4296-46AB-AE10-3CA63679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4343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9979-C59A-4EF7-990F-D37B78FB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83BB9-E40A-4D83-9BC7-351FEFBF5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Professional</a:t>
            </a:r>
          </a:p>
          <a:p>
            <a:r>
              <a:rPr lang="en-US" dirty="0"/>
              <a:t>Personal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83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E2F81-8B1B-47EF-960E-66B539FD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8E0A3-35EB-441A-A88D-24E11CE75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Vacation</a:t>
            </a:r>
          </a:p>
          <a:p>
            <a:r>
              <a:rPr lang="en-US" dirty="0"/>
              <a:t>No Job is Worth Your…</a:t>
            </a:r>
          </a:p>
        </p:txBody>
      </p:sp>
    </p:spTree>
    <p:extLst>
      <p:ext uri="{BB962C8B-B14F-4D97-AF65-F5344CB8AC3E}">
        <p14:creationId xmlns:p14="http://schemas.microsoft.com/office/powerpoint/2010/main" val="795500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CAC57-D320-4E59-B16D-B2D8E0BA4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31B94-CC69-45C1-B133-618BA78F3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care of your shit!</a:t>
            </a:r>
          </a:p>
          <a:p>
            <a:r>
              <a:rPr lang="en-US" dirty="0"/>
              <a:t>Taking Meds and Getting Counseling is not weakness!</a:t>
            </a:r>
          </a:p>
        </p:txBody>
      </p:sp>
    </p:spTree>
    <p:extLst>
      <p:ext uri="{BB962C8B-B14F-4D97-AF65-F5344CB8AC3E}">
        <p14:creationId xmlns:p14="http://schemas.microsoft.com/office/powerpoint/2010/main" val="2222282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3DE1B-9789-4B3B-80E4-E7FF90C1F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171F2-8678-4F29-B5E2-43BAA3F90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for help</a:t>
            </a:r>
          </a:p>
          <a:p>
            <a:r>
              <a:rPr lang="en-US" dirty="0"/>
              <a:t>Know when to say yes</a:t>
            </a:r>
          </a:p>
          <a:p>
            <a:r>
              <a:rPr lang="en-US" dirty="0"/>
              <a:t>Know when to say no</a:t>
            </a:r>
          </a:p>
          <a:p>
            <a:r>
              <a:rPr lang="en-US" dirty="0"/>
              <a:t>Set Goals</a:t>
            </a:r>
          </a:p>
          <a:p>
            <a:r>
              <a:rPr lang="en-US" dirty="0"/>
              <a:t>It’s not about you!</a:t>
            </a:r>
          </a:p>
          <a:p>
            <a:r>
              <a:rPr lang="en-US" dirty="0"/>
              <a:t>It’s not about your company</a:t>
            </a:r>
          </a:p>
        </p:txBody>
      </p:sp>
    </p:spTree>
    <p:extLst>
      <p:ext uri="{BB962C8B-B14F-4D97-AF65-F5344CB8AC3E}">
        <p14:creationId xmlns:p14="http://schemas.microsoft.com/office/powerpoint/2010/main" val="142440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2E39-C6B0-45E3-8CAC-8F471475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 Reader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4A057-61A2-46AF-A9C7-EFBCA6B98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GTD</a:t>
            </a:r>
          </a:p>
          <a:p>
            <a:r>
              <a:rPr lang="en-US" dirty="0"/>
              <a:t>The Phoenix Project</a:t>
            </a:r>
          </a:p>
          <a:p>
            <a:r>
              <a:rPr lang="en-US" dirty="0"/>
              <a:t>The DevOps Handbook</a:t>
            </a:r>
          </a:p>
          <a:p>
            <a:r>
              <a:rPr lang="en-US" dirty="0"/>
              <a:t>The 5 Dysfunctions of a Team</a:t>
            </a:r>
          </a:p>
          <a:p>
            <a:r>
              <a:rPr lang="en-US" dirty="0"/>
              <a:t>Boundaries</a:t>
            </a:r>
          </a:p>
          <a:p>
            <a:r>
              <a:rPr lang="en-US"/>
              <a:t>Integrity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76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E9AA52-565A-4A86-A301-0874BD9FC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Why this talk?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DF218-667C-4F70-B424-448BD9EA9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I struggled becoming a professional</a:t>
            </a:r>
          </a:p>
          <a:p>
            <a:r>
              <a:rPr lang="en-US">
                <a:solidFill>
                  <a:schemeClr val="tx1"/>
                </a:solidFill>
              </a:rPr>
              <a:t>I tripped into speaking</a:t>
            </a:r>
          </a:p>
          <a:p>
            <a:r>
              <a:rPr lang="en-US">
                <a:solidFill>
                  <a:schemeClr val="tx1"/>
                </a:solidFill>
              </a:rPr>
              <a:t>I tripped into organizing 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07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looking&#10;&#10;Description automatically generated">
            <a:extLst>
              <a:ext uri="{FF2B5EF4-FFF2-40B4-BE49-F238E27FC236}">
                <a16:creationId xmlns:a16="http://schemas.microsoft.com/office/drawing/2014/main" id="{CF1D4008-DF8E-4F38-A3B9-14D5F9D8B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95" y="323850"/>
            <a:ext cx="10679305" cy="60738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1D9CBF-2C98-414A-848B-296A49123542}"/>
              </a:ext>
            </a:extLst>
          </p:cNvPr>
          <p:cNvSpPr/>
          <p:nvPr/>
        </p:nvSpPr>
        <p:spPr>
          <a:xfrm>
            <a:off x="179539" y="6074538"/>
            <a:ext cx="11376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https://qbi.uq.edu.au/brain/brain-anatomy/corpus-callosum</a:t>
            </a:r>
          </a:p>
        </p:txBody>
      </p:sp>
    </p:spTree>
    <p:extLst>
      <p:ext uri="{BB962C8B-B14F-4D97-AF65-F5344CB8AC3E}">
        <p14:creationId xmlns:p14="http://schemas.microsoft.com/office/powerpoint/2010/main" val="388421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C0BD-9A11-4EF0-9D2A-599FE1CF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CF3FF-C175-4B62-9563-5ED1DCC65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Access User Group</a:t>
            </a:r>
          </a:p>
        </p:txBody>
      </p:sp>
    </p:spTree>
    <p:extLst>
      <p:ext uri="{BB962C8B-B14F-4D97-AF65-F5344CB8AC3E}">
        <p14:creationId xmlns:p14="http://schemas.microsoft.com/office/powerpoint/2010/main" val="311563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7027-5D34-4BBF-8C54-C586C95C3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Next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0AA0-4248-4B61-AABD-752AED99F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WPF – Central Penn .NET</a:t>
            </a:r>
          </a:p>
        </p:txBody>
      </p:sp>
    </p:spTree>
    <p:extLst>
      <p:ext uri="{BB962C8B-B14F-4D97-AF65-F5344CB8AC3E}">
        <p14:creationId xmlns:p14="http://schemas.microsoft.com/office/powerpoint/2010/main" val="388291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4ED6F-BCD7-4C10-A158-67AA72F6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A89AA-377C-4429-B41E-50FDF2EB0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Fear</a:t>
            </a:r>
          </a:p>
          <a:p>
            <a:r>
              <a:rPr lang="en-US" dirty="0"/>
              <a:t>Presenting</a:t>
            </a:r>
          </a:p>
          <a:p>
            <a:r>
              <a:rPr lang="en-US" dirty="0"/>
              <a:t>Finding Time</a:t>
            </a:r>
          </a:p>
          <a:p>
            <a:r>
              <a:rPr lang="en-US" dirty="0"/>
              <a:t>Networking</a:t>
            </a:r>
          </a:p>
          <a:p>
            <a:r>
              <a:rPr lang="en-US" dirty="0"/>
              <a:t>Self Care</a:t>
            </a:r>
          </a:p>
          <a:p>
            <a:r>
              <a:rPr lang="en-US" dirty="0"/>
              <a:t>Organizing</a:t>
            </a:r>
          </a:p>
        </p:txBody>
      </p:sp>
    </p:spTree>
    <p:extLst>
      <p:ext uri="{BB962C8B-B14F-4D97-AF65-F5344CB8AC3E}">
        <p14:creationId xmlns:p14="http://schemas.microsoft.com/office/powerpoint/2010/main" val="2167526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19A847-0976-482C-B8A3-2C4A3A50E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Fear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AE77A19-5988-46F2-93D7-C515383E6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endParaRPr lang="en-US" sz="20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884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D3BEDDDB-312C-43F6-9830-A385B05F2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Presenting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B1F43F-9923-4A13-82A0-C5A34F5F3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endParaRPr lang="en-US" sz="20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272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490</Words>
  <Application>Microsoft Office PowerPoint</Application>
  <PresentationFormat>Widescreen</PresentationFormat>
  <Paragraphs>146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Wingdings 3</vt:lpstr>
      <vt:lpstr>Ion Boardroom</vt:lpstr>
      <vt:lpstr>Becoming a Confident Meetup Organizer in 8 Easy Years</vt:lpstr>
      <vt:lpstr>Jason van Brackel</vt:lpstr>
      <vt:lpstr>Why this talk?</vt:lpstr>
      <vt:lpstr>PowerPoint Presentation</vt:lpstr>
      <vt:lpstr>My First Talk</vt:lpstr>
      <vt:lpstr>The Next Talk</vt:lpstr>
      <vt:lpstr>Agenda</vt:lpstr>
      <vt:lpstr>Fear</vt:lpstr>
      <vt:lpstr>Presenting</vt:lpstr>
      <vt:lpstr>Teach what you’re learning</vt:lpstr>
      <vt:lpstr>Teach what you know</vt:lpstr>
      <vt:lpstr>Authoring a Talk</vt:lpstr>
      <vt:lpstr>Giving the Talk</vt:lpstr>
      <vt:lpstr>After the Talk</vt:lpstr>
      <vt:lpstr>Finding Time</vt:lpstr>
      <vt:lpstr>Kanban</vt:lpstr>
      <vt:lpstr>Pomodoro</vt:lpstr>
      <vt:lpstr>Getting Things Done</vt:lpstr>
      <vt:lpstr>Networking</vt:lpstr>
      <vt:lpstr>Self Care</vt:lpstr>
      <vt:lpstr>Professional</vt:lpstr>
      <vt:lpstr>Personal</vt:lpstr>
      <vt:lpstr>Organizing</vt:lpstr>
      <vt:lpstr>Be a Reader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Confident Meetup Organizer in 8 Easy Years</dc:title>
  <dc:creator>Jason van Brackel</dc:creator>
  <cp:lastModifiedBy>Jason van Brackel</cp:lastModifiedBy>
  <cp:revision>15</cp:revision>
  <dcterms:created xsi:type="dcterms:W3CDTF">2019-03-02T14:15:19Z</dcterms:created>
  <dcterms:modified xsi:type="dcterms:W3CDTF">2019-03-02T15:48:25Z</dcterms:modified>
</cp:coreProperties>
</file>