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5" r:id="rId3"/>
    <p:sldId id="320" r:id="rId4"/>
    <p:sldId id="310" r:id="rId5"/>
    <p:sldId id="314" r:id="rId6"/>
    <p:sldId id="321" r:id="rId7"/>
    <p:sldId id="322" r:id="rId8"/>
    <p:sldId id="323" r:id="rId9"/>
    <p:sldId id="324" r:id="rId10"/>
    <p:sldId id="331" r:id="rId11"/>
    <p:sldId id="326" r:id="rId12"/>
    <p:sldId id="325" r:id="rId13"/>
    <p:sldId id="330" r:id="rId14"/>
    <p:sldId id="327" r:id="rId15"/>
    <p:sldId id="328" r:id="rId16"/>
    <p:sldId id="332" r:id="rId17"/>
    <p:sldId id="333" r:id="rId18"/>
    <p:sldId id="329" r:id="rId19"/>
    <p:sldId id="317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119" d="100"/>
          <a:sy n="119" d="100"/>
        </p:scale>
        <p:origin x="96" y="3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Continuous Integration and Deployment with Jenkins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Jenkins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Continuous Integration Server</a:t>
            </a:r>
          </a:p>
          <a:p>
            <a:r>
              <a:rPr lang="en-US" dirty="0" smtClean="0"/>
              <a:t>http://www.Jenkins-ci.org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Easy Installation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Integrates with pretty much everything</a:t>
            </a:r>
          </a:p>
          <a:p>
            <a:r>
              <a:rPr lang="en-US" dirty="0" smtClean="0"/>
              <a:t>Open  Source</a:t>
            </a:r>
          </a:p>
        </p:txBody>
      </p:sp>
    </p:spTree>
    <p:extLst>
      <p:ext uri="{BB962C8B-B14F-4D97-AF65-F5344CB8AC3E}">
        <p14:creationId xmlns:p14="http://schemas.microsoft.com/office/powerpoint/2010/main" val="33721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Enough </a:t>
            </a:r>
            <a:r>
              <a:rPr lang="en-US" dirty="0" err="1" smtClean="0"/>
              <a:t>yappin</a:t>
            </a:r>
            <a:r>
              <a:rPr lang="en-US" dirty="0" smtClean="0"/>
              <a:t>’, let’s see stuff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Techniques to improve the process of software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Techniques</a:t>
            </a:r>
            <a:endParaRPr lang="en-US" dirty="0"/>
          </a:p>
          <a:p>
            <a:r>
              <a:rPr lang="en-US" dirty="0" smtClean="0"/>
              <a:t>Manual</a:t>
            </a:r>
            <a:endParaRPr lang="en-US" dirty="0"/>
          </a:p>
          <a:p>
            <a:r>
              <a:rPr lang="en-US" dirty="0" smtClean="0"/>
              <a:t>Blue-Green Deployment</a:t>
            </a:r>
          </a:p>
          <a:p>
            <a:r>
              <a:rPr lang="en-US" dirty="0" smtClean="0"/>
              <a:t>Automated Infrastructure as a Service</a:t>
            </a:r>
            <a:endParaRPr lang="en-US" dirty="0"/>
          </a:p>
          <a:p>
            <a:r>
              <a:rPr lang="en-US" dirty="0" smtClean="0"/>
              <a:t>Platform as </a:t>
            </a:r>
            <a:r>
              <a:rPr lang="en-US" smtClean="0"/>
              <a:t>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Package Manager Extraordinaire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 at NuGet.org</a:t>
            </a:r>
          </a:p>
          <a:p>
            <a:pPr lvl="1"/>
            <a:r>
              <a:rPr lang="en-US" dirty="0" smtClean="0"/>
              <a:t>Or Setup a </a:t>
            </a:r>
            <a:r>
              <a:rPr lang="en-US" dirty="0" err="1" smtClean="0"/>
              <a:t>NuGet</a:t>
            </a:r>
            <a:r>
              <a:rPr lang="en-US" dirty="0" smtClean="0"/>
              <a:t> Server / </a:t>
            </a:r>
            <a:r>
              <a:rPr lang="en-US" dirty="0" err="1" smtClean="0"/>
              <a:t>NuGet</a:t>
            </a:r>
            <a:r>
              <a:rPr lang="en-US" dirty="0" smtClean="0"/>
              <a:t> Gallery / </a:t>
            </a:r>
            <a:r>
              <a:rPr lang="en-US" dirty="0" err="1" smtClean="0"/>
              <a:t>Artifactory</a:t>
            </a:r>
            <a:endParaRPr lang="en-US" dirty="0" smtClean="0"/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NuSpec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uget</a:t>
            </a:r>
            <a:r>
              <a:rPr lang="en-US" dirty="0" smtClean="0"/>
              <a:t> spec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</a:t>
            </a:r>
            <a:endParaRPr lang="en-US" dirty="0"/>
          </a:p>
          <a:p>
            <a:r>
              <a:rPr lang="en-US" dirty="0" smtClean="0"/>
              <a:t>Package</a:t>
            </a:r>
          </a:p>
          <a:p>
            <a:r>
              <a:rPr lang="en-US" dirty="0" smtClean="0"/>
              <a:t>For </a:t>
            </a:r>
            <a:r>
              <a:rPr lang="en-US" dirty="0"/>
              <a:t>more information: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://docs.nuget.org/create/creating-and-publishing-a-package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8194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3220997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812" y="245006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jvanbrackel@apprenda.com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8" name="Picture 4" descr="Appren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6" y="1720333"/>
            <a:ext cx="14097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12" y="16880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Jason I work 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42673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2828328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</p:spTree>
    <p:extLst>
      <p:ext uri="{BB962C8B-B14F-4D97-AF65-F5344CB8AC3E}">
        <p14:creationId xmlns:p14="http://schemas.microsoft.com/office/powerpoint/2010/main" val="19915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 Continuous Integration</a:t>
            </a:r>
          </a:p>
          <a:p>
            <a:r>
              <a:rPr lang="en-US" dirty="0" smtClean="0"/>
              <a:t>Introduce you to Selenium</a:t>
            </a:r>
          </a:p>
          <a:p>
            <a:r>
              <a:rPr lang="en-US" dirty="0" smtClean="0"/>
              <a:t>Introduce you to Jenkins</a:t>
            </a:r>
          </a:p>
          <a:p>
            <a:r>
              <a:rPr lang="en-US" dirty="0" smtClean="0"/>
              <a:t>Demo a working CI environment</a:t>
            </a:r>
          </a:p>
          <a:p>
            <a:r>
              <a:rPr lang="en-US" dirty="0" smtClean="0"/>
              <a:t>Discuss Continuous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Discuss 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frequently integrating one's new or changed code with the existing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Speed to Release</a:t>
            </a:r>
          </a:p>
          <a:p>
            <a:r>
              <a:rPr lang="en-US" dirty="0"/>
              <a:t>Catch Defects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Maintain a Single Source Repository.</a:t>
            </a:r>
          </a:p>
          <a:p>
            <a:r>
              <a:rPr lang="en-US" dirty="0"/>
              <a:t>Automate the Build</a:t>
            </a:r>
          </a:p>
          <a:p>
            <a:r>
              <a:rPr lang="en-US" dirty="0"/>
              <a:t>Make Your Build Self-Testing</a:t>
            </a:r>
          </a:p>
          <a:p>
            <a:r>
              <a:rPr lang="en-US" dirty="0"/>
              <a:t>Everyone Commits To the Mainline Every Day</a:t>
            </a:r>
          </a:p>
          <a:p>
            <a:r>
              <a:rPr lang="en-US" dirty="0"/>
              <a:t>Every Commit Should Build the Mainline 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Environment</a:t>
            </a:r>
          </a:p>
          <a:p>
            <a:r>
              <a:rPr lang="en-US" dirty="0"/>
              <a:t>Make it Easy for Anyone to Get the Latest Executable</a:t>
            </a:r>
          </a:p>
          <a:p>
            <a:r>
              <a:rPr lang="en-US" dirty="0"/>
              <a:t>Everyone can see what's happening</a:t>
            </a:r>
          </a:p>
          <a:p>
            <a:r>
              <a:rPr lang="en-US" dirty="0"/>
              <a:t>Automate Deployment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Source: http://martinfowler.com/articles/continuousIntegration.html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/>
              <a:t>Source Repository (SVN, </a:t>
            </a:r>
            <a:r>
              <a:rPr lang="en-US" dirty="0" err="1"/>
              <a:t>Git</a:t>
            </a:r>
            <a:r>
              <a:rPr lang="en-US" dirty="0"/>
              <a:t>, Mercurial, TFS)</a:t>
            </a:r>
          </a:p>
          <a:p>
            <a:r>
              <a:rPr lang="en-US" dirty="0"/>
              <a:t>Automate the Build (</a:t>
            </a:r>
            <a:r>
              <a:rPr lang="en-US" dirty="0" err="1"/>
              <a:t>Nant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.</a:t>
            </a:r>
            <a:r>
              <a:rPr lang="en-US" dirty="0" smtClean="0"/>
              <a:t>bat/.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Automate the </a:t>
            </a:r>
            <a:r>
              <a:rPr lang="en-US" dirty="0" smtClean="0"/>
              <a:t>Testing (</a:t>
            </a:r>
            <a:r>
              <a:rPr lang="en-US" dirty="0" err="1" smtClean="0"/>
              <a:t>Nunit</a:t>
            </a:r>
            <a:r>
              <a:rPr lang="en-US" dirty="0"/>
              <a:t>, </a:t>
            </a:r>
            <a:r>
              <a:rPr lang="en-US" dirty="0" err="1"/>
              <a:t>Machine.Specifications</a:t>
            </a:r>
            <a:r>
              <a:rPr lang="en-US" dirty="0"/>
              <a:t>, </a:t>
            </a:r>
            <a:r>
              <a:rPr lang="en-US" dirty="0" err="1"/>
              <a:t>SpecFlow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Continuous Delivery (</a:t>
            </a:r>
            <a:r>
              <a:rPr lang="en-US" dirty="0" err="1" smtClean="0"/>
              <a:t>MSDeploy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, PaaS, </a:t>
            </a:r>
            <a:r>
              <a:rPr lang="en-US" dirty="0" err="1" smtClean="0"/>
              <a:t>AppVeyor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Selenium Automates Browsers, That’s 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http://seleniumhq.org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Selenuim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It automates browsers</a:t>
            </a:r>
          </a:p>
          <a:p>
            <a:r>
              <a:rPr lang="en-US" dirty="0" smtClean="0"/>
              <a:t>Simple Object Oriented API</a:t>
            </a:r>
          </a:p>
          <a:p>
            <a:r>
              <a:rPr lang="en-US" dirty="0" smtClean="0"/>
              <a:t>Integrates with pretty much any browser you can think of.</a:t>
            </a:r>
          </a:p>
          <a:p>
            <a:r>
              <a:rPr lang="en-US" dirty="0" smtClean="0"/>
              <a:t>Open  Source</a:t>
            </a:r>
          </a:p>
        </p:txBody>
      </p:sp>
    </p:spTree>
    <p:extLst>
      <p:ext uri="{BB962C8B-B14F-4D97-AF65-F5344CB8AC3E}">
        <p14:creationId xmlns:p14="http://schemas.microsoft.com/office/powerpoint/2010/main" val="40907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Custom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Introduction to Continuous Integration and Deployment with Jenkins</vt:lpstr>
      <vt:lpstr>Who am I?</vt:lpstr>
      <vt:lpstr>Goals Today</vt:lpstr>
      <vt:lpstr>Continuous Integration</vt:lpstr>
      <vt:lpstr>Continuous Integration</vt:lpstr>
      <vt:lpstr>Continuous Integration</vt:lpstr>
      <vt:lpstr>Continuous Integration</vt:lpstr>
      <vt:lpstr>Selenium </vt:lpstr>
      <vt:lpstr>Selenuim</vt:lpstr>
      <vt:lpstr>Jenkins </vt:lpstr>
      <vt:lpstr>Jenkins</vt:lpstr>
      <vt:lpstr>Demo</vt:lpstr>
      <vt:lpstr>Continuous Deployment</vt:lpstr>
      <vt:lpstr>Continuous Delivery</vt:lpstr>
      <vt:lpstr>NuGet</vt:lpstr>
      <vt:lpstr>NuGet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2015-03-21T02:57:53Z</dcterms:created>
  <dcterms:modified xsi:type="dcterms:W3CDTF">2015-10-10T03:48:04Z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