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81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09EA18D-8694-4CDE-8822-5CA63D916BA3}" v="43" dt="2019-11-14T16:25:27.4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11/14/2019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154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53979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6590080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770831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4286860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998455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11/14/2019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4340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11/14/2019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8547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11/14/2019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560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11/14/2019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550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11/14/2019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301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11/14/2019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797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11/14/2019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923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11/14/2019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417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11/14/2019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594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11/14/2019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891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11/14/2019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06095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11/14/2019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 descr="A picture containing drawing&#10;&#10;Description automatically generated">
            <a:extLst>
              <a:ext uri="{FF2B5EF4-FFF2-40B4-BE49-F238E27FC236}">
                <a16:creationId xmlns:a16="http://schemas.microsoft.com/office/drawing/2014/main" id="{35E082A3-2DC2-499A-8B60-BD6D57540F9B}"/>
              </a:ext>
            </a:extLst>
          </p:cNvPr>
          <p:cNvPicPr>
            <a:picLocks noChangeAspect="1"/>
          </p:cNvPicPr>
          <p:nvPr userDrawn="1"/>
        </p:nvPicPr>
        <p:blipFill>
          <a:blip r:embed="rId19"/>
          <a:stretch>
            <a:fillRect/>
          </a:stretch>
        </p:blipFill>
        <p:spPr>
          <a:xfrm>
            <a:off x="10024934" y="6142175"/>
            <a:ext cx="1453819" cy="642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588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  <p:sldLayoutId id="2147483793" r:id="rId12"/>
    <p:sldLayoutId id="2147483794" r:id="rId13"/>
    <p:sldLayoutId id="2147483795" r:id="rId14"/>
    <p:sldLayoutId id="2147483796" r:id="rId15"/>
    <p:sldLayoutId id="2147483797" r:id="rId16"/>
    <p:sldLayoutId id="2147483798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8A5B2-248E-43DD-BC38-D3EA970D86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Strategies for  Breaking the Monolith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CF83BF-6121-49B5-BACA-23E793FB0D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Jason van Brackel, Director of Community</a:t>
            </a:r>
          </a:p>
          <a:p>
            <a:r>
              <a:rPr lang="en-US" dirty="0"/>
              <a:t>Rancher Labs</a:t>
            </a:r>
          </a:p>
        </p:txBody>
      </p:sp>
    </p:spTree>
    <p:extLst>
      <p:ext uri="{BB962C8B-B14F-4D97-AF65-F5344CB8AC3E}">
        <p14:creationId xmlns:p14="http://schemas.microsoft.com/office/powerpoint/2010/main" val="133113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5B216E4-1B2B-42FC-A671-BF66527A2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Rewrite the Software, With the Same Team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BEFA55-2DCE-402C-A1B7-B1B7F677D9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Advantage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D8483D-9564-42AA-8187-1B7F7152792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Won’t make the same mistakes as the old team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0E1C003-FA8B-4D4A-A34B-CB88D9C2F6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Disadvantage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BBF2CF4-638F-4402-BBC0-9FCD4DB4883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Will make all new mistakes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3547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5B216E4-1B2B-42FC-A671-BF66527A2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Rewrite the Software, With the Same Team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BEFA55-2DCE-402C-A1B7-B1B7F677D9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Advantage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D8483D-9564-42AA-8187-1B7F7152792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Allows for parallel development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0E1C003-FA8B-4D4A-A34B-CB88D9C2F6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Disadvantage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BBF2CF4-638F-4402-BBC0-9FCD4DB4883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Features will diverge</a:t>
            </a:r>
          </a:p>
          <a:p>
            <a:r>
              <a:rPr lang="en-US" dirty="0"/>
              <a:t>Scope</a:t>
            </a:r>
          </a:p>
          <a:p>
            <a:r>
              <a:rPr lang="en-US" dirty="0"/>
              <a:t>Teams’ skills don’t level up together</a:t>
            </a:r>
          </a:p>
        </p:txBody>
      </p:sp>
    </p:spTree>
    <p:extLst>
      <p:ext uri="{BB962C8B-B14F-4D97-AF65-F5344CB8AC3E}">
        <p14:creationId xmlns:p14="http://schemas.microsoft.com/office/powerpoint/2010/main" val="37356665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38B41-DF66-43CE-856E-F9DB6CA62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These Fail?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F9AFFE2-90CC-405C-9A59-94D463129B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Scope Creep</a:t>
            </a:r>
          </a:p>
          <a:p>
            <a:r>
              <a:rPr lang="en-US" dirty="0"/>
              <a:t>Business Pressure</a:t>
            </a:r>
          </a:p>
          <a:p>
            <a:r>
              <a:rPr lang="en-US" dirty="0"/>
              <a:t>Morale</a:t>
            </a:r>
          </a:p>
        </p:txBody>
      </p:sp>
    </p:spTree>
    <p:extLst>
      <p:ext uri="{BB962C8B-B14F-4D97-AF65-F5344CB8AC3E}">
        <p14:creationId xmlns:p14="http://schemas.microsoft.com/office/powerpoint/2010/main" val="33640332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C20E4-C0FE-427B-93D8-665A101DA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Evolution Not Revolution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800CD-9958-4062-A439-3B884BAA32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Keep the Band Together</a:t>
            </a:r>
          </a:p>
          <a:p>
            <a:r>
              <a:rPr lang="en-US" dirty="0"/>
              <a:t>Level Up Together</a:t>
            </a:r>
          </a:p>
          <a:p>
            <a:r>
              <a:rPr lang="en-US" dirty="0"/>
              <a:t>Keep the Business Happy</a:t>
            </a:r>
          </a:p>
          <a:p>
            <a:r>
              <a:rPr lang="en-US" dirty="0"/>
              <a:t>Production Application Can Evolve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5873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B6216-3DB9-4E10-AC02-6A35262E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Anti-Corruption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81726-B7C1-44A3-B605-6E38989E80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Domain-Driven Design: Tackling Complexity in the Heart of Software, By Eric Evans 2004</a:t>
            </a:r>
          </a:p>
          <a:p>
            <a:pPr lvl="1"/>
            <a:r>
              <a:rPr lang="en-US" b="1" dirty="0"/>
              <a:t>Create an isolating layer to provide clients with functionality in terms of their own domain model. </a:t>
            </a:r>
          </a:p>
          <a:p>
            <a:pPr lvl="1"/>
            <a:r>
              <a:rPr lang="en-US" b="1" dirty="0"/>
              <a:t>The layer talks to the other system through its existing interface, requiring little or no modification to the other system. </a:t>
            </a:r>
          </a:p>
          <a:p>
            <a:pPr lvl="1"/>
            <a:r>
              <a:rPr lang="en-US" b="1" dirty="0"/>
              <a:t>Internally, the layer translates in both directions as necessary between the two models.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4160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770B8-AD72-4E7D-8763-166AB6F4D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Anti-Corruption Layer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9602711-0781-441C-AB61-B943133337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9443" y="2160588"/>
            <a:ext cx="8053152" cy="3881437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F24DFA3-B7CB-4C60-8428-3096138A85DF}"/>
              </a:ext>
            </a:extLst>
          </p:cNvPr>
          <p:cNvSpPr/>
          <p:nvPr/>
        </p:nvSpPr>
        <p:spPr>
          <a:xfrm>
            <a:off x="818711" y="6087646"/>
            <a:ext cx="9687923" cy="3654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75" dirty="0"/>
              <a:t>https://docs.microsoft.com/en-us/azure/architecture/patterns/anti-corruption-layer</a:t>
            </a:r>
          </a:p>
        </p:txBody>
      </p:sp>
    </p:spTree>
    <p:extLst>
      <p:ext uri="{BB962C8B-B14F-4D97-AF65-F5344CB8AC3E}">
        <p14:creationId xmlns:p14="http://schemas.microsoft.com/office/powerpoint/2010/main" val="31566644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C11EE3D-442E-4945-A584-09B8E57661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90749" y="8963"/>
            <a:ext cx="12573498" cy="606014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E0F9C3C-E23C-4961-9E40-0B44FDB526CA}"/>
              </a:ext>
            </a:extLst>
          </p:cNvPr>
          <p:cNvSpPr/>
          <p:nvPr/>
        </p:nvSpPr>
        <p:spPr>
          <a:xfrm>
            <a:off x="74640" y="6257976"/>
            <a:ext cx="10942984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900" dirty="0"/>
              <a:t>https://docs.microsoft.com/en-us/azure/architecture/patterns/anti-corruption-layer</a:t>
            </a:r>
          </a:p>
        </p:txBody>
      </p:sp>
    </p:spTree>
    <p:extLst>
      <p:ext uri="{BB962C8B-B14F-4D97-AF65-F5344CB8AC3E}">
        <p14:creationId xmlns:p14="http://schemas.microsoft.com/office/powerpoint/2010/main" val="9846916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60C6B-0F04-4730-87FC-9F58B87D6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2A0BE-4AD4-437F-AF22-74C4BACDFF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 New Systems to Integrate with the Old</a:t>
            </a:r>
          </a:p>
          <a:p>
            <a:r>
              <a:rPr lang="en-US" dirty="0"/>
              <a:t>Allow the Monolith to be the Monolith for as long as it has to be</a:t>
            </a:r>
          </a:p>
          <a:p>
            <a:r>
              <a:rPr lang="en-US" dirty="0"/>
              <a:t>Replace Monolith functionality, a little at a time</a:t>
            </a:r>
          </a:p>
          <a:p>
            <a:r>
              <a:rPr lang="en-US" dirty="0"/>
              <a:t>Allow new and old systems to work together</a:t>
            </a:r>
          </a:p>
        </p:txBody>
      </p:sp>
    </p:spTree>
    <p:extLst>
      <p:ext uri="{BB962C8B-B14F-4D97-AF65-F5344CB8AC3E}">
        <p14:creationId xmlns:p14="http://schemas.microsoft.com/office/powerpoint/2010/main" val="3474847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CC62878-0E87-46BB-AE3B-EAF4D358C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Jason van Brackel</a:t>
            </a:r>
          </a:p>
        </p:txBody>
      </p:sp>
      <p:pic>
        <p:nvPicPr>
          <p:cNvPr id="8" name="Picture Placeholder 7" descr="A person wearing a black shirt&#10;&#10;Description automatically generated">
            <a:extLst>
              <a:ext uri="{FF2B5EF4-FFF2-40B4-BE49-F238E27FC236}">
                <a16:creationId xmlns:a16="http://schemas.microsoft.com/office/drawing/2014/main" id="{EFD61D6F-E079-4283-8711-C8428E499BD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5567" r="5567"/>
          <a:stretch>
            <a:fillRect/>
          </a:stretch>
        </p:blipFill>
        <p:spPr/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681530-60A7-49B5-ADC1-CAB0B101130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Twitter: </a:t>
            </a:r>
            <a:r>
              <a:rPr lang="en-US" sz="2000" dirty="0" err="1"/>
              <a:t>jasonvanbrackel</a:t>
            </a:r>
            <a:endParaRPr lang="en-US" sz="2000" dirty="0"/>
          </a:p>
          <a:p>
            <a:r>
              <a:rPr lang="en-US" sz="2000" dirty="0" err="1"/>
              <a:t>Github</a:t>
            </a:r>
            <a:r>
              <a:rPr lang="en-US" sz="2000" dirty="0"/>
              <a:t>: </a:t>
            </a:r>
            <a:r>
              <a:rPr lang="en-US" sz="2000" dirty="0" err="1"/>
              <a:t>jasonvanbrackel</a:t>
            </a:r>
            <a:endParaRPr lang="en-US" sz="2000" dirty="0"/>
          </a:p>
          <a:p>
            <a:r>
              <a:rPr lang="en-US" sz="2000" dirty="0"/>
              <a:t>Slack: @</a:t>
            </a:r>
            <a:r>
              <a:rPr lang="en-US" sz="2000" dirty="0" err="1"/>
              <a:t>jvb</a:t>
            </a:r>
            <a:endParaRPr lang="en-US" sz="2000" dirty="0"/>
          </a:p>
          <a:p>
            <a:r>
              <a:rPr lang="en-US" sz="2000" dirty="0"/>
              <a:t>	</a:t>
            </a:r>
            <a:r>
              <a:rPr lang="en-US" sz="2000" dirty="0" err="1"/>
              <a:t>philly</a:t>
            </a:r>
            <a:r>
              <a:rPr lang="en-US" sz="2000" dirty="0"/>
              <a:t>-dev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techbash</a:t>
            </a:r>
            <a:endParaRPr lang="en-US" sz="2000" dirty="0"/>
          </a:p>
          <a:p>
            <a:r>
              <a:rPr lang="en-US" sz="2000" dirty="0"/>
              <a:t>	rancher-users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kubernetes</a:t>
            </a:r>
            <a:endParaRPr lang="en-US" sz="2000" dirty="0"/>
          </a:p>
          <a:p>
            <a:r>
              <a:rPr lang="en-US" sz="20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71214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DB9D69C-9D9C-46B0-94E2-AE658EC03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4F1CFB-DC5E-4A8B-960B-1760B35C40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Talk Monoliths</a:t>
            </a:r>
          </a:p>
          <a:p>
            <a:r>
              <a:rPr lang="en-US" dirty="0"/>
              <a:t>Why?</a:t>
            </a:r>
          </a:p>
          <a:p>
            <a:r>
              <a:rPr lang="en-US" dirty="0"/>
              <a:t>Strategies that May Work, but Often Don’t</a:t>
            </a:r>
          </a:p>
          <a:p>
            <a:r>
              <a:rPr lang="en-US" dirty="0"/>
              <a:t>Evolution Not Revolution</a:t>
            </a:r>
          </a:p>
          <a:p>
            <a:r>
              <a:rPr lang="en-US" dirty="0"/>
              <a:t>An Example</a:t>
            </a:r>
          </a:p>
        </p:txBody>
      </p:sp>
    </p:spTree>
    <p:extLst>
      <p:ext uri="{BB962C8B-B14F-4D97-AF65-F5344CB8AC3E}">
        <p14:creationId xmlns:p14="http://schemas.microsoft.com/office/powerpoint/2010/main" val="2345393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3E21150-EF31-4C5A-9834-B8DCB9A9A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Monoliths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26834C2-42BD-4BC8-A11B-259D85BB76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Advantages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D173BC0-AF2D-4F04-9134-051A13E8152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Are simple to develop and maintain</a:t>
            </a:r>
          </a:p>
          <a:p>
            <a:r>
              <a:rPr lang="en-US" dirty="0"/>
              <a:t>Tend to scale better horizontally, than vertically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875000A-71E0-484A-9AF6-7377D5607F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Disadvantages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EB736C9-B896-41F5-A35C-0003DA22C60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Massive Scale, tends towards massive dollars</a:t>
            </a:r>
          </a:p>
          <a:p>
            <a:r>
              <a:rPr lang="en-US" dirty="0"/>
              <a:t>Tightly Coupled Design</a:t>
            </a:r>
          </a:p>
        </p:txBody>
      </p:sp>
    </p:spTree>
    <p:extLst>
      <p:ext uri="{BB962C8B-B14F-4D97-AF65-F5344CB8AC3E}">
        <p14:creationId xmlns:p14="http://schemas.microsoft.com/office/powerpoint/2010/main" val="1505953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E8A33-1D9F-40D7-8494-84364665F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Break the Monolith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42EBDAA-9348-431E-94EF-3FAB146DF4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Business Needs Evolve</a:t>
            </a:r>
          </a:p>
          <a:p>
            <a:r>
              <a:rPr lang="en-US" dirty="0"/>
              <a:t>Production software needs to serve the business</a:t>
            </a:r>
          </a:p>
        </p:txBody>
      </p:sp>
    </p:spTree>
    <p:extLst>
      <p:ext uri="{BB962C8B-B14F-4D97-AF65-F5344CB8AC3E}">
        <p14:creationId xmlns:p14="http://schemas.microsoft.com/office/powerpoint/2010/main" val="2843553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A9CBB-E5B7-4CC8-9D1C-4E5606DCF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658" y="513977"/>
            <a:ext cx="11462682" cy="970450"/>
          </a:xfrm>
        </p:spPr>
        <p:txBody>
          <a:bodyPr/>
          <a:lstStyle/>
          <a:p>
            <a:r>
              <a:rPr lang="en-US" dirty="0"/>
              <a:t>Strategies That May Work, but probably won’t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9663D1-CC2D-4A05-B72C-591CD4FA9F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Rewrite the Software, with a new team</a:t>
            </a:r>
          </a:p>
          <a:p>
            <a:r>
              <a:rPr lang="en-US" dirty="0"/>
              <a:t>Rewrite the Software, with the same team</a:t>
            </a:r>
          </a:p>
        </p:txBody>
      </p:sp>
    </p:spTree>
    <p:extLst>
      <p:ext uri="{BB962C8B-B14F-4D97-AF65-F5344CB8AC3E}">
        <p14:creationId xmlns:p14="http://schemas.microsoft.com/office/powerpoint/2010/main" val="568052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5B216E4-1B2B-42FC-A671-BF66527A2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Rewrite the Software, With a New Team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BEFA55-2DCE-402C-A1B7-B1B7F677D9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Advantage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D8483D-9564-42AA-8187-1B7F7152792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Won’t make the same mistakes as the old team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0E1C003-FA8B-4D4A-A34B-CB88D9C2F6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Disadvantage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BBF2CF4-638F-4402-BBC0-9FCD4DB4883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Will make all new mistakes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9191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5B216E4-1B2B-42FC-A671-BF66527A2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Rewrite the Software, With a New Team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BEFA55-2DCE-402C-A1B7-B1B7F677D9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Advantage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D8483D-9564-42AA-8187-1B7F7152792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Can take a fresh look at an old problem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0E1C003-FA8B-4D4A-A34B-CB88D9C2F6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Disadvantage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BBF2CF4-638F-4402-BBC0-9FCD4DB4883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Have no technical SMEs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7460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38B41-DF66-43CE-856E-F9DB6CA62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These Fail?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F9AFFE2-90CC-405C-9A59-94D463129B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Scope Creep</a:t>
            </a:r>
          </a:p>
          <a:p>
            <a:r>
              <a:rPr lang="en-US" dirty="0"/>
              <a:t>Lack of Expertise, in the Business</a:t>
            </a:r>
          </a:p>
          <a:p>
            <a:r>
              <a:rPr lang="en-US" dirty="0"/>
              <a:t>Relationships</a:t>
            </a:r>
          </a:p>
          <a:p>
            <a:r>
              <a:rPr lang="en-US" dirty="0"/>
              <a:t>Culture</a:t>
            </a:r>
          </a:p>
          <a:p>
            <a:r>
              <a:rPr lang="en-US" dirty="0"/>
              <a:t>Morale</a:t>
            </a:r>
          </a:p>
        </p:txBody>
      </p:sp>
    </p:spTree>
    <p:extLst>
      <p:ext uri="{BB962C8B-B14F-4D97-AF65-F5344CB8AC3E}">
        <p14:creationId xmlns:p14="http://schemas.microsoft.com/office/powerpoint/2010/main" val="225977561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5F4671CE15E9144BB7A3965C5C95421" ma:contentTypeVersion="5" ma:contentTypeDescription="Create a new document." ma:contentTypeScope="" ma:versionID="31339d70c26198f47c072a0ef4fbed1c">
  <xsd:schema xmlns:xsd="http://www.w3.org/2001/XMLSchema" xmlns:xs="http://www.w3.org/2001/XMLSchema" xmlns:p="http://schemas.microsoft.com/office/2006/metadata/properties" xmlns:ns3="e672d8c1-3e3e-466f-b80c-33593df4b417" xmlns:ns4="06020110-bc9d-4df2-a856-53695a0209e9" targetNamespace="http://schemas.microsoft.com/office/2006/metadata/properties" ma:root="true" ma:fieldsID="4b6ebad1ef978cbef84929a09279d923" ns3:_="" ns4:_="">
    <xsd:import namespace="e672d8c1-3e3e-466f-b80c-33593df4b417"/>
    <xsd:import namespace="06020110-bc9d-4df2-a856-53695a0209e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672d8c1-3e3e-466f-b80c-33593df4b41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6020110-bc9d-4df2-a856-53695a0209e9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69F737E-FBC9-49C5-81AC-FA6829A7B43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672d8c1-3e3e-466f-b80c-33593df4b417"/>
    <ds:schemaRef ds:uri="06020110-bc9d-4df2-a856-53695a0209e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EE36F2F-7266-49AF-BB01-A7306A62FC48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e672d8c1-3e3e-466f-b80c-33593df4b417"/>
    <ds:schemaRef ds:uri="http://purl.org/dc/terms/"/>
    <ds:schemaRef ds:uri="http://schemas.openxmlformats.org/package/2006/metadata/core-properties"/>
    <ds:schemaRef ds:uri="06020110-bc9d-4df2-a856-53695a0209e9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C113121F-8890-4C9D-997D-3947F70F0DB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86</TotalTime>
  <Words>409</Words>
  <Application>Microsoft Office PowerPoint</Application>
  <PresentationFormat>Widescreen</PresentationFormat>
  <Paragraphs>81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Trebuchet MS</vt:lpstr>
      <vt:lpstr>Wingdings 3</vt:lpstr>
      <vt:lpstr>Facet</vt:lpstr>
      <vt:lpstr>Strategies for  Breaking the Monolith</vt:lpstr>
      <vt:lpstr>Jason van Brackel</vt:lpstr>
      <vt:lpstr>Agenda</vt:lpstr>
      <vt:lpstr>Monoliths</vt:lpstr>
      <vt:lpstr>Why Break the Monolith</vt:lpstr>
      <vt:lpstr>Strategies That May Work, but probably won’t</vt:lpstr>
      <vt:lpstr>Rewrite the Software, With a New Team</vt:lpstr>
      <vt:lpstr>Rewrite the Software, With a New Team</vt:lpstr>
      <vt:lpstr>Why Do These Fail?</vt:lpstr>
      <vt:lpstr>Rewrite the Software, With the Same Team</vt:lpstr>
      <vt:lpstr>Rewrite the Software, With the Same Team</vt:lpstr>
      <vt:lpstr>Why Do These Fail?</vt:lpstr>
      <vt:lpstr>Evolution Not Revolution</vt:lpstr>
      <vt:lpstr>Anti-Corruption Layer</vt:lpstr>
      <vt:lpstr>Anti-Corruption Layer</vt:lpstr>
      <vt:lpstr>PowerPoint Presentation</vt:lpstr>
      <vt:lpstr>Goals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Strategies for  Breaking the Monolith</dc:title>
  <dc:creator>Jason van Brackel</dc:creator>
  <cp:lastModifiedBy>Jason van Brackel</cp:lastModifiedBy>
  <cp:revision>2</cp:revision>
  <dcterms:created xsi:type="dcterms:W3CDTF">2019-11-14T14:41:22Z</dcterms:created>
  <dcterms:modified xsi:type="dcterms:W3CDTF">2019-11-14T16:27:36Z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0x01010045F4671CE15E9144BB7A3965C5C95421</vt:lpwstr>
  </property>
</Properties>
</file>