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8" r:id="rId11"/>
    <p:sldId id="264" r:id="rId12"/>
    <p:sldId id="263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543E-B20E-48E6-88AA-EDB571B7990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DAC6C-41C6-4722-917F-04548DE4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Tux Image Source: lewing@isc.tamu.edu http://isc.tamu.edu/~lewing/linux/ pulled https://commons.wikimedia.org/wiki/File:Tux.svg 2017-07-05</a:t>
            </a:r>
          </a:p>
          <a:p>
            <a:r>
              <a:rPr lang="en-US" dirty="0"/>
              <a:t>Windows Image https://commons.wikimedia.org/wiki/File:Windows_10_Logo.svg#/media/File:Windows_logo_%E2%80%93_2012_(dark_blue).svg 2017-07-05 public domain</a:t>
            </a:r>
          </a:p>
          <a:p>
            <a:r>
              <a:rPr lang="en-US" dirty="0"/>
              <a:t>El Capitan Image https://commons.wikimedia.org/wiki/Category:MacOS_logos#/media/File:El_Capitan_Logo.png 2017-07-05 public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6C-41C6-4722-917F-04548DE4A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Image pulled 2017-07-05 https://commons.wikimedia.org/wiki/File:Docker_(container_engine)_logo.png</a:t>
            </a:r>
          </a:p>
          <a:p>
            <a:r>
              <a:rPr lang="en-US" dirty="0"/>
              <a:t>Apple Image pulled 2017-07-05 https://commons.wikimedia.org/wiki/Apple_Inc.#/media/File:Apple_logo_black.svg</a:t>
            </a:r>
          </a:p>
          <a:p>
            <a:r>
              <a:rPr lang="en-US" dirty="0"/>
              <a:t>Android Logo pulled 2017-07-05 https://commons.wikimedia.org/wiki/Category:Android_logos#/media/File:Android_robot_2014.svg CC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6C-41C6-4722-917F-04548DE4A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7656"/>
            <a:ext cx="10972800" cy="4525963"/>
          </a:xfrm>
        </p:spPr>
        <p:txBody>
          <a:bodyPr/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4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&amp; Captio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5291241" cy="1162051"/>
          </a:xfrm>
        </p:spPr>
        <p:txBody>
          <a:bodyPr rIns="182880" anchor="ctr">
            <a:normAutofit/>
          </a:bodyPr>
          <a:lstStyle>
            <a:lvl1pPr algn="l">
              <a:defRPr sz="3733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64465"/>
            <a:ext cx="5291241" cy="4437315"/>
          </a:xfrm>
        </p:spPr>
        <p:txBody>
          <a:bodyPr rIns="182880">
            <a:normAutofit/>
          </a:bodyPr>
          <a:lstStyle>
            <a:lvl1pPr marL="341367" indent="-341367"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2133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iti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 txBox="1">
            <a:spLocks/>
          </p:cNvSpPr>
          <p:nvPr/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F2F7FC"/>
          </a:solidFill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rgbClr val="5F6D7D"/>
                </a:solidFill>
                <a:latin typeface="+mn-lt"/>
                <a:ea typeface="+mn-ea"/>
                <a:cs typeface="Segoe UI Semi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F6D7D"/>
                </a:solidFill>
                <a:latin typeface="+mn-lt"/>
                <a:ea typeface="+mn-ea"/>
                <a:cs typeface="Segoe UI Semi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F6D7D"/>
                </a:solidFill>
                <a:latin typeface="+mn-lt"/>
                <a:ea typeface="+mn-ea"/>
                <a:cs typeface="Segoe UI Semi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F6D7D"/>
                </a:solidFill>
                <a:latin typeface="+mn-lt"/>
                <a:ea typeface="+mn-ea"/>
                <a:cs typeface="Segoe UI Semi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5F6D7D"/>
                </a:solidFill>
                <a:latin typeface="+mn-lt"/>
                <a:ea typeface="+mn-ea"/>
                <a:cs typeface="Segoe UI Semi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467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4" y="315087"/>
            <a:ext cx="4632960" cy="1158240"/>
          </a:xfrm>
        </p:spPr>
        <p:txBody>
          <a:bodyPr lIns="0" rIns="91440" anchor="ctr"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Initiative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4" y="1640829"/>
            <a:ext cx="4632960" cy="1463040"/>
          </a:xfrm>
        </p:spPr>
        <p:txBody>
          <a:bodyPr lIns="0" rIns="182880" anchor="ctr">
            <a:normAutofit/>
          </a:bodyPr>
          <a:lstStyle>
            <a:lvl1pPr marL="0" indent="0">
              <a:buNone/>
              <a:defRPr sz="1867" baseline="0">
                <a:solidFill>
                  <a:schemeClr val="accent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Definition of what initiative means for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4" y="3659647"/>
            <a:ext cx="4632960" cy="2443303"/>
          </a:xfrm>
        </p:spPr>
        <p:txBody>
          <a:bodyPr lIns="0" rIns="182880">
            <a:normAutofit/>
          </a:bodyPr>
          <a:lstStyle>
            <a:lvl1pPr marL="341367" indent="-341367"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867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/>
              <a:t>First benefit Apprenda brings to initiative</a:t>
            </a:r>
          </a:p>
          <a:p>
            <a:pPr lvl="0"/>
            <a:r>
              <a:rPr lang="en-US" dirty="0"/>
              <a:t>Second benefit Apprenda brings to initiative</a:t>
            </a:r>
          </a:p>
          <a:p>
            <a:pPr lvl="0"/>
            <a:r>
              <a:rPr lang="en-US" dirty="0"/>
              <a:t>Third benefit Apprenda brings to initiative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293464"/>
            <a:ext cx="4635328" cy="366184"/>
          </a:xfrm>
          <a:ln>
            <a:noFill/>
          </a:ln>
        </p:spPr>
        <p:txBody>
          <a:bodyPr lIns="0" rIns="182880" anchor="ctr">
            <a:normAutofit/>
          </a:bodyPr>
          <a:lstStyle>
            <a:lvl1pPr marL="0" indent="0">
              <a:buNone/>
              <a:defRPr sz="1467" b="1" kern="900" cap="all" spc="67" baseline="0">
                <a:solidFill>
                  <a:schemeClr val="accent4"/>
                </a:solidFill>
                <a:latin typeface="+mn-lt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APPRENDA BELIEVES ENTERPRISE PAAS:</a:t>
            </a:r>
          </a:p>
        </p:txBody>
      </p:sp>
    </p:spTree>
    <p:extLst>
      <p:ext uri="{BB962C8B-B14F-4D97-AF65-F5344CB8AC3E}">
        <p14:creationId xmlns:p14="http://schemas.microsoft.com/office/powerpoint/2010/main" val="30553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145280" cy="6858000"/>
          </a:xfrm>
          <a:prstGeom prst="rect">
            <a:avLst/>
          </a:prstGeom>
          <a:solidFill>
            <a:srgbClr val="F2F7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1372" y="4183808"/>
            <a:ext cx="2922536" cy="20619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  <a:latin typeface="+mn-lt"/>
                <a:cs typeface="Cambria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74066" y="2663191"/>
            <a:ext cx="2597149" cy="914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920202" y="1996319"/>
            <a:ext cx="304807" cy="304800"/>
            <a:chOff x="4267440" y="3928320"/>
            <a:chExt cx="39240" cy="39239"/>
          </a:xfrm>
        </p:grpSpPr>
        <p:sp>
          <p:nvSpPr>
            <p:cNvPr id="15" name="Straight Connector 14"/>
            <p:cNvSpPr/>
            <p:nvPr/>
          </p:nvSpPr>
          <p:spPr>
            <a:xfrm>
              <a:off x="4286880" y="3928320"/>
              <a:ext cx="0" cy="39239"/>
            </a:xfrm>
            <a:prstGeom prst="line">
              <a:avLst/>
            </a:prstGeom>
            <a:noFill/>
            <a:ln w="44450" cap="flat">
              <a:solidFill>
                <a:srgbClr val="D2E5F4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4267440" y="3948120"/>
              <a:ext cx="39240" cy="0"/>
            </a:xfrm>
            <a:prstGeom prst="line">
              <a:avLst/>
            </a:prstGeom>
            <a:noFill/>
            <a:ln w="44450" cap="flat">
              <a:solidFill>
                <a:srgbClr val="D2E5F4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7" y="295401"/>
            <a:ext cx="134112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9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9800"/>
            <a:ext cx="10972800" cy="2438400"/>
          </a:xfrm>
        </p:spPr>
        <p:txBody>
          <a:bodyPr anchor="ctr"/>
          <a:lstStyle>
            <a:lvl1pPr algn="ctr">
              <a:tabLst>
                <a:tab pos="3661742" algn="l"/>
              </a:tabLst>
              <a:defRPr sz="4800" b="0" cap="none">
                <a:solidFill>
                  <a:schemeClr val="accent4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0407" y="1413779"/>
            <a:ext cx="10972800" cy="1026584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53309"/>
            <a:ext cx="1820333" cy="2572256"/>
          </a:xfrm>
        </p:spPr>
        <p:txBody>
          <a:bodyPr>
            <a:normAutofit/>
          </a:bodyPr>
          <a:lstStyle>
            <a:lvl1pPr marL="0" indent="0" algn="ctr">
              <a:buNone/>
              <a:defRPr sz="2133" b="1" kern="900" spc="80" baseline="0">
                <a:solidFill>
                  <a:schemeClr val="accent4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37899" y="2453309"/>
            <a:ext cx="9146116" cy="257225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mbria"/>
                <a:cs typeface="Cambria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10690" y="-483069"/>
            <a:ext cx="11186983" cy="18363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333" b="1" spc="533" baseline="0">
                <a:solidFill>
                  <a:schemeClr val="bg1">
                    <a:alpha val="9000"/>
                  </a:schemeClr>
                </a:solidFill>
              </a:rPr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183690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Statem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9800"/>
            <a:ext cx="10972800" cy="2438400"/>
          </a:xfrm>
        </p:spPr>
        <p:txBody>
          <a:bodyPr anchor="ctr"/>
          <a:lstStyle>
            <a:lvl1pPr algn="ctr">
              <a:tabLst>
                <a:tab pos="3661742" algn="l"/>
              </a:tabLst>
              <a:defRPr sz="4800" b="0" cap="none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5392825"/>
            <a:ext cx="3048000" cy="390144"/>
          </a:xfrm>
        </p:spPr>
        <p:txBody>
          <a:bodyPr anchor="ctr">
            <a:norm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611718" y="2212852"/>
            <a:ext cx="10968567" cy="198754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buNone/>
              <a:defRPr sz="2667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611718" y="4198197"/>
            <a:ext cx="10968567" cy="734483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18048" y="1060147"/>
            <a:ext cx="755904" cy="731520"/>
            <a:chOff x="4295439" y="795110"/>
            <a:chExt cx="566928" cy="548640"/>
          </a:xfrm>
        </p:grpSpPr>
        <p:sp>
          <p:nvSpPr>
            <p:cNvPr id="13" name="Freeform: Shape 1"/>
            <p:cNvSpPr>
              <a:spLocks noChangeAspect="1"/>
            </p:cNvSpPr>
            <p:nvPr userDrawn="1"/>
          </p:nvSpPr>
          <p:spPr>
            <a:xfrm>
              <a:off x="4475059" y="987134"/>
              <a:ext cx="207688" cy="1645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0" h="1078">
                  <a:moveTo>
                    <a:pt x="1281" y="768"/>
                  </a:moveTo>
                  <a:cubicBezTo>
                    <a:pt x="1214" y="748"/>
                    <a:pt x="1058" y="708"/>
                    <a:pt x="1058" y="567"/>
                  </a:cubicBezTo>
                  <a:cubicBezTo>
                    <a:pt x="1058" y="426"/>
                    <a:pt x="1143" y="282"/>
                    <a:pt x="1360" y="144"/>
                  </a:cubicBezTo>
                  <a:cubicBezTo>
                    <a:pt x="1329" y="96"/>
                    <a:pt x="1293" y="42"/>
                    <a:pt x="1250" y="0"/>
                  </a:cubicBezTo>
                  <a:cubicBezTo>
                    <a:pt x="985" y="133"/>
                    <a:pt x="759" y="395"/>
                    <a:pt x="759" y="711"/>
                  </a:cubicBezTo>
                  <a:cubicBezTo>
                    <a:pt x="762" y="931"/>
                    <a:pt x="920" y="1078"/>
                    <a:pt x="1055" y="1078"/>
                  </a:cubicBezTo>
                  <a:cubicBezTo>
                    <a:pt x="1199" y="1078"/>
                    <a:pt x="1315" y="957"/>
                    <a:pt x="1281" y="768"/>
                  </a:cubicBezTo>
                  <a:close/>
                  <a:moveTo>
                    <a:pt x="522" y="762"/>
                  </a:moveTo>
                  <a:cubicBezTo>
                    <a:pt x="454" y="745"/>
                    <a:pt x="299" y="703"/>
                    <a:pt x="299" y="567"/>
                  </a:cubicBezTo>
                  <a:cubicBezTo>
                    <a:pt x="299" y="423"/>
                    <a:pt x="384" y="282"/>
                    <a:pt x="601" y="144"/>
                  </a:cubicBezTo>
                  <a:cubicBezTo>
                    <a:pt x="570" y="96"/>
                    <a:pt x="533" y="42"/>
                    <a:pt x="491" y="0"/>
                  </a:cubicBezTo>
                  <a:cubicBezTo>
                    <a:pt x="226" y="133"/>
                    <a:pt x="0" y="395"/>
                    <a:pt x="0" y="711"/>
                  </a:cubicBezTo>
                  <a:cubicBezTo>
                    <a:pt x="0" y="931"/>
                    <a:pt x="155" y="1078"/>
                    <a:pt x="296" y="1078"/>
                  </a:cubicBezTo>
                  <a:cubicBezTo>
                    <a:pt x="440" y="1078"/>
                    <a:pt x="550" y="962"/>
                    <a:pt x="522" y="7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" name="Heptagon 9"/>
            <p:cNvSpPr>
              <a:spLocks noChangeAspect="1"/>
            </p:cNvSpPr>
            <p:nvPr userDrawn="1"/>
          </p:nvSpPr>
          <p:spPr>
            <a:xfrm>
              <a:off x="4295439" y="795110"/>
              <a:ext cx="566928" cy="548640"/>
            </a:xfrm>
            <a:prstGeom prst="heptagon">
              <a:avLst/>
            </a:prstGeom>
            <a:noFill/>
            <a:ln w="69850">
              <a:solidFill>
                <a:schemeClr val="bg2">
                  <a:alpha val="15000"/>
                </a:schemeClr>
              </a:solidFill>
              <a:miter lim="800000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9921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63190" y="-467236"/>
            <a:ext cx="11186983" cy="17336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666" b="1" spc="533" baseline="0">
                <a:solidFill>
                  <a:schemeClr val="bg1">
                    <a:alpha val="9000"/>
                  </a:schemeClr>
                </a:solidFill>
              </a:rPr>
              <a:t>CASE STUDY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609599" y="1164011"/>
            <a:ext cx="390144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679255"/>
            <a:ext cx="4006345" cy="3413284"/>
          </a:xfrm>
        </p:spPr>
        <p:txBody>
          <a:bodyPr>
            <a:normAutofit/>
          </a:bodyPr>
          <a:lstStyle>
            <a:lvl1pPr marL="341367" indent="-341367">
              <a:spcBef>
                <a:spcPts val="0"/>
              </a:spcBef>
              <a:spcAft>
                <a:spcPts val="800"/>
              </a:spcAft>
              <a:defRPr sz="1867">
                <a:solidFill>
                  <a:schemeClr val="bg1"/>
                </a:solidFill>
              </a:defRPr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5616" y="2152698"/>
            <a:ext cx="6526784" cy="3939841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 sz="2400">
                <a:solidFill>
                  <a:schemeClr val="bg1"/>
                </a:solidFill>
              </a:defRPr>
            </a:lvl1pPr>
            <a:lvl2pPr marL="609585" indent="0">
              <a:spcBef>
                <a:spcPts val="0"/>
              </a:spcBef>
              <a:spcAft>
                <a:spcPts val="1600"/>
              </a:spcAft>
              <a:buNone/>
              <a:defRPr sz="2133"/>
            </a:lvl2pPr>
            <a:lvl3pPr>
              <a:spcBef>
                <a:spcPts val="0"/>
              </a:spcBef>
              <a:spcAft>
                <a:spcPts val="1600"/>
              </a:spcAft>
              <a:defRPr sz="1867"/>
            </a:lvl3pPr>
            <a:lvl4pPr>
              <a:spcBef>
                <a:spcPts val="0"/>
              </a:spcBef>
              <a:spcAft>
                <a:spcPts val="1600"/>
              </a:spcAft>
              <a:defRPr sz="1600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2152697"/>
            <a:ext cx="4010601" cy="402336"/>
          </a:xfrm>
        </p:spPr>
        <p:txBody>
          <a:bodyPr anchor="t">
            <a:noAutofit/>
          </a:bodyPr>
          <a:lstStyle>
            <a:lvl1pPr marL="0" indent="0" algn="l">
              <a:buNone/>
              <a:defRPr sz="1867" b="1" kern="800" cap="all" spc="67" baseline="0">
                <a:solidFill>
                  <a:schemeClr val="accent4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Key highlights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2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5B37-9767-42EC-8A7C-C247C961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2D5F0-6724-4208-B4BE-17A9229D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20189-01FB-465C-A0A7-153C6BCA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3CC5-F01A-4CCB-A4A7-539BEEE9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4CA6-AEEE-4DD0-A549-17D05BD7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7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311-AB12-49ED-BC1B-6B4071BC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60D2-3604-442D-AA30-C84BD1A9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9924-0F9A-4624-87F3-4A6F5CB1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0103-4BFB-49B5-BEB8-0FEB65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A08A-95D4-42C8-A3A4-6DE16F61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67656"/>
            <a:ext cx="5384800" cy="4525963"/>
          </a:xfrm>
        </p:spPr>
        <p:txBody>
          <a:bodyPr rIns="274320"/>
          <a:lstStyle>
            <a:lvl1pPr>
              <a:spcBef>
                <a:spcPts val="0"/>
              </a:spcBef>
              <a:spcAft>
                <a:spcPts val="8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800"/>
              </a:spcAft>
              <a:defRPr sz="2133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800"/>
              </a:spcAft>
              <a:defRPr sz="1867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800"/>
              </a:spcAft>
              <a:defRPr sz="16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800"/>
              </a:spcAft>
              <a:defRPr sz="1333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67656"/>
            <a:ext cx="5384800" cy="4525963"/>
          </a:xfrm>
        </p:spPr>
        <p:txBody>
          <a:bodyPr rIns="274320"/>
          <a:lstStyle>
            <a:lvl1pPr>
              <a:spcBef>
                <a:spcPts val="0"/>
              </a:spcBef>
              <a:spcAft>
                <a:spcPts val="8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800"/>
              </a:spcAft>
              <a:defRPr sz="2133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800"/>
              </a:spcAft>
              <a:defRPr sz="1867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800"/>
              </a:spcAft>
              <a:defRPr sz="16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800"/>
              </a:spcAft>
              <a:defRPr sz="1333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27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Picture 1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9" y="298019"/>
            <a:ext cx="1219200" cy="12192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284213" y="252663"/>
            <a:ext cx="7315251" cy="6352672"/>
            <a:chOff x="213160" y="189497"/>
            <a:chExt cx="5486438" cy="4764504"/>
          </a:xfrm>
        </p:grpSpPr>
        <p:sp>
          <p:nvSpPr>
            <p:cNvPr id="797" name="Straight Connector 796"/>
            <p:cNvSpPr/>
            <p:nvPr/>
          </p:nvSpPr>
          <p:spPr>
            <a:xfrm>
              <a:off x="249925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8" name="Straight Connector 797"/>
            <p:cNvSpPr/>
            <p:nvPr/>
          </p:nvSpPr>
          <p:spPr>
            <a:xfrm>
              <a:off x="213160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3" name="Straight Connector 802"/>
            <p:cNvSpPr/>
            <p:nvPr/>
          </p:nvSpPr>
          <p:spPr>
            <a:xfrm>
              <a:off x="1332097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4" name="Straight Connector 803"/>
            <p:cNvSpPr/>
            <p:nvPr/>
          </p:nvSpPr>
          <p:spPr>
            <a:xfrm>
              <a:off x="1295334" y="5872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5" name="Straight Connector 804"/>
            <p:cNvSpPr/>
            <p:nvPr/>
          </p:nvSpPr>
          <p:spPr>
            <a:xfrm>
              <a:off x="169304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6" name="Straight Connector 805"/>
            <p:cNvSpPr/>
            <p:nvPr/>
          </p:nvSpPr>
          <p:spPr>
            <a:xfrm>
              <a:off x="1656283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7" name="Straight Connector 806"/>
            <p:cNvSpPr/>
            <p:nvPr/>
          </p:nvSpPr>
          <p:spPr>
            <a:xfrm>
              <a:off x="2053993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8" name="Straight Connector 807"/>
            <p:cNvSpPr/>
            <p:nvPr/>
          </p:nvSpPr>
          <p:spPr>
            <a:xfrm>
              <a:off x="2017230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9" name="Straight Connector 808"/>
            <p:cNvSpPr/>
            <p:nvPr/>
          </p:nvSpPr>
          <p:spPr>
            <a:xfrm>
              <a:off x="241494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0" name="Straight Connector 809"/>
            <p:cNvSpPr/>
            <p:nvPr/>
          </p:nvSpPr>
          <p:spPr>
            <a:xfrm>
              <a:off x="237884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1" name="Straight Connector 820"/>
            <p:cNvSpPr/>
            <p:nvPr/>
          </p:nvSpPr>
          <p:spPr>
            <a:xfrm>
              <a:off x="249925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2" name="Straight Connector 821"/>
            <p:cNvSpPr/>
            <p:nvPr/>
          </p:nvSpPr>
          <p:spPr>
            <a:xfrm>
              <a:off x="213160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7" name="Straight Connector 826"/>
            <p:cNvSpPr/>
            <p:nvPr/>
          </p:nvSpPr>
          <p:spPr>
            <a:xfrm>
              <a:off x="1332097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8" name="Straight Connector 827"/>
            <p:cNvSpPr/>
            <p:nvPr/>
          </p:nvSpPr>
          <p:spPr>
            <a:xfrm>
              <a:off x="1295334" y="22626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9" name="Straight Connector 828"/>
            <p:cNvSpPr/>
            <p:nvPr/>
          </p:nvSpPr>
          <p:spPr>
            <a:xfrm>
              <a:off x="169304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0" name="Straight Connector 829"/>
            <p:cNvSpPr/>
            <p:nvPr/>
          </p:nvSpPr>
          <p:spPr>
            <a:xfrm>
              <a:off x="1656283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1" name="Straight Connector 830"/>
            <p:cNvSpPr/>
            <p:nvPr/>
          </p:nvSpPr>
          <p:spPr>
            <a:xfrm>
              <a:off x="2053993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2" name="Straight Connector 831"/>
            <p:cNvSpPr/>
            <p:nvPr/>
          </p:nvSpPr>
          <p:spPr>
            <a:xfrm>
              <a:off x="2017230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3" name="Straight Connector 832"/>
            <p:cNvSpPr/>
            <p:nvPr/>
          </p:nvSpPr>
          <p:spPr>
            <a:xfrm>
              <a:off x="241494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4" name="Straight Connector 833"/>
            <p:cNvSpPr/>
            <p:nvPr/>
          </p:nvSpPr>
          <p:spPr>
            <a:xfrm>
              <a:off x="237884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9" name="Straight Connector 868"/>
            <p:cNvSpPr/>
            <p:nvPr/>
          </p:nvSpPr>
          <p:spPr>
            <a:xfrm>
              <a:off x="249925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0" name="Straight Connector 869"/>
            <p:cNvSpPr/>
            <p:nvPr/>
          </p:nvSpPr>
          <p:spPr>
            <a:xfrm>
              <a:off x="213160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1" name="Straight Connector 870"/>
            <p:cNvSpPr/>
            <p:nvPr/>
          </p:nvSpPr>
          <p:spPr>
            <a:xfrm>
              <a:off x="61087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2" name="Straight Connector 871"/>
            <p:cNvSpPr/>
            <p:nvPr/>
          </p:nvSpPr>
          <p:spPr>
            <a:xfrm>
              <a:off x="574109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3" name="Straight Connector 872"/>
            <p:cNvSpPr/>
            <p:nvPr/>
          </p:nvSpPr>
          <p:spPr>
            <a:xfrm>
              <a:off x="97114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4" name="Straight Connector 873"/>
            <p:cNvSpPr/>
            <p:nvPr/>
          </p:nvSpPr>
          <p:spPr>
            <a:xfrm>
              <a:off x="934388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5" name="Straight Connector 874"/>
            <p:cNvSpPr/>
            <p:nvPr/>
          </p:nvSpPr>
          <p:spPr>
            <a:xfrm>
              <a:off x="1332097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6" name="Straight Connector 875"/>
            <p:cNvSpPr/>
            <p:nvPr/>
          </p:nvSpPr>
          <p:spPr>
            <a:xfrm>
              <a:off x="1295334" y="1669382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7" name="Straight Connector 876"/>
            <p:cNvSpPr/>
            <p:nvPr/>
          </p:nvSpPr>
          <p:spPr>
            <a:xfrm>
              <a:off x="169304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8" name="Straight Connector 877"/>
            <p:cNvSpPr/>
            <p:nvPr/>
          </p:nvSpPr>
          <p:spPr>
            <a:xfrm>
              <a:off x="1656283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9" name="Straight Connector 878"/>
            <p:cNvSpPr/>
            <p:nvPr/>
          </p:nvSpPr>
          <p:spPr>
            <a:xfrm>
              <a:off x="2053993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0" name="Straight Connector 879"/>
            <p:cNvSpPr/>
            <p:nvPr/>
          </p:nvSpPr>
          <p:spPr>
            <a:xfrm>
              <a:off x="2017230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1" name="Straight Connector 880"/>
            <p:cNvSpPr/>
            <p:nvPr/>
          </p:nvSpPr>
          <p:spPr>
            <a:xfrm>
              <a:off x="241494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2" name="Straight Connector 881"/>
            <p:cNvSpPr/>
            <p:nvPr/>
          </p:nvSpPr>
          <p:spPr>
            <a:xfrm>
              <a:off x="237884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3" name="Straight Connector 892"/>
            <p:cNvSpPr/>
            <p:nvPr/>
          </p:nvSpPr>
          <p:spPr>
            <a:xfrm>
              <a:off x="249925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4" name="Straight Connector 893"/>
            <p:cNvSpPr/>
            <p:nvPr/>
          </p:nvSpPr>
          <p:spPr>
            <a:xfrm>
              <a:off x="213160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5" name="Straight Connector 894"/>
            <p:cNvSpPr/>
            <p:nvPr/>
          </p:nvSpPr>
          <p:spPr>
            <a:xfrm>
              <a:off x="61087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6" name="Straight Connector 895"/>
            <p:cNvSpPr/>
            <p:nvPr/>
          </p:nvSpPr>
          <p:spPr>
            <a:xfrm>
              <a:off x="574109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7" name="Straight Connector 896"/>
            <p:cNvSpPr/>
            <p:nvPr/>
          </p:nvSpPr>
          <p:spPr>
            <a:xfrm>
              <a:off x="97114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8" name="Straight Connector 897"/>
            <p:cNvSpPr/>
            <p:nvPr/>
          </p:nvSpPr>
          <p:spPr>
            <a:xfrm>
              <a:off x="934388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9" name="Straight Connector 898"/>
            <p:cNvSpPr/>
            <p:nvPr/>
          </p:nvSpPr>
          <p:spPr>
            <a:xfrm>
              <a:off x="1332097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0" name="Straight Connector 899"/>
            <p:cNvSpPr/>
            <p:nvPr/>
          </p:nvSpPr>
          <p:spPr>
            <a:xfrm>
              <a:off x="1295334" y="130843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1" name="Straight Connector 900"/>
            <p:cNvSpPr/>
            <p:nvPr/>
          </p:nvSpPr>
          <p:spPr>
            <a:xfrm>
              <a:off x="169304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2" name="Straight Connector 901"/>
            <p:cNvSpPr/>
            <p:nvPr/>
          </p:nvSpPr>
          <p:spPr>
            <a:xfrm>
              <a:off x="1656283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3" name="Straight Connector 902"/>
            <p:cNvSpPr/>
            <p:nvPr/>
          </p:nvSpPr>
          <p:spPr>
            <a:xfrm>
              <a:off x="241494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4" name="Straight Connector 903"/>
            <p:cNvSpPr/>
            <p:nvPr/>
          </p:nvSpPr>
          <p:spPr>
            <a:xfrm>
              <a:off x="237884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5" name="Straight Connector 914"/>
            <p:cNvSpPr/>
            <p:nvPr/>
          </p:nvSpPr>
          <p:spPr>
            <a:xfrm>
              <a:off x="249925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6" name="Straight Connector 915"/>
            <p:cNvSpPr/>
            <p:nvPr/>
          </p:nvSpPr>
          <p:spPr>
            <a:xfrm>
              <a:off x="213160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1" name="Straight Connector 920"/>
            <p:cNvSpPr/>
            <p:nvPr/>
          </p:nvSpPr>
          <p:spPr>
            <a:xfrm>
              <a:off x="1332097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2" name="Straight Connector 921"/>
            <p:cNvSpPr/>
            <p:nvPr/>
          </p:nvSpPr>
          <p:spPr>
            <a:xfrm>
              <a:off x="1295334" y="948155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3" name="Straight Connector 922"/>
            <p:cNvSpPr/>
            <p:nvPr/>
          </p:nvSpPr>
          <p:spPr>
            <a:xfrm>
              <a:off x="169304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4" name="Straight Connector 923"/>
            <p:cNvSpPr/>
            <p:nvPr/>
          </p:nvSpPr>
          <p:spPr>
            <a:xfrm>
              <a:off x="1656283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5" name="Straight Connector 924"/>
            <p:cNvSpPr/>
            <p:nvPr/>
          </p:nvSpPr>
          <p:spPr>
            <a:xfrm>
              <a:off x="2053993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6" name="Straight Connector 925"/>
            <p:cNvSpPr/>
            <p:nvPr/>
          </p:nvSpPr>
          <p:spPr>
            <a:xfrm>
              <a:off x="2017230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7" name="Straight Connector 926"/>
            <p:cNvSpPr/>
            <p:nvPr/>
          </p:nvSpPr>
          <p:spPr>
            <a:xfrm>
              <a:off x="241494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8" name="Straight Connector 927"/>
            <p:cNvSpPr/>
            <p:nvPr/>
          </p:nvSpPr>
          <p:spPr>
            <a:xfrm>
              <a:off x="237884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9" name="Straight Connector 938"/>
            <p:cNvSpPr/>
            <p:nvPr/>
          </p:nvSpPr>
          <p:spPr>
            <a:xfrm>
              <a:off x="249925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0" name="Straight Connector 939"/>
            <p:cNvSpPr/>
            <p:nvPr/>
          </p:nvSpPr>
          <p:spPr>
            <a:xfrm>
              <a:off x="213160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1" name="Straight Connector 940"/>
            <p:cNvSpPr/>
            <p:nvPr/>
          </p:nvSpPr>
          <p:spPr>
            <a:xfrm>
              <a:off x="61087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2" name="Straight Connector 941"/>
            <p:cNvSpPr/>
            <p:nvPr/>
          </p:nvSpPr>
          <p:spPr>
            <a:xfrm>
              <a:off x="574109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3" name="Straight Connector 942"/>
            <p:cNvSpPr/>
            <p:nvPr/>
          </p:nvSpPr>
          <p:spPr>
            <a:xfrm>
              <a:off x="97114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4" name="Straight Connector 943"/>
            <p:cNvSpPr/>
            <p:nvPr/>
          </p:nvSpPr>
          <p:spPr>
            <a:xfrm>
              <a:off x="934388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5" name="Straight Connector 944"/>
            <p:cNvSpPr/>
            <p:nvPr/>
          </p:nvSpPr>
          <p:spPr>
            <a:xfrm>
              <a:off x="1332097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6" name="Straight Connector 945"/>
            <p:cNvSpPr/>
            <p:nvPr/>
          </p:nvSpPr>
          <p:spPr>
            <a:xfrm>
              <a:off x="1295334" y="275222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7" name="Straight Connector 946"/>
            <p:cNvSpPr/>
            <p:nvPr/>
          </p:nvSpPr>
          <p:spPr>
            <a:xfrm>
              <a:off x="169304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8" name="Straight Connector 947"/>
            <p:cNvSpPr/>
            <p:nvPr/>
          </p:nvSpPr>
          <p:spPr>
            <a:xfrm>
              <a:off x="1656283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9" name="Straight Connector 948"/>
            <p:cNvSpPr/>
            <p:nvPr/>
          </p:nvSpPr>
          <p:spPr>
            <a:xfrm>
              <a:off x="2053993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0" name="Straight Connector 949"/>
            <p:cNvSpPr/>
            <p:nvPr/>
          </p:nvSpPr>
          <p:spPr>
            <a:xfrm>
              <a:off x="2017230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1" name="Straight Connector 950"/>
            <p:cNvSpPr/>
            <p:nvPr/>
          </p:nvSpPr>
          <p:spPr>
            <a:xfrm>
              <a:off x="241494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2" name="Straight Connector 951"/>
            <p:cNvSpPr/>
            <p:nvPr/>
          </p:nvSpPr>
          <p:spPr>
            <a:xfrm>
              <a:off x="237884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3" name="Straight Connector 962"/>
            <p:cNvSpPr/>
            <p:nvPr/>
          </p:nvSpPr>
          <p:spPr>
            <a:xfrm>
              <a:off x="249925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4" name="Straight Connector 963"/>
            <p:cNvSpPr/>
            <p:nvPr/>
          </p:nvSpPr>
          <p:spPr>
            <a:xfrm>
              <a:off x="213160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5" name="Straight Connector 964"/>
            <p:cNvSpPr/>
            <p:nvPr/>
          </p:nvSpPr>
          <p:spPr>
            <a:xfrm>
              <a:off x="61087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6" name="Straight Connector 965"/>
            <p:cNvSpPr/>
            <p:nvPr/>
          </p:nvSpPr>
          <p:spPr>
            <a:xfrm>
              <a:off x="574109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7" name="Straight Connector 966"/>
            <p:cNvSpPr/>
            <p:nvPr/>
          </p:nvSpPr>
          <p:spPr>
            <a:xfrm>
              <a:off x="97114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8" name="Straight Connector 967"/>
            <p:cNvSpPr/>
            <p:nvPr/>
          </p:nvSpPr>
          <p:spPr>
            <a:xfrm>
              <a:off x="934388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9" name="Straight Connector 968"/>
            <p:cNvSpPr/>
            <p:nvPr/>
          </p:nvSpPr>
          <p:spPr>
            <a:xfrm>
              <a:off x="1332097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0" name="Straight Connector 969"/>
            <p:cNvSpPr/>
            <p:nvPr/>
          </p:nvSpPr>
          <p:spPr>
            <a:xfrm>
              <a:off x="1295334" y="239127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1" name="Straight Connector 970"/>
            <p:cNvSpPr/>
            <p:nvPr/>
          </p:nvSpPr>
          <p:spPr>
            <a:xfrm>
              <a:off x="169304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2" name="Straight Connector 971"/>
            <p:cNvSpPr/>
            <p:nvPr/>
          </p:nvSpPr>
          <p:spPr>
            <a:xfrm>
              <a:off x="1656283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3" name="Straight Connector 972"/>
            <p:cNvSpPr/>
            <p:nvPr/>
          </p:nvSpPr>
          <p:spPr>
            <a:xfrm>
              <a:off x="2053993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4" name="Straight Connector 973"/>
            <p:cNvSpPr/>
            <p:nvPr/>
          </p:nvSpPr>
          <p:spPr>
            <a:xfrm>
              <a:off x="2017230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5" name="Straight Connector 974"/>
            <p:cNvSpPr/>
            <p:nvPr/>
          </p:nvSpPr>
          <p:spPr>
            <a:xfrm>
              <a:off x="241494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6" name="Straight Connector 975"/>
            <p:cNvSpPr/>
            <p:nvPr/>
          </p:nvSpPr>
          <p:spPr>
            <a:xfrm>
              <a:off x="237884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7" name="Straight Connector 986"/>
            <p:cNvSpPr/>
            <p:nvPr/>
          </p:nvSpPr>
          <p:spPr>
            <a:xfrm>
              <a:off x="249925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8" name="Straight Connector 987"/>
            <p:cNvSpPr/>
            <p:nvPr/>
          </p:nvSpPr>
          <p:spPr>
            <a:xfrm>
              <a:off x="213160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9" name="Straight Connector 988"/>
            <p:cNvSpPr/>
            <p:nvPr/>
          </p:nvSpPr>
          <p:spPr>
            <a:xfrm>
              <a:off x="61087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0" name="Straight Connector 989"/>
            <p:cNvSpPr/>
            <p:nvPr/>
          </p:nvSpPr>
          <p:spPr>
            <a:xfrm>
              <a:off x="574109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1" name="Straight Connector 990"/>
            <p:cNvSpPr/>
            <p:nvPr/>
          </p:nvSpPr>
          <p:spPr>
            <a:xfrm>
              <a:off x="97114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2" name="Straight Connector 991"/>
            <p:cNvSpPr/>
            <p:nvPr/>
          </p:nvSpPr>
          <p:spPr>
            <a:xfrm>
              <a:off x="934388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3" name="Straight Connector 992"/>
            <p:cNvSpPr/>
            <p:nvPr/>
          </p:nvSpPr>
          <p:spPr>
            <a:xfrm>
              <a:off x="1332097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4" name="Straight Connector 993"/>
            <p:cNvSpPr/>
            <p:nvPr/>
          </p:nvSpPr>
          <p:spPr>
            <a:xfrm>
              <a:off x="1295334" y="203032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5" name="Straight Connector 994"/>
            <p:cNvSpPr/>
            <p:nvPr/>
          </p:nvSpPr>
          <p:spPr>
            <a:xfrm>
              <a:off x="169304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6" name="Straight Connector 995"/>
            <p:cNvSpPr/>
            <p:nvPr/>
          </p:nvSpPr>
          <p:spPr>
            <a:xfrm>
              <a:off x="1656283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7" name="Straight Connector 996"/>
            <p:cNvSpPr/>
            <p:nvPr/>
          </p:nvSpPr>
          <p:spPr>
            <a:xfrm>
              <a:off x="2053993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8" name="Straight Connector 997"/>
            <p:cNvSpPr/>
            <p:nvPr/>
          </p:nvSpPr>
          <p:spPr>
            <a:xfrm>
              <a:off x="2017230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9" name="Straight Connector 998"/>
            <p:cNvSpPr/>
            <p:nvPr/>
          </p:nvSpPr>
          <p:spPr>
            <a:xfrm>
              <a:off x="241494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0" name="Straight Connector 999"/>
            <p:cNvSpPr/>
            <p:nvPr/>
          </p:nvSpPr>
          <p:spPr>
            <a:xfrm>
              <a:off x="237884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1" name="Straight Connector 1010"/>
            <p:cNvSpPr/>
            <p:nvPr/>
          </p:nvSpPr>
          <p:spPr>
            <a:xfrm>
              <a:off x="249925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2" name="Straight Connector 1011"/>
            <p:cNvSpPr/>
            <p:nvPr/>
          </p:nvSpPr>
          <p:spPr>
            <a:xfrm>
              <a:off x="213160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3" name="Straight Connector 1012"/>
            <p:cNvSpPr/>
            <p:nvPr/>
          </p:nvSpPr>
          <p:spPr>
            <a:xfrm>
              <a:off x="61087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4" name="Straight Connector 1013"/>
            <p:cNvSpPr/>
            <p:nvPr/>
          </p:nvSpPr>
          <p:spPr>
            <a:xfrm>
              <a:off x="574109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5" name="Straight Connector 1014"/>
            <p:cNvSpPr/>
            <p:nvPr/>
          </p:nvSpPr>
          <p:spPr>
            <a:xfrm>
              <a:off x="97114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6" name="Straight Connector 1015"/>
            <p:cNvSpPr/>
            <p:nvPr/>
          </p:nvSpPr>
          <p:spPr>
            <a:xfrm>
              <a:off x="934388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7" name="Straight Connector 1016"/>
            <p:cNvSpPr/>
            <p:nvPr/>
          </p:nvSpPr>
          <p:spPr>
            <a:xfrm>
              <a:off x="1332097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8" name="Straight Connector 1017"/>
            <p:cNvSpPr/>
            <p:nvPr/>
          </p:nvSpPr>
          <p:spPr>
            <a:xfrm>
              <a:off x="1295334" y="3835066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9" name="Straight Connector 1018"/>
            <p:cNvSpPr/>
            <p:nvPr/>
          </p:nvSpPr>
          <p:spPr>
            <a:xfrm>
              <a:off x="169304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0" name="Straight Connector 1019"/>
            <p:cNvSpPr/>
            <p:nvPr/>
          </p:nvSpPr>
          <p:spPr>
            <a:xfrm>
              <a:off x="1656283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1" name="Straight Connector 1020"/>
            <p:cNvSpPr/>
            <p:nvPr/>
          </p:nvSpPr>
          <p:spPr>
            <a:xfrm>
              <a:off x="2053993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2" name="Straight Connector 1021"/>
            <p:cNvSpPr/>
            <p:nvPr/>
          </p:nvSpPr>
          <p:spPr>
            <a:xfrm>
              <a:off x="2017230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3" name="Straight Connector 1022"/>
            <p:cNvSpPr/>
            <p:nvPr/>
          </p:nvSpPr>
          <p:spPr>
            <a:xfrm>
              <a:off x="241494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4" name="Straight Connector 1023"/>
            <p:cNvSpPr/>
            <p:nvPr/>
          </p:nvSpPr>
          <p:spPr>
            <a:xfrm>
              <a:off x="237884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5" name="Straight Connector 1034"/>
            <p:cNvSpPr/>
            <p:nvPr/>
          </p:nvSpPr>
          <p:spPr>
            <a:xfrm>
              <a:off x="249925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6" name="Straight Connector 1035"/>
            <p:cNvSpPr/>
            <p:nvPr/>
          </p:nvSpPr>
          <p:spPr>
            <a:xfrm>
              <a:off x="213160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7" name="Straight Connector 1036"/>
            <p:cNvSpPr/>
            <p:nvPr/>
          </p:nvSpPr>
          <p:spPr>
            <a:xfrm>
              <a:off x="61087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8" name="Straight Connector 1037"/>
            <p:cNvSpPr/>
            <p:nvPr/>
          </p:nvSpPr>
          <p:spPr>
            <a:xfrm>
              <a:off x="574109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9" name="Straight Connector 1038"/>
            <p:cNvSpPr/>
            <p:nvPr/>
          </p:nvSpPr>
          <p:spPr>
            <a:xfrm>
              <a:off x="97114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0" name="Straight Connector 1039"/>
            <p:cNvSpPr/>
            <p:nvPr/>
          </p:nvSpPr>
          <p:spPr>
            <a:xfrm>
              <a:off x="934388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1" name="Straight Connector 1040"/>
            <p:cNvSpPr/>
            <p:nvPr/>
          </p:nvSpPr>
          <p:spPr>
            <a:xfrm>
              <a:off x="1332097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2" name="Straight Connector 1041"/>
            <p:cNvSpPr/>
            <p:nvPr/>
          </p:nvSpPr>
          <p:spPr>
            <a:xfrm>
              <a:off x="1295334" y="347411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3" name="Straight Connector 1042"/>
            <p:cNvSpPr/>
            <p:nvPr/>
          </p:nvSpPr>
          <p:spPr>
            <a:xfrm>
              <a:off x="169304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4" name="Straight Connector 1043"/>
            <p:cNvSpPr/>
            <p:nvPr/>
          </p:nvSpPr>
          <p:spPr>
            <a:xfrm>
              <a:off x="1656283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5" name="Straight Connector 1044"/>
            <p:cNvSpPr/>
            <p:nvPr/>
          </p:nvSpPr>
          <p:spPr>
            <a:xfrm>
              <a:off x="2053993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6" name="Straight Connector 1045"/>
            <p:cNvSpPr/>
            <p:nvPr/>
          </p:nvSpPr>
          <p:spPr>
            <a:xfrm>
              <a:off x="2017230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7" name="Straight Connector 1046"/>
            <p:cNvSpPr/>
            <p:nvPr/>
          </p:nvSpPr>
          <p:spPr>
            <a:xfrm>
              <a:off x="241494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8" name="Straight Connector 1047"/>
            <p:cNvSpPr/>
            <p:nvPr/>
          </p:nvSpPr>
          <p:spPr>
            <a:xfrm>
              <a:off x="237884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9" name="Straight Connector 1058"/>
            <p:cNvSpPr/>
            <p:nvPr/>
          </p:nvSpPr>
          <p:spPr>
            <a:xfrm>
              <a:off x="249925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0" name="Straight Connector 1059"/>
            <p:cNvSpPr/>
            <p:nvPr/>
          </p:nvSpPr>
          <p:spPr>
            <a:xfrm>
              <a:off x="213160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1" name="Straight Connector 1060"/>
            <p:cNvSpPr/>
            <p:nvPr/>
          </p:nvSpPr>
          <p:spPr>
            <a:xfrm>
              <a:off x="61087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2" name="Straight Connector 1061"/>
            <p:cNvSpPr/>
            <p:nvPr/>
          </p:nvSpPr>
          <p:spPr>
            <a:xfrm>
              <a:off x="574109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3" name="Straight Connector 1062"/>
            <p:cNvSpPr/>
            <p:nvPr/>
          </p:nvSpPr>
          <p:spPr>
            <a:xfrm>
              <a:off x="97114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4" name="Straight Connector 1063"/>
            <p:cNvSpPr/>
            <p:nvPr/>
          </p:nvSpPr>
          <p:spPr>
            <a:xfrm>
              <a:off x="934388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5" name="Straight Connector 1064"/>
            <p:cNvSpPr/>
            <p:nvPr/>
          </p:nvSpPr>
          <p:spPr>
            <a:xfrm>
              <a:off x="1332097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6" name="Straight Connector 1065"/>
            <p:cNvSpPr/>
            <p:nvPr/>
          </p:nvSpPr>
          <p:spPr>
            <a:xfrm>
              <a:off x="1295334" y="311317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7" name="Straight Connector 1066"/>
            <p:cNvSpPr/>
            <p:nvPr/>
          </p:nvSpPr>
          <p:spPr>
            <a:xfrm>
              <a:off x="169304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8" name="Straight Connector 1067"/>
            <p:cNvSpPr/>
            <p:nvPr/>
          </p:nvSpPr>
          <p:spPr>
            <a:xfrm>
              <a:off x="1656283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9" name="Straight Connector 1068"/>
            <p:cNvSpPr/>
            <p:nvPr/>
          </p:nvSpPr>
          <p:spPr>
            <a:xfrm>
              <a:off x="2053993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0" name="Straight Connector 1069"/>
            <p:cNvSpPr/>
            <p:nvPr/>
          </p:nvSpPr>
          <p:spPr>
            <a:xfrm>
              <a:off x="2017230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1" name="Straight Connector 1070"/>
            <p:cNvSpPr/>
            <p:nvPr/>
          </p:nvSpPr>
          <p:spPr>
            <a:xfrm>
              <a:off x="241494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2" name="Straight Connector 1071"/>
            <p:cNvSpPr/>
            <p:nvPr/>
          </p:nvSpPr>
          <p:spPr>
            <a:xfrm>
              <a:off x="237884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3" name="Straight Connector 1082"/>
            <p:cNvSpPr/>
            <p:nvPr/>
          </p:nvSpPr>
          <p:spPr>
            <a:xfrm>
              <a:off x="249925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4" name="Straight Connector 1083"/>
            <p:cNvSpPr/>
            <p:nvPr/>
          </p:nvSpPr>
          <p:spPr>
            <a:xfrm>
              <a:off x="213160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5" name="Straight Connector 1084"/>
            <p:cNvSpPr/>
            <p:nvPr/>
          </p:nvSpPr>
          <p:spPr>
            <a:xfrm>
              <a:off x="61087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6" name="Straight Connector 1085"/>
            <p:cNvSpPr/>
            <p:nvPr/>
          </p:nvSpPr>
          <p:spPr>
            <a:xfrm>
              <a:off x="574109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7" name="Straight Connector 1086"/>
            <p:cNvSpPr/>
            <p:nvPr/>
          </p:nvSpPr>
          <p:spPr>
            <a:xfrm>
              <a:off x="97114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8" name="Straight Connector 1087"/>
            <p:cNvSpPr/>
            <p:nvPr/>
          </p:nvSpPr>
          <p:spPr>
            <a:xfrm>
              <a:off x="934388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9" name="Straight Connector 1088"/>
            <p:cNvSpPr/>
            <p:nvPr/>
          </p:nvSpPr>
          <p:spPr>
            <a:xfrm>
              <a:off x="1332097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0" name="Straight Connector 1089"/>
            <p:cNvSpPr/>
            <p:nvPr/>
          </p:nvSpPr>
          <p:spPr>
            <a:xfrm>
              <a:off x="1295334" y="419601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1" name="Straight Connector 1090"/>
            <p:cNvSpPr/>
            <p:nvPr/>
          </p:nvSpPr>
          <p:spPr>
            <a:xfrm>
              <a:off x="169304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2" name="Straight Connector 1091"/>
            <p:cNvSpPr/>
            <p:nvPr/>
          </p:nvSpPr>
          <p:spPr>
            <a:xfrm>
              <a:off x="1656283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3" name="Straight Connector 1092"/>
            <p:cNvSpPr/>
            <p:nvPr/>
          </p:nvSpPr>
          <p:spPr>
            <a:xfrm>
              <a:off x="2053993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4" name="Straight Connector 1093"/>
            <p:cNvSpPr/>
            <p:nvPr/>
          </p:nvSpPr>
          <p:spPr>
            <a:xfrm>
              <a:off x="2017230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5" name="Straight Connector 1094"/>
            <p:cNvSpPr/>
            <p:nvPr/>
          </p:nvSpPr>
          <p:spPr>
            <a:xfrm>
              <a:off x="241494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6" name="Straight Connector 1095"/>
            <p:cNvSpPr/>
            <p:nvPr/>
          </p:nvSpPr>
          <p:spPr>
            <a:xfrm>
              <a:off x="237884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1" name="Straight Connector 1130"/>
            <p:cNvSpPr/>
            <p:nvPr/>
          </p:nvSpPr>
          <p:spPr>
            <a:xfrm>
              <a:off x="249925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2" name="Straight Connector 1131"/>
            <p:cNvSpPr/>
            <p:nvPr/>
          </p:nvSpPr>
          <p:spPr>
            <a:xfrm>
              <a:off x="213160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3" name="Straight Connector 1132"/>
            <p:cNvSpPr/>
            <p:nvPr/>
          </p:nvSpPr>
          <p:spPr>
            <a:xfrm>
              <a:off x="610872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4" name="Straight Connector 1133"/>
            <p:cNvSpPr/>
            <p:nvPr/>
          </p:nvSpPr>
          <p:spPr>
            <a:xfrm>
              <a:off x="574109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5" name="Straight Connector 1134"/>
            <p:cNvSpPr/>
            <p:nvPr/>
          </p:nvSpPr>
          <p:spPr>
            <a:xfrm>
              <a:off x="97114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6" name="Straight Connector 1135"/>
            <p:cNvSpPr/>
            <p:nvPr/>
          </p:nvSpPr>
          <p:spPr>
            <a:xfrm>
              <a:off x="934388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7" name="Straight Connector 1136"/>
            <p:cNvSpPr/>
            <p:nvPr/>
          </p:nvSpPr>
          <p:spPr>
            <a:xfrm>
              <a:off x="1332097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8" name="Straight Connector 1137"/>
            <p:cNvSpPr/>
            <p:nvPr/>
          </p:nvSpPr>
          <p:spPr>
            <a:xfrm>
              <a:off x="1295334" y="49179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9" name="Straight Connector 1138"/>
            <p:cNvSpPr/>
            <p:nvPr/>
          </p:nvSpPr>
          <p:spPr>
            <a:xfrm>
              <a:off x="169304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0" name="Straight Connector 1139"/>
            <p:cNvSpPr/>
            <p:nvPr/>
          </p:nvSpPr>
          <p:spPr>
            <a:xfrm>
              <a:off x="1656283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1" name="Straight Connector 1140"/>
            <p:cNvSpPr/>
            <p:nvPr/>
          </p:nvSpPr>
          <p:spPr>
            <a:xfrm>
              <a:off x="2053993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2" name="Straight Connector 1141"/>
            <p:cNvSpPr/>
            <p:nvPr/>
          </p:nvSpPr>
          <p:spPr>
            <a:xfrm>
              <a:off x="2017230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3" name="Straight Connector 1142"/>
            <p:cNvSpPr/>
            <p:nvPr/>
          </p:nvSpPr>
          <p:spPr>
            <a:xfrm>
              <a:off x="241494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4" name="Straight Connector 1143"/>
            <p:cNvSpPr/>
            <p:nvPr/>
          </p:nvSpPr>
          <p:spPr>
            <a:xfrm>
              <a:off x="237884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5" name="Straight Connector 1154"/>
            <p:cNvSpPr/>
            <p:nvPr/>
          </p:nvSpPr>
          <p:spPr>
            <a:xfrm>
              <a:off x="249925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6" name="Straight Connector 1155"/>
            <p:cNvSpPr/>
            <p:nvPr/>
          </p:nvSpPr>
          <p:spPr>
            <a:xfrm>
              <a:off x="213160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7" name="Straight Connector 1156"/>
            <p:cNvSpPr/>
            <p:nvPr/>
          </p:nvSpPr>
          <p:spPr>
            <a:xfrm>
              <a:off x="61087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8" name="Straight Connector 1157"/>
            <p:cNvSpPr/>
            <p:nvPr/>
          </p:nvSpPr>
          <p:spPr>
            <a:xfrm>
              <a:off x="574109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9" name="Straight Connector 1158"/>
            <p:cNvSpPr/>
            <p:nvPr/>
          </p:nvSpPr>
          <p:spPr>
            <a:xfrm>
              <a:off x="97114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0" name="Straight Connector 1159"/>
            <p:cNvSpPr/>
            <p:nvPr/>
          </p:nvSpPr>
          <p:spPr>
            <a:xfrm>
              <a:off x="934388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1" name="Straight Connector 1160"/>
            <p:cNvSpPr/>
            <p:nvPr/>
          </p:nvSpPr>
          <p:spPr>
            <a:xfrm>
              <a:off x="1332097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2" name="Straight Connector 1161"/>
            <p:cNvSpPr/>
            <p:nvPr/>
          </p:nvSpPr>
          <p:spPr>
            <a:xfrm>
              <a:off x="1295334" y="455695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3" name="Straight Connector 1162"/>
            <p:cNvSpPr/>
            <p:nvPr/>
          </p:nvSpPr>
          <p:spPr>
            <a:xfrm>
              <a:off x="169304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4" name="Straight Connector 1163"/>
            <p:cNvSpPr/>
            <p:nvPr/>
          </p:nvSpPr>
          <p:spPr>
            <a:xfrm>
              <a:off x="1656283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5" name="Straight Connector 1164"/>
            <p:cNvSpPr/>
            <p:nvPr/>
          </p:nvSpPr>
          <p:spPr>
            <a:xfrm>
              <a:off x="2053993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6" name="Straight Connector 1165"/>
            <p:cNvSpPr/>
            <p:nvPr/>
          </p:nvSpPr>
          <p:spPr>
            <a:xfrm>
              <a:off x="2017230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7" name="Straight Connector 1166"/>
            <p:cNvSpPr/>
            <p:nvPr/>
          </p:nvSpPr>
          <p:spPr>
            <a:xfrm>
              <a:off x="241494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8" name="Straight Connector 1167"/>
            <p:cNvSpPr/>
            <p:nvPr/>
          </p:nvSpPr>
          <p:spPr>
            <a:xfrm>
              <a:off x="237884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9" name="Straight Connector 1168"/>
            <p:cNvSpPr/>
            <p:nvPr/>
          </p:nvSpPr>
          <p:spPr>
            <a:xfrm>
              <a:off x="2053993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70" name="Straight Connector 1169"/>
            <p:cNvSpPr/>
            <p:nvPr/>
          </p:nvSpPr>
          <p:spPr>
            <a:xfrm>
              <a:off x="2017230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3" name="Straight Connector 402"/>
            <p:cNvSpPr/>
            <p:nvPr/>
          </p:nvSpPr>
          <p:spPr>
            <a:xfrm>
              <a:off x="277592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4" name="Straight Connector 403"/>
            <p:cNvSpPr/>
            <p:nvPr/>
          </p:nvSpPr>
          <p:spPr>
            <a:xfrm>
              <a:off x="2739161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5" name="Straight Connector 404"/>
            <p:cNvSpPr/>
            <p:nvPr/>
          </p:nvSpPr>
          <p:spPr>
            <a:xfrm>
              <a:off x="3136872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6" name="Straight Connector 405"/>
            <p:cNvSpPr/>
            <p:nvPr/>
          </p:nvSpPr>
          <p:spPr>
            <a:xfrm>
              <a:off x="3100108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7" name="Straight Connector 406"/>
            <p:cNvSpPr/>
            <p:nvPr/>
          </p:nvSpPr>
          <p:spPr>
            <a:xfrm>
              <a:off x="349781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8" name="Straight Connector 407"/>
            <p:cNvSpPr/>
            <p:nvPr/>
          </p:nvSpPr>
          <p:spPr>
            <a:xfrm>
              <a:off x="346105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9" name="Straight Connector 408"/>
            <p:cNvSpPr/>
            <p:nvPr/>
          </p:nvSpPr>
          <p:spPr>
            <a:xfrm>
              <a:off x="385876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0" name="Straight Connector 409"/>
            <p:cNvSpPr/>
            <p:nvPr/>
          </p:nvSpPr>
          <p:spPr>
            <a:xfrm>
              <a:off x="3822003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1" name="Straight Connector 410"/>
            <p:cNvSpPr/>
            <p:nvPr/>
          </p:nvSpPr>
          <p:spPr>
            <a:xfrm>
              <a:off x="421971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2" name="Straight Connector 411"/>
            <p:cNvSpPr/>
            <p:nvPr/>
          </p:nvSpPr>
          <p:spPr>
            <a:xfrm>
              <a:off x="4182950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3" name="Straight Connector 412"/>
            <p:cNvSpPr/>
            <p:nvPr/>
          </p:nvSpPr>
          <p:spPr>
            <a:xfrm>
              <a:off x="458066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4" name="Straight Connector 413"/>
            <p:cNvSpPr/>
            <p:nvPr/>
          </p:nvSpPr>
          <p:spPr>
            <a:xfrm>
              <a:off x="4543896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5" name="Straight Connector 414"/>
            <p:cNvSpPr/>
            <p:nvPr/>
          </p:nvSpPr>
          <p:spPr>
            <a:xfrm>
              <a:off x="4941608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6" name="Straight Connector 415"/>
            <p:cNvSpPr/>
            <p:nvPr/>
          </p:nvSpPr>
          <p:spPr>
            <a:xfrm>
              <a:off x="4904845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7" name="Straight Connector 416"/>
            <p:cNvSpPr/>
            <p:nvPr/>
          </p:nvSpPr>
          <p:spPr>
            <a:xfrm>
              <a:off x="5301885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8" name="Straight Connector 417"/>
            <p:cNvSpPr/>
            <p:nvPr/>
          </p:nvSpPr>
          <p:spPr>
            <a:xfrm>
              <a:off x="5265124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9" name="Straight Connector 418"/>
            <p:cNvSpPr/>
            <p:nvPr/>
          </p:nvSpPr>
          <p:spPr>
            <a:xfrm>
              <a:off x="5662833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0" name="Straight Connector 419"/>
            <p:cNvSpPr/>
            <p:nvPr/>
          </p:nvSpPr>
          <p:spPr>
            <a:xfrm>
              <a:off x="5626070" y="5872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7" name="Straight Connector 426"/>
            <p:cNvSpPr/>
            <p:nvPr/>
          </p:nvSpPr>
          <p:spPr>
            <a:xfrm>
              <a:off x="277592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8" name="Straight Connector 427"/>
            <p:cNvSpPr/>
            <p:nvPr/>
          </p:nvSpPr>
          <p:spPr>
            <a:xfrm>
              <a:off x="2739161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9" name="Straight Connector 428"/>
            <p:cNvSpPr/>
            <p:nvPr/>
          </p:nvSpPr>
          <p:spPr>
            <a:xfrm>
              <a:off x="3136872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0" name="Straight Connector 429"/>
            <p:cNvSpPr/>
            <p:nvPr/>
          </p:nvSpPr>
          <p:spPr>
            <a:xfrm>
              <a:off x="3100108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1" name="Straight Connector 430"/>
            <p:cNvSpPr/>
            <p:nvPr/>
          </p:nvSpPr>
          <p:spPr>
            <a:xfrm>
              <a:off x="349781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2" name="Straight Connector 431"/>
            <p:cNvSpPr/>
            <p:nvPr/>
          </p:nvSpPr>
          <p:spPr>
            <a:xfrm>
              <a:off x="346105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3" name="Straight Connector 432"/>
            <p:cNvSpPr/>
            <p:nvPr/>
          </p:nvSpPr>
          <p:spPr>
            <a:xfrm>
              <a:off x="385876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4" name="Straight Connector 433"/>
            <p:cNvSpPr/>
            <p:nvPr/>
          </p:nvSpPr>
          <p:spPr>
            <a:xfrm>
              <a:off x="3822003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5" name="Straight Connector 434"/>
            <p:cNvSpPr/>
            <p:nvPr/>
          </p:nvSpPr>
          <p:spPr>
            <a:xfrm>
              <a:off x="421971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6" name="Straight Connector 435"/>
            <p:cNvSpPr/>
            <p:nvPr/>
          </p:nvSpPr>
          <p:spPr>
            <a:xfrm>
              <a:off x="4182950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7" name="Straight Connector 436"/>
            <p:cNvSpPr/>
            <p:nvPr/>
          </p:nvSpPr>
          <p:spPr>
            <a:xfrm>
              <a:off x="458066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8" name="Straight Connector 437"/>
            <p:cNvSpPr/>
            <p:nvPr/>
          </p:nvSpPr>
          <p:spPr>
            <a:xfrm>
              <a:off x="4543896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9" name="Straight Connector 438"/>
            <p:cNvSpPr/>
            <p:nvPr/>
          </p:nvSpPr>
          <p:spPr>
            <a:xfrm>
              <a:off x="4941608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0" name="Straight Connector 439"/>
            <p:cNvSpPr/>
            <p:nvPr/>
          </p:nvSpPr>
          <p:spPr>
            <a:xfrm>
              <a:off x="4904845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1" name="Straight Connector 440"/>
            <p:cNvSpPr/>
            <p:nvPr/>
          </p:nvSpPr>
          <p:spPr>
            <a:xfrm>
              <a:off x="5301885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2" name="Straight Connector 441"/>
            <p:cNvSpPr/>
            <p:nvPr/>
          </p:nvSpPr>
          <p:spPr>
            <a:xfrm>
              <a:off x="5265124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3" name="Straight Connector 442"/>
            <p:cNvSpPr/>
            <p:nvPr/>
          </p:nvSpPr>
          <p:spPr>
            <a:xfrm>
              <a:off x="5662833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4" name="Straight Connector 443"/>
            <p:cNvSpPr/>
            <p:nvPr/>
          </p:nvSpPr>
          <p:spPr>
            <a:xfrm>
              <a:off x="5626070" y="22626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5" name="Straight Connector 474"/>
            <p:cNvSpPr/>
            <p:nvPr/>
          </p:nvSpPr>
          <p:spPr>
            <a:xfrm>
              <a:off x="277592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6" name="Straight Connector 475"/>
            <p:cNvSpPr/>
            <p:nvPr/>
          </p:nvSpPr>
          <p:spPr>
            <a:xfrm>
              <a:off x="2739161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7" name="Straight Connector 476"/>
            <p:cNvSpPr/>
            <p:nvPr/>
          </p:nvSpPr>
          <p:spPr>
            <a:xfrm>
              <a:off x="313687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8" name="Straight Connector 477"/>
            <p:cNvSpPr/>
            <p:nvPr/>
          </p:nvSpPr>
          <p:spPr>
            <a:xfrm>
              <a:off x="3100108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9" name="Straight Connector 478"/>
            <p:cNvSpPr/>
            <p:nvPr/>
          </p:nvSpPr>
          <p:spPr>
            <a:xfrm>
              <a:off x="349781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0" name="Straight Connector 479"/>
            <p:cNvSpPr/>
            <p:nvPr/>
          </p:nvSpPr>
          <p:spPr>
            <a:xfrm>
              <a:off x="346105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1" name="Straight Connector 480"/>
            <p:cNvSpPr/>
            <p:nvPr/>
          </p:nvSpPr>
          <p:spPr>
            <a:xfrm>
              <a:off x="385876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2" name="Straight Connector 481"/>
            <p:cNvSpPr/>
            <p:nvPr/>
          </p:nvSpPr>
          <p:spPr>
            <a:xfrm>
              <a:off x="3822003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3" name="Straight Connector 482"/>
            <p:cNvSpPr/>
            <p:nvPr/>
          </p:nvSpPr>
          <p:spPr>
            <a:xfrm>
              <a:off x="421971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4" name="Straight Connector 483"/>
            <p:cNvSpPr/>
            <p:nvPr/>
          </p:nvSpPr>
          <p:spPr>
            <a:xfrm>
              <a:off x="4182950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5" name="Straight Connector 484"/>
            <p:cNvSpPr/>
            <p:nvPr/>
          </p:nvSpPr>
          <p:spPr>
            <a:xfrm>
              <a:off x="458066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6" name="Straight Connector 485"/>
            <p:cNvSpPr/>
            <p:nvPr/>
          </p:nvSpPr>
          <p:spPr>
            <a:xfrm>
              <a:off x="4543896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7" name="Straight Connector 486"/>
            <p:cNvSpPr/>
            <p:nvPr/>
          </p:nvSpPr>
          <p:spPr>
            <a:xfrm>
              <a:off x="4941608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8" name="Straight Connector 487"/>
            <p:cNvSpPr/>
            <p:nvPr/>
          </p:nvSpPr>
          <p:spPr>
            <a:xfrm>
              <a:off x="4904845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9" name="Straight Connector 488"/>
            <p:cNvSpPr/>
            <p:nvPr/>
          </p:nvSpPr>
          <p:spPr>
            <a:xfrm>
              <a:off x="5301885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0" name="Straight Connector 489"/>
            <p:cNvSpPr/>
            <p:nvPr/>
          </p:nvSpPr>
          <p:spPr>
            <a:xfrm>
              <a:off x="5265124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1" name="Straight Connector 490"/>
            <p:cNvSpPr/>
            <p:nvPr/>
          </p:nvSpPr>
          <p:spPr>
            <a:xfrm>
              <a:off x="5662833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2" name="Straight Connector 491"/>
            <p:cNvSpPr/>
            <p:nvPr/>
          </p:nvSpPr>
          <p:spPr>
            <a:xfrm>
              <a:off x="5626070" y="1669382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9" name="Straight Connector 498"/>
            <p:cNvSpPr/>
            <p:nvPr/>
          </p:nvSpPr>
          <p:spPr>
            <a:xfrm>
              <a:off x="277592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0" name="Straight Connector 499"/>
            <p:cNvSpPr/>
            <p:nvPr/>
          </p:nvSpPr>
          <p:spPr>
            <a:xfrm>
              <a:off x="2739161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1" name="Straight Connector 500"/>
            <p:cNvSpPr/>
            <p:nvPr/>
          </p:nvSpPr>
          <p:spPr>
            <a:xfrm>
              <a:off x="313687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2" name="Straight Connector 501"/>
            <p:cNvSpPr/>
            <p:nvPr/>
          </p:nvSpPr>
          <p:spPr>
            <a:xfrm>
              <a:off x="3100108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3" name="Straight Connector 502"/>
            <p:cNvSpPr/>
            <p:nvPr/>
          </p:nvSpPr>
          <p:spPr>
            <a:xfrm>
              <a:off x="349781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4" name="Straight Connector 503"/>
            <p:cNvSpPr/>
            <p:nvPr/>
          </p:nvSpPr>
          <p:spPr>
            <a:xfrm>
              <a:off x="346105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5" name="Straight Connector 504"/>
            <p:cNvSpPr/>
            <p:nvPr/>
          </p:nvSpPr>
          <p:spPr>
            <a:xfrm>
              <a:off x="385876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6" name="Straight Connector 505"/>
            <p:cNvSpPr/>
            <p:nvPr/>
          </p:nvSpPr>
          <p:spPr>
            <a:xfrm>
              <a:off x="3822003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7" name="Straight Connector 506"/>
            <p:cNvSpPr/>
            <p:nvPr/>
          </p:nvSpPr>
          <p:spPr>
            <a:xfrm>
              <a:off x="421971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8" name="Straight Connector 507"/>
            <p:cNvSpPr/>
            <p:nvPr/>
          </p:nvSpPr>
          <p:spPr>
            <a:xfrm>
              <a:off x="4182950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9" name="Straight Connector 508"/>
            <p:cNvSpPr/>
            <p:nvPr/>
          </p:nvSpPr>
          <p:spPr>
            <a:xfrm>
              <a:off x="458066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0" name="Straight Connector 509"/>
            <p:cNvSpPr/>
            <p:nvPr/>
          </p:nvSpPr>
          <p:spPr>
            <a:xfrm>
              <a:off x="4543896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1" name="Straight Connector 510"/>
            <p:cNvSpPr/>
            <p:nvPr/>
          </p:nvSpPr>
          <p:spPr>
            <a:xfrm>
              <a:off x="4941608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2" name="Straight Connector 511"/>
            <p:cNvSpPr/>
            <p:nvPr/>
          </p:nvSpPr>
          <p:spPr>
            <a:xfrm>
              <a:off x="4904845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3" name="Straight Connector 512"/>
            <p:cNvSpPr/>
            <p:nvPr/>
          </p:nvSpPr>
          <p:spPr>
            <a:xfrm>
              <a:off x="5301885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4" name="Straight Connector 513"/>
            <p:cNvSpPr/>
            <p:nvPr/>
          </p:nvSpPr>
          <p:spPr>
            <a:xfrm>
              <a:off x="5265124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5" name="Straight Connector 514"/>
            <p:cNvSpPr/>
            <p:nvPr/>
          </p:nvSpPr>
          <p:spPr>
            <a:xfrm>
              <a:off x="5662833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6" name="Straight Connector 515"/>
            <p:cNvSpPr/>
            <p:nvPr/>
          </p:nvSpPr>
          <p:spPr>
            <a:xfrm>
              <a:off x="5626070" y="130843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1" name="Straight Connector 520"/>
            <p:cNvSpPr/>
            <p:nvPr/>
          </p:nvSpPr>
          <p:spPr>
            <a:xfrm>
              <a:off x="277592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2" name="Straight Connector 521"/>
            <p:cNvSpPr/>
            <p:nvPr/>
          </p:nvSpPr>
          <p:spPr>
            <a:xfrm>
              <a:off x="2739161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3" name="Straight Connector 522"/>
            <p:cNvSpPr/>
            <p:nvPr/>
          </p:nvSpPr>
          <p:spPr>
            <a:xfrm>
              <a:off x="3136872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4" name="Straight Connector 523"/>
            <p:cNvSpPr/>
            <p:nvPr/>
          </p:nvSpPr>
          <p:spPr>
            <a:xfrm>
              <a:off x="3100108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5" name="Straight Connector 524"/>
            <p:cNvSpPr/>
            <p:nvPr/>
          </p:nvSpPr>
          <p:spPr>
            <a:xfrm>
              <a:off x="349781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6" name="Straight Connector 525"/>
            <p:cNvSpPr/>
            <p:nvPr/>
          </p:nvSpPr>
          <p:spPr>
            <a:xfrm>
              <a:off x="346105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7" name="Straight Connector 526"/>
            <p:cNvSpPr/>
            <p:nvPr/>
          </p:nvSpPr>
          <p:spPr>
            <a:xfrm>
              <a:off x="385876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8" name="Straight Connector 527"/>
            <p:cNvSpPr/>
            <p:nvPr/>
          </p:nvSpPr>
          <p:spPr>
            <a:xfrm>
              <a:off x="3822003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9" name="Straight Connector 528"/>
            <p:cNvSpPr/>
            <p:nvPr/>
          </p:nvSpPr>
          <p:spPr>
            <a:xfrm>
              <a:off x="421971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0" name="Straight Connector 529"/>
            <p:cNvSpPr/>
            <p:nvPr/>
          </p:nvSpPr>
          <p:spPr>
            <a:xfrm>
              <a:off x="4182950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1" name="Straight Connector 530"/>
            <p:cNvSpPr/>
            <p:nvPr/>
          </p:nvSpPr>
          <p:spPr>
            <a:xfrm>
              <a:off x="458066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2" name="Straight Connector 531"/>
            <p:cNvSpPr/>
            <p:nvPr/>
          </p:nvSpPr>
          <p:spPr>
            <a:xfrm>
              <a:off x="4543896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3" name="Straight Connector 532"/>
            <p:cNvSpPr/>
            <p:nvPr/>
          </p:nvSpPr>
          <p:spPr>
            <a:xfrm>
              <a:off x="4941608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4" name="Straight Connector 533"/>
            <p:cNvSpPr/>
            <p:nvPr/>
          </p:nvSpPr>
          <p:spPr>
            <a:xfrm>
              <a:off x="4904845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5" name="Straight Connector 534"/>
            <p:cNvSpPr/>
            <p:nvPr/>
          </p:nvSpPr>
          <p:spPr>
            <a:xfrm>
              <a:off x="5301885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6" name="Straight Connector 535"/>
            <p:cNvSpPr/>
            <p:nvPr/>
          </p:nvSpPr>
          <p:spPr>
            <a:xfrm>
              <a:off x="5265124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7" name="Straight Connector 536"/>
            <p:cNvSpPr/>
            <p:nvPr/>
          </p:nvSpPr>
          <p:spPr>
            <a:xfrm>
              <a:off x="5662833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8" name="Straight Connector 537"/>
            <p:cNvSpPr/>
            <p:nvPr/>
          </p:nvSpPr>
          <p:spPr>
            <a:xfrm>
              <a:off x="5626070" y="948155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5" name="Straight Connector 544"/>
            <p:cNvSpPr/>
            <p:nvPr/>
          </p:nvSpPr>
          <p:spPr>
            <a:xfrm>
              <a:off x="277592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6" name="Straight Connector 545"/>
            <p:cNvSpPr/>
            <p:nvPr/>
          </p:nvSpPr>
          <p:spPr>
            <a:xfrm>
              <a:off x="2739161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7" name="Straight Connector 546"/>
            <p:cNvSpPr/>
            <p:nvPr/>
          </p:nvSpPr>
          <p:spPr>
            <a:xfrm>
              <a:off x="313687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8" name="Straight Connector 547"/>
            <p:cNvSpPr/>
            <p:nvPr/>
          </p:nvSpPr>
          <p:spPr>
            <a:xfrm>
              <a:off x="3100108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9" name="Straight Connector 548"/>
            <p:cNvSpPr/>
            <p:nvPr/>
          </p:nvSpPr>
          <p:spPr>
            <a:xfrm>
              <a:off x="349781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0" name="Straight Connector 549"/>
            <p:cNvSpPr/>
            <p:nvPr/>
          </p:nvSpPr>
          <p:spPr>
            <a:xfrm>
              <a:off x="346105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1" name="Straight Connector 550"/>
            <p:cNvSpPr/>
            <p:nvPr/>
          </p:nvSpPr>
          <p:spPr>
            <a:xfrm>
              <a:off x="385876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2" name="Straight Connector 551"/>
            <p:cNvSpPr/>
            <p:nvPr/>
          </p:nvSpPr>
          <p:spPr>
            <a:xfrm>
              <a:off x="3822003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3" name="Straight Connector 552"/>
            <p:cNvSpPr/>
            <p:nvPr/>
          </p:nvSpPr>
          <p:spPr>
            <a:xfrm>
              <a:off x="421971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4" name="Straight Connector 553"/>
            <p:cNvSpPr/>
            <p:nvPr/>
          </p:nvSpPr>
          <p:spPr>
            <a:xfrm>
              <a:off x="4182950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5" name="Straight Connector 554"/>
            <p:cNvSpPr/>
            <p:nvPr/>
          </p:nvSpPr>
          <p:spPr>
            <a:xfrm>
              <a:off x="458066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6" name="Straight Connector 555"/>
            <p:cNvSpPr/>
            <p:nvPr/>
          </p:nvSpPr>
          <p:spPr>
            <a:xfrm>
              <a:off x="4543896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7" name="Straight Connector 556"/>
            <p:cNvSpPr/>
            <p:nvPr/>
          </p:nvSpPr>
          <p:spPr>
            <a:xfrm>
              <a:off x="4941608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8" name="Straight Connector 557"/>
            <p:cNvSpPr/>
            <p:nvPr/>
          </p:nvSpPr>
          <p:spPr>
            <a:xfrm>
              <a:off x="4904845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9" name="Straight Connector 558"/>
            <p:cNvSpPr/>
            <p:nvPr/>
          </p:nvSpPr>
          <p:spPr>
            <a:xfrm>
              <a:off x="5301885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0" name="Straight Connector 559"/>
            <p:cNvSpPr/>
            <p:nvPr/>
          </p:nvSpPr>
          <p:spPr>
            <a:xfrm>
              <a:off x="5265124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1" name="Straight Connector 560"/>
            <p:cNvSpPr/>
            <p:nvPr/>
          </p:nvSpPr>
          <p:spPr>
            <a:xfrm>
              <a:off x="5662833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2" name="Straight Connector 561"/>
            <p:cNvSpPr/>
            <p:nvPr/>
          </p:nvSpPr>
          <p:spPr>
            <a:xfrm>
              <a:off x="5626070" y="275222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9" name="Straight Connector 568"/>
            <p:cNvSpPr/>
            <p:nvPr/>
          </p:nvSpPr>
          <p:spPr>
            <a:xfrm>
              <a:off x="277592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0" name="Straight Connector 569"/>
            <p:cNvSpPr/>
            <p:nvPr/>
          </p:nvSpPr>
          <p:spPr>
            <a:xfrm>
              <a:off x="2739161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1" name="Straight Connector 570"/>
            <p:cNvSpPr/>
            <p:nvPr/>
          </p:nvSpPr>
          <p:spPr>
            <a:xfrm>
              <a:off x="313687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2" name="Straight Connector 571"/>
            <p:cNvSpPr/>
            <p:nvPr/>
          </p:nvSpPr>
          <p:spPr>
            <a:xfrm>
              <a:off x="3100108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3" name="Straight Connector 572"/>
            <p:cNvSpPr/>
            <p:nvPr/>
          </p:nvSpPr>
          <p:spPr>
            <a:xfrm>
              <a:off x="349781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4" name="Straight Connector 573"/>
            <p:cNvSpPr/>
            <p:nvPr/>
          </p:nvSpPr>
          <p:spPr>
            <a:xfrm>
              <a:off x="346105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5" name="Straight Connector 574"/>
            <p:cNvSpPr/>
            <p:nvPr/>
          </p:nvSpPr>
          <p:spPr>
            <a:xfrm>
              <a:off x="385876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6" name="Straight Connector 575"/>
            <p:cNvSpPr/>
            <p:nvPr/>
          </p:nvSpPr>
          <p:spPr>
            <a:xfrm>
              <a:off x="3822003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7" name="Straight Connector 576"/>
            <p:cNvSpPr/>
            <p:nvPr/>
          </p:nvSpPr>
          <p:spPr>
            <a:xfrm>
              <a:off x="421971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8" name="Straight Connector 577"/>
            <p:cNvSpPr/>
            <p:nvPr/>
          </p:nvSpPr>
          <p:spPr>
            <a:xfrm>
              <a:off x="4182950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9" name="Straight Connector 578"/>
            <p:cNvSpPr/>
            <p:nvPr/>
          </p:nvSpPr>
          <p:spPr>
            <a:xfrm>
              <a:off x="458066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0" name="Straight Connector 579"/>
            <p:cNvSpPr/>
            <p:nvPr/>
          </p:nvSpPr>
          <p:spPr>
            <a:xfrm>
              <a:off x="4543896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1" name="Straight Connector 580"/>
            <p:cNvSpPr/>
            <p:nvPr/>
          </p:nvSpPr>
          <p:spPr>
            <a:xfrm>
              <a:off x="4941608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2" name="Straight Connector 581"/>
            <p:cNvSpPr/>
            <p:nvPr/>
          </p:nvSpPr>
          <p:spPr>
            <a:xfrm>
              <a:off x="4904845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3" name="Straight Connector 582"/>
            <p:cNvSpPr/>
            <p:nvPr/>
          </p:nvSpPr>
          <p:spPr>
            <a:xfrm>
              <a:off x="5301885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4" name="Straight Connector 583"/>
            <p:cNvSpPr/>
            <p:nvPr/>
          </p:nvSpPr>
          <p:spPr>
            <a:xfrm>
              <a:off x="5265124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5" name="Straight Connector 584"/>
            <p:cNvSpPr/>
            <p:nvPr/>
          </p:nvSpPr>
          <p:spPr>
            <a:xfrm>
              <a:off x="5662833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6" name="Straight Connector 585"/>
            <p:cNvSpPr/>
            <p:nvPr/>
          </p:nvSpPr>
          <p:spPr>
            <a:xfrm>
              <a:off x="5626070" y="239127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3" name="Straight Connector 592"/>
            <p:cNvSpPr/>
            <p:nvPr/>
          </p:nvSpPr>
          <p:spPr>
            <a:xfrm>
              <a:off x="277592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4" name="Straight Connector 593"/>
            <p:cNvSpPr/>
            <p:nvPr/>
          </p:nvSpPr>
          <p:spPr>
            <a:xfrm>
              <a:off x="2739161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5" name="Straight Connector 594"/>
            <p:cNvSpPr/>
            <p:nvPr/>
          </p:nvSpPr>
          <p:spPr>
            <a:xfrm>
              <a:off x="313687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6" name="Straight Connector 595"/>
            <p:cNvSpPr/>
            <p:nvPr/>
          </p:nvSpPr>
          <p:spPr>
            <a:xfrm>
              <a:off x="3100108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7" name="Straight Connector 596"/>
            <p:cNvSpPr/>
            <p:nvPr/>
          </p:nvSpPr>
          <p:spPr>
            <a:xfrm>
              <a:off x="349781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8" name="Straight Connector 597"/>
            <p:cNvSpPr/>
            <p:nvPr/>
          </p:nvSpPr>
          <p:spPr>
            <a:xfrm>
              <a:off x="346105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9" name="Straight Connector 598"/>
            <p:cNvSpPr/>
            <p:nvPr/>
          </p:nvSpPr>
          <p:spPr>
            <a:xfrm>
              <a:off x="385876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0" name="Straight Connector 599"/>
            <p:cNvSpPr/>
            <p:nvPr/>
          </p:nvSpPr>
          <p:spPr>
            <a:xfrm>
              <a:off x="3822003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1" name="Straight Connector 600"/>
            <p:cNvSpPr/>
            <p:nvPr/>
          </p:nvSpPr>
          <p:spPr>
            <a:xfrm>
              <a:off x="421971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2" name="Straight Connector 601"/>
            <p:cNvSpPr/>
            <p:nvPr/>
          </p:nvSpPr>
          <p:spPr>
            <a:xfrm>
              <a:off x="4182950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3" name="Straight Connector 602"/>
            <p:cNvSpPr/>
            <p:nvPr/>
          </p:nvSpPr>
          <p:spPr>
            <a:xfrm>
              <a:off x="458066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4" name="Straight Connector 603"/>
            <p:cNvSpPr/>
            <p:nvPr/>
          </p:nvSpPr>
          <p:spPr>
            <a:xfrm>
              <a:off x="4543896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5" name="Straight Connector 604"/>
            <p:cNvSpPr/>
            <p:nvPr/>
          </p:nvSpPr>
          <p:spPr>
            <a:xfrm>
              <a:off x="4941608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6" name="Straight Connector 605"/>
            <p:cNvSpPr/>
            <p:nvPr/>
          </p:nvSpPr>
          <p:spPr>
            <a:xfrm>
              <a:off x="4904845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7" name="Straight Connector 606"/>
            <p:cNvSpPr/>
            <p:nvPr/>
          </p:nvSpPr>
          <p:spPr>
            <a:xfrm>
              <a:off x="5301885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8" name="Straight Connector 607"/>
            <p:cNvSpPr/>
            <p:nvPr/>
          </p:nvSpPr>
          <p:spPr>
            <a:xfrm>
              <a:off x="5265124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9" name="Straight Connector 608"/>
            <p:cNvSpPr/>
            <p:nvPr/>
          </p:nvSpPr>
          <p:spPr>
            <a:xfrm>
              <a:off x="5662833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0" name="Straight Connector 609"/>
            <p:cNvSpPr/>
            <p:nvPr/>
          </p:nvSpPr>
          <p:spPr>
            <a:xfrm>
              <a:off x="5626070" y="203032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7" name="Straight Connector 616"/>
            <p:cNvSpPr/>
            <p:nvPr/>
          </p:nvSpPr>
          <p:spPr>
            <a:xfrm>
              <a:off x="277592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8" name="Straight Connector 617"/>
            <p:cNvSpPr/>
            <p:nvPr/>
          </p:nvSpPr>
          <p:spPr>
            <a:xfrm>
              <a:off x="2739161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9" name="Straight Connector 618"/>
            <p:cNvSpPr/>
            <p:nvPr/>
          </p:nvSpPr>
          <p:spPr>
            <a:xfrm>
              <a:off x="313687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0" name="Straight Connector 619"/>
            <p:cNvSpPr/>
            <p:nvPr/>
          </p:nvSpPr>
          <p:spPr>
            <a:xfrm>
              <a:off x="3100108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1" name="Straight Connector 620"/>
            <p:cNvSpPr/>
            <p:nvPr/>
          </p:nvSpPr>
          <p:spPr>
            <a:xfrm>
              <a:off x="349781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2" name="Straight Connector 621"/>
            <p:cNvSpPr/>
            <p:nvPr/>
          </p:nvSpPr>
          <p:spPr>
            <a:xfrm>
              <a:off x="346105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3" name="Straight Connector 622"/>
            <p:cNvSpPr/>
            <p:nvPr/>
          </p:nvSpPr>
          <p:spPr>
            <a:xfrm>
              <a:off x="385876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4" name="Straight Connector 623"/>
            <p:cNvSpPr/>
            <p:nvPr/>
          </p:nvSpPr>
          <p:spPr>
            <a:xfrm>
              <a:off x="3822003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5" name="Straight Connector 624"/>
            <p:cNvSpPr/>
            <p:nvPr/>
          </p:nvSpPr>
          <p:spPr>
            <a:xfrm>
              <a:off x="421971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6" name="Straight Connector 625"/>
            <p:cNvSpPr/>
            <p:nvPr/>
          </p:nvSpPr>
          <p:spPr>
            <a:xfrm>
              <a:off x="4182950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7" name="Straight Connector 626"/>
            <p:cNvSpPr/>
            <p:nvPr/>
          </p:nvSpPr>
          <p:spPr>
            <a:xfrm>
              <a:off x="458066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8" name="Straight Connector 627"/>
            <p:cNvSpPr/>
            <p:nvPr/>
          </p:nvSpPr>
          <p:spPr>
            <a:xfrm>
              <a:off x="4543896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9" name="Straight Connector 628"/>
            <p:cNvSpPr/>
            <p:nvPr/>
          </p:nvSpPr>
          <p:spPr>
            <a:xfrm>
              <a:off x="4941608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0" name="Straight Connector 629"/>
            <p:cNvSpPr/>
            <p:nvPr/>
          </p:nvSpPr>
          <p:spPr>
            <a:xfrm>
              <a:off x="4904845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1" name="Straight Connector 630"/>
            <p:cNvSpPr/>
            <p:nvPr/>
          </p:nvSpPr>
          <p:spPr>
            <a:xfrm>
              <a:off x="5301885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2" name="Straight Connector 631"/>
            <p:cNvSpPr/>
            <p:nvPr/>
          </p:nvSpPr>
          <p:spPr>
            <a:xfrm>
              <a:off x="5265124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3" name="Straight Connector 632"/>
            <p:cNvSpPr/>
            <p:nvPr/>
          </p:nvSpPr>
          <p:spPr>
            <a:xfrm>
              <a:off x="5662833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4" name="Straight Connector 633"/>
            <p:cNvSpPr/>
            <p:nvPr/>
          </p:nvSpPr>
          <p:spPr>
            <a:xfrm>
              <a:off x="5626070" y="3835066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1" name="Straight Connector 640"/>
            <p:cNvSpPr/>
            <p:nvPr/>
          </p:nvSpPr>
          <p:spPr>
            <a:xfrm>
              <a:off x="277592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2" name="Straight Connector 641"/>
            <p:cNvSpPr/>
            <p:nvPr/>
          </p:nvSpPr>
          <p:spPr>
            <a:xfrm>
              <a:off x="2739161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3" name="Straight Connector 642"/>
            <p:cNvSpPr/>
            <p:nvPr/>
          </p:nvSpPr>
          <p:spPr>
            <a:xfrm>
              <a:off x="313687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4" name="Straight Connector 643"/>
            <p:cNvSpPr/>
            <p:nvPr/>
          </p:nvSpPr>
          <p:spPr>
            <a:xfrm>
              <a:off x="3100108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5" name="Straight Connector 644"/>
            <p:cNvSpPr/>
            <p:nvPr/>
          </p:nvSpPr>
          <p:spPr>
            <a:xfrm>
              <a:off x="349781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6" name="Straight Connector 645"/>
            <p:cNvSpPr/>
            <p:nvPr/>
          </p:nvSpPr>
          <p:spPr>
            <a:xfrm>
              <a:off x="346105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7" name="Straight Connector 646"/>
            <p:cNvSpPr/>
            <p:nvPr/>
          </p:nvSpPr>
          <p:spPr>
            <a:xfrm>
              <a:off x="385876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8" name="Straight Connector 647"/>
            <p:cNvSpPr/>
            <p:nvPr/>
          </p:nvSpPr>
          <p:spPr>
            <a:xfrm>
              <a:off x="3822003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9" name="Straight Connector 648"/>
            <p:cNvSpPr/>
            <p:nvPr/>
          </p:nvSpPr>
          <p:spPr>
            <a:xfrm>
              <a:off x="421971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0" name="Straight Connector 649"/>
            <p:cNvSpPr/>
            <p:nvPr/>
          </p:nvSpPr>
          <p:spPr>
            <a:xfrm>
              <a:off x="4182950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1" name="Straight Connector 650"/>
            <p:cNvSpPr/>
            <p:nvPr/>
          </p:nvSpPr>
          <p:spPr>
            <a:xfrm>
              <a:off x="458066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2" name="Straight Connector 651"/>
            <p:cNvSpPr/>
            <p:nvPr/>
          </p:nvSpPr>
          <p:spPr>
            <a:xfrm>
              <a:off x="4543896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3" name="Straight Connector 652"/>
            <p:cNvSpPr/>
            <p:nvPr/>
          </p:nvSpPr>
          <p:spPr>
            <a:xfrm>
              <a:off x="4941608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4" name="Straight Connector 653"/>
            <p:cNvSpPr/>
            <p:nvPr/>
          </p:nvSpPr>
          <p:spPr>
            <a:xfrm>
              <a:off x="4904845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5" name="Straight Connector 654"/>
            <p:cNvSpPr/>
            <p:nvPr/>
          </p:nvSpPr>
          <p:spPr>
            <a:xfrm>
              <a:off x="5301885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6" name="Straight Connector 655"/>
            <p:cNvSpPr/>
            <p:nvPr/>
          </p:nvSpPr>
          <p:spPr>
            <a:xfrm>
              <a:off x="5265124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7" name="Straight Connector 656"/>
            <p:cNvSpPr/>
            <p:nvPr/>
          </p:nvSpPr>
          <p:spPr>
            <a:xfrm>
              <a:off x="5662833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8" name="Straight Connector 657"/>
            <p:cNvSpPr/>
            <p:nvPr/>
          </p:nvSpPr>
          <p:spPr>
            <a:xfrm>
              <a:off x="5626070" y="347411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5" name="Straight Connector 664"/>
            <p:cNvSpPr/>
            <p:nvPr/>
          </p:nvSpPr>
          <p:spPr>
            <a:xfrm>
              <a:off x="277592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6" name="Straight Connector 665"/>
            <p:cNvSpPr/>
            <p:nvPr/>
          </p:nvSpPr>
          <p:spPr>
            <a:xfrm>
              <a:off x="2739161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7" name="Straight Connector 666"/>
            <p:cNvSpPr/>
            <p:nvPr/>
          </p:nvSpPr>
          <p:spPr>
            <a:xfrm>
              <a:off x="313687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8" name="Straight Connector 667"/>
            <p:cNvSpPr/>
            <p:nvPr/>
          </p:nvSpPr>
          <p:spPr>
            <a:xfrm>
              <a:off x="3100108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9" name="Straight Connector 668"/>
            <p:cNvSpPr/>
            <p:nvPr/>
          </p:nvSpPr>
          <p:spPr>
            <a:xfrm>
              <a:off x="349781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0" name="Straight Connector 669"/>
            <p:cNvSpPr/>
            <p:nvPr/>
          </p:nvSpPr>
          <p:spPr>
            <a:xfrm>
              <a:off x="346105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1" name="Straight Connector 670"/>
            <p:cNvSpPr/>
            <p:nvPr/>
          </p:nvSpPr>
          <p:spPr>
            <a:xfrm>
              <a:off x="385876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2" name="Straight Connector 671"/>
            <p:cNvSpPr/>
            <p:nvPr/>
          </p:nvSpPr>
          <p:spPr>
            <a:xfrm>
              <a:off x="3822003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3" name="Straight Connector 672"/>
            <p:cNvSpPr/>
            <p:nvPr/>
          </p:nvSpPr>
          <p:spPr>
            <a:xfrm>
              <a:off x="421971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4" name="Straight Connector 673"/>
            <p:cNvSpPr/>
            <p:nvPr/>
          </p:nvSpPr>
          <p:spPr>
            <a:xfrm>
              <a:off x="4182950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5" name="Straight Connector 674"/>
            <p:cNvSpPr/>
            <p:nvPr/>
          </p:nvSpPr>
          <p:spPr>
            <a:xfrm>
              <a:off x="458066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6" name="Straight Connector 675"/>
            <p:cNvSpPr/>
            <p:nvPr/>
          </p:nvSpPr>
          <p:spPr>
            <a:xfrm>
              <a:off x="4543896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7" name="Straight Connector 676"/>
            <p:cNvSpPr/>
            <p:nvPr/>
          </p:nvSpPr>
          <p:spPr>
            <a:xfrm>
              <a:off x="4941608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8" name="Straight Connector 677"/>
            <p:cNvSpPr/>
            <p:nvPr/>
          </p:nvSpPr>
          <p:spPr>
            <a:xfrm>
              <a:off x="4904845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9" name="Straight Connector 678"/>
            <p:cNvSpPr/>
            <p:nvPr/>
          </p:nvSpPr>
          <p:spPr>
            <a:xfrm>
              <a:off x="5301885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0" name="Straight Connector 679"/>
            <p:cNvSpPr/>
            <p:nvPr/>
          </p:nvSpPr>
          <p:spPr>
            <a:xfrm>
              <a:off x="5265124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1" name="Straight Connector 680"/>
            <p:cNvSpPr/>
            <p:nvPr/>
          </p:nvSpPr>
          <p:spPr>
            <a:xfrm>
              <a:off x="5662833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2" name="Straight Connector 681"/>
            <p:cNvSpPr/>
            <p:nvPr/>
          </p:nvSpPr>
          <p:spPr>
            <a:xfrm>
              <a:off x="5626070" y="311317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9" name="Straight Connector 688"/>
            <p:cNvSpPr/>
            <p:nvPr/>
          </p:nvSpPr>
          <p:spPr>
            <a:xfrm>
              <a:off x="277592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0" name="Straight Connector 689"/>
            <p:cNvSpPr/>
            <p:nvPr/>
          </p:nvSpPr>
          <p:spPr>
            <a:xfrm>
              <a:off x="2739161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1" name="Straight Connector 690"/>
            <p:cNvSpPr/>
            <p:nvPr/>
          </p:nvSpPr>
          <p:spPr>
            <a:xfrm>
              <a:off x="313687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2" name="Straight Connector 691"/>
            <p:cNvSpPr/>
            <p:nvPr/>
          </p:nvSpPr>
          <p:spPr>
            <a:xfrm>
              <a:off x="3100108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3" name="Straight Connector 692"/>
            <p:cNvSpPr/>
            <p:nvPr/>
          </p:nvSpPr>
          <p:spPr>
            <a:xfrm>
              <a:off x="349781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4" name="Straight Connector 693"/>
            <p:cNvSpPr/>
            <p:nvPr/>
          </p:nvSpPr>
          <p:spPr>
            <a:xfrm>
              <a:off x="346105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5" name="Straight Connector 694"/>
            <p:cNvSpPr/>
            <p:nvPr/>
          </p:nvSpPr>
          <p:spPr>
            <a:xfrm>
              <a:off x="385876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6" name="Straight Connector 695"/>
            <p:cNvSpPr/>
            <p:nvPr/>
          </p:nvSpPr>
          <p:spPr>
            <a:xfrm>
              <a:off x="3822003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7" name="Straight Connector 696"/>
            <p:cNvSpPr/>
            <p:nvPr/>
          </p:nvSpPr>
          <p:spPr>
            <a:xfrm>
              <a:off x="421971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8" name="Straight Connector 697"/>
            <p:cNvSpPr/>
            <p:nvPr/>
          </p:nvSpPr>
          <p:spPr>
            <a:xfrm>
              <a:off x="4182950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9" name="Straight Connector 698"/>
            <p:cNvSpPr/>
            <p:nvPr/>
          </p:nvSpPr>
          <p:spPr>
            <a:xfrm>
              <a:off x="458066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0" name="Straight Connector 699"/>
            <p:cNvSpPr/>
            <p:nvPr/>
          </p:nvSpPr>
          <p:spPr>
            <a:xfrm>
              <a:off x="4543896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1" name="Straight Connector 700"/>
            <p:cNvSpPr/>
            <p:nvPr/>
          </p:nvSpPr>
          <p:spPr>
            <a:xfrm>
              <a:off x="4941608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2" name="Straight Connector 701"/>
            <p:cNvSpPr/>
            <p:nvPr/>
          </p:nvSpPr>
          <p:spPr>
            <a:xfrm>
              <a:off x="4904845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3" name="Straight Connector 702"/>
            <p:cNvSpPr/>
            <p:nvPr/>
          </p:nvSpPr>
          <p:spPr>
            <a:xfrm>
              <a:off x="5301885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4" name="Straight Connector 703"/>
            <p:cNvSpPr/>
            <p:nvPr/>
          </p:nvSpPr>
          <p:spPr>
            <a:xfrm>
              <a:off x="5265124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5" name="Straight Connector 704"/>
            <p:cNvSpPr/>
            <p:nvPr/>
          </p:nvSpPr>
          <p:spPr>
            <a:xfrm>
              <a:off x="5662833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6" name="Straight Connector 705"/>
            <p:cNvSpPr/>
            <p:nvPr/>
          </p:nvSpPr>
          <p:spPr>
            <a:xfrm>
              <a:off x="5626070" y="419601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7" name="Straight Connector 736"/>
            <p:cNvSpPr/>
            <p:nvPr/>
          </p:nvSpPr>
          <p:spPr>
            <a:xfrm>
              <a:off x="277592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8" name="Straight Connector 737"/>
            <p:cNvSpPr/>
            <p:nvPr/>
          </p:nvSpPr>
          <p:spPr>
            <a:xfrm>
              <a:off x="2739161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9" name="Straight Connector 738"/>
            <p:cNvSpPr/>
            <p:nvPr/>
          </p:nvSpPr>
          <p:spPr>
            <a:xfrm>
              <a:off x="3136872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0" name="Straight Connector 739"/>
            <p:cNvSpPr/>
            <p:nvPr/>
          </p:nvSpPr>
          <p:spPr>
            <a:xfrm>
              <a:off x="3100108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1" name="Straight Connector 740"/>
            <p:cNvSpPr/>
            <p:nvPr/>
          </p:nvSpPr>
          <p:spPr>
            <a:xfrm>
              <a:off x="349781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2" name="Straight Connector 741"/>
            <p:cNvSpPr/>
            <p:nvPr/>
          </p:nvSpPr>
          <p:spPr>
            <a:xfrm>
              <a:off x="346105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3" name="Straight Connector 742"/>
            <p:cNvSpPr/>
            <p:nvPr/>
          </p:nvSpPr>
          <p:spPr>
            <a:xfrm>
              <a:off x="385876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4" name="Straight Connector 743"/>
            <p:cNvSpPr/>
            <p:nvPr/>
          </p:nvSpPr>
          <p:spPr>
            <a:xfrm>
              <a:off x="3822003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5" name="Straight Connector 744"/>
            <p:cNvSpPr/>
            <p:nvPr/>
          </p:nvSpPr>
          <p:spPr>
            <a:xfrm>
              <a:off x="421971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6" name="Straight Connector 745"/>
            <p:cNvSpPr/>
            <p:nvPr/>
          </p:nvSpPr>
          <p:spPr>
            <a:xfrm>
              <a:off x="4182950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7" name="Straight Connector 746"/>
            <p:cNvSpPr/>
            <p:nvPr/>
          </p:nvSpPr>
          <p:spPr>
            <a:xfrm>
              <a:off x="458066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8" name="Straight Connector 747"/>
            <p:cNvSpPr/>
            <p:nvPr/>
          </p:nvSpPr>
          <p:spPr>
            <a:xfrm>
              <a:off x="4543896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9" name="Straight Connector 748"/>
            <p:cNvSpPr/>
            <p:nvPr/>
          </p:nvSpPr>
          <p:spPr>
            <a:xfrm>
              <a:off x="4941608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0" name="Straight Connector 749"/>
            <p:cNvSpPr/>
            <p:nvPr/>
          </p:nvSpPr>
          <p:spPr>
            <a:xfrm>
              <a:off x="4904845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1" name="Straight Connector 750"/>
            <p:cNvSpPr/>
            <p:nvPr/>
          </p:nvSpPr>
          <p:spPr>
            <a:xfrm>
              <a:off x="5301885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2" name="Straight Connector 751"/>
            <p:cNvSpPr/>
            <p:nvPr/>
          </p:nvSpPr>
          <p:spPr>
            <a:xfrm>
              <a:off x="5265124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3" name="Straight Connector 752"/>
            <p:cNvSpPr/>
            <p:nvPr/>
          </p:nvSpPr>
          <p:spPr>
            <a:xfrm>
              <a:off x="5662833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4" name="Straight Connector 753"/>
            <p:cNvSpPr/>
            <p:nvPr/>
          </p:nvSpPr>
          <p:spPr>
            <a:xfrm>
              <a:off x="5626070" y="49179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1" name="Straight Connector 760"/>
            <p:cNvSpPr/>
            <p:nvPr/>
          </p:nvSpPr>
          <p:spPr>
            <a:xfrm>
              <a:off x="277592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2" name="Straight Connector 761"/>
            <p:cNvSpPr/>
            <p:nvPr/>
          </p:nvSpPr>
          <p:spPr>
            <a:xfrm>
              <a:off x="2739161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3" name="Straight Connector 762"/>
            <p:cNvSpPr/>
            <p:nvPr/>
          </p:nvSpPr>
          <p:spPr>
            <a:xfrm>
              <a:off x="313687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4" name="Straight Connector 763"/>
            <p:cNvSpPr/>
            <p:nvPr/>
          </p:nvSpPr>
          <p:spPr>
            <a:xfrm>
              <a:off x="3100108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5" name="Straight Connector 764"/>
            <p:cNvSpPr/>
            <p:nvPr/>
          </p:nvSpPr>
          <p:spPr>
            <a:xfrm>
              <a:off x="349781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6" name="Straight Connector 765"/>
            <p:cNvSpPr/>
            <p:nvPr/>
          </p:nvSpPr>
          <p:spPr>
            <a:xfrm>
              <a:off x="346105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7" name="Straight Connector 766"/>
            <p:cNvSpPr/>
            <p:nvPr/>
          </p:nvSpPr>
          <p:spPr>
            <a:xfrm>
              <a:off x="385876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8" name="Straight Connector 767"/>
            <p:cNvSpPr/>
            <p:nvPr/>
          </p:nvSpPr>
          <p:spPr>
            <a:xfrm>
              <a:off x="3822003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9" name="Straight Connector 768"/>
            <p:cNvSpPr/>
            <p:nvPr/>
          </p:nvSpPr>
          <p:spPr>
            <a:xfrm>
              <a:off x="421971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0" name="Straight Connector 769"/>
            <p:cNvSpPr/>
            <p:nvPr/>
          </p:nvSpPr>
          <p:spPr>
            <a:xfrm>
              <a:off x="4182950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1" name="Straight Connector 770"/>
            <p:cNvSpPr/>
            <p:nvPr/>
          </p:nvSpPr>
          <p:spPr>
            <a:xfrm>
              <a:off x="458066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2" name="Straight Connector 771"/>
            <p:cNvSpPr/>
            <p:nvPr/>
          </p:nvSpPr>
          <p:spPr>
            <a:xfrm>
              <a:off x="4543896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3" name="Straight Connector 772"/>
            <p:cNvSpPr/>
            <p:nvPr/>
          </p:nvSpPr>
          <p:spPr>
            <a:xfrm>
              <a:off x="4941608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4" name="Straight Connector 773"/>
            <p:cNvSpPr/>
            <p:nvPr/>
          </p:nvSpPr>
          <p:spPr>
            <a:xfrm>
              <a:off x="4904845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5" name="Straight Connector 774"/>
            <p:cNvSpPr/>
            <p:nvPr/>
          </p:nvSpPr>
          <p:spPr>
            <a:xfrm>
              <a:off x="5301885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6" name="Straight Connector 775"/>
            <p:cNvSpPr/>
            <p:nvPr/>
          </p:nvSpPr>
          <p:spPr>
            <a:xfrm>
              <a:off x="5265124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7" name="Straight Connector 776"/>
            <p:cNvSpPr/>
            <p:nvPr/>
          </p:nvSpPr>
          <p:spPr>
            <a:xfrm>
              <a:off x="5662833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8" name="Straight Connector 777"/>
            <p:cNvSpPr/>
            <p:nvPr/>
          </p:nvSpPr>
          <p:spPr>
            <a:xfrm>
              <a:off x="5626070" y="455695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8841791" y="511693"/>
            <a:ext cx="2743200" cy="726135"/>
          </a:xfrm>
        </p:spPr>
        <p:txBody>
          <a:bodyPr anchor="ctr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dirty="0"/>
              <a:t>Prospect/Partner Logo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628891" y="1951710"/>
            <a:ext cx="10724608" cy="2095281"/>
          </a:xfrm>
          <a:ln>
            <a:noFill/>
          </a:ln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4800" b="1" kern="1000" cap="all" spc="93" baseline="0">
                <a:solidFill>
                  <a:schemeClr val="accent4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rgbClr val="2689CA"/>
                </a:solidFill>
              </a:defRPr>
            </a:lvl2pPr>
            <a:lvl3pPr marL="1219170" indent="0">
              <a:buNone/>
              <a:defRPr>
                <a:solidFill>
                  <a:srgbClr val="2689CA"/>
                </a:solidFill>
              </a:defRPr>
            </a:lvl3pPr>
            <a:lvl4pPr marL="1828754" indent="0">
              <a:buNone/>
              <a:defRPr>
                <a:solidFill>
                  <a:srgbClr val="2689CA"/>
                </a:solidFill>
              </a:defRPr>
            </a:lvl4pPr>
            <a:lvl5pPr marL="2438339" indent="0">
              <a:buNone/>
              <a:defRPr>
                <a:solidFill>
                  <a:srgbClr val="2689C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8891" y="4051684"/>
            <a:ext cx="10725149" cy="601883"/>
          </a:xfrm>
        </p:spPr>
        <p:txBody>
          <a:bodyPr lIns="0">
            <a:normAutofit/>
          </a:bodyPr>
          <a:lstStyle>
            <a:lvl1pPr marL="0" indent="0">
              <a:buNone/>
              <a:defRPr sz="2400" i="1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628891" y="5170109"/>
            <a:ext cx="3414183" cy="9144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733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4284103" y="5170108"/>
            <a:ext cx="3414183" cy="9144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733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7939858" y="5170107"/>
            <a:ext cx="3414183" cy="9144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733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446" name="Footer Placeholder 4"/>
          <p:cNvSpPr txBox="1">
            <a:spLocks/>
          </p:cNvSpPr>
          <p:nvPr userDrawn="1"/>
        </p:nvSpPr>
        <p:spPr>
          <a:xfrm>
            <a:off x="9165931" y="202412"/>
            <a:ext cx="2419060" cy="293661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kern="100" spc="80" dirty="0">
                <a:solidFill>
                  <a:srgbClr val="094C7E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603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Picture 1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9" y="298019"/>
            <a:ext cx="1219200" cy="12192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284213" y="252663"/>
            <a:ext cx="7315251" cy="6352672"/>
            <a:chOff x="213160" y="189497"/>
            <a:chExt cx="5486438" cy="4764504"/>
          </a:xfrm>
        </p:grpSpPr>
        <p:sp>
          <p:nvSpPr>
            <p:cNvPr id="797" name="Straight Connector 796"/>
            <p:cNvSpPr/>
            <p:nvPr/>
          </p:nvSpPr>
          <p:spPr>
            <a:xfrm>
              <a:off x="249925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8" name="Straight Connector 797"/>
            <p:cNvSpPr/>
            <p:nvPr/>
          </p:nvSpPr>
          <p:spPr>
            <a:xfrm>
              <a:off x="213160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3" name="Straight Connector 802"/>
            <p:cNvSpPr/>
            <p:nvPr/>
          </p:nvSpPr>
          <p:spPr>
            <a:xfrm>
              <a:off x="1332097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4" name="Straight Connector 803"/>
            <p:cNvSpPr/>
            <p:nvPr/>
          </p:nvSpPr>
          <p:spPr>
            <a:xfrm>
              <a:off x="1295334" y="5872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5" name="Straight Connector 804"/>
            <p:cNvSpPr/>
            <p:nvPr/>
          </p:nvSpPr>
          <p:spPr>
            <a:xfrm>
              <a:off x="169304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6" name="Straight Connector 805"/>
            <p:cNvSpPr/>
            <p:nvPr/>
          </p:nvSpPr>
          <p:spPr>
            <a:xfrm>
              <a:off x="1656283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7" name="Straight Connector 806"/>
            <p:cNvSpPr/>
            <p:nvPr/>
          </p:nvSpPr>
          <p:spPr>
            <a:xfrm>
              <a:off x="2053993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8" name="Straight Connector 807"/>
            <p:cNvSpPr/>
            <p:nvPr/>
          </p:nvSpPr>
          <p:spPr>
            <a:xfrm>
              <a:off x="2017230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9" name="Straight Connector 808"/>
            <p:cNvSpPr/>
            <p:nvPr/>
          </p:nvSpPr>
          <p:spPr>
            <a:xfrm>
              <a:off x="241494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0" name="Straight Connector 809"/>
            <p:cNvSpPr/>
            <p:nvPr/>
          </p:nvSpPr>
          <p:spPr>
            <a:xfrm>
              <a:off x="237884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1" name="Straight Connector 820"/>
            <p:cNvSpPr/>
            <p:nvPr/>
          </p:nvSpPr>
          <p:spPr>
            <a:xfrm>
              <a:off x="249925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2" name="Straight Connector 821"/>
            <p:cNvSpPr/>
            <p:nvPr/>
          </p:nvSpPr>
          <p:spPr>
            <a:xfrm>
              <a:off x="213160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7" name="Straight Connector 826"/>
            <p:cNvSpPr/>
            <p:nvPr/>
          </p:nvSpPr>
          <p:spPr>
            <a:xfrm>
              <a:off x="1332097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8" name="Straight Connector 827"/>
            <p:cNvSpPr/>
            <p:nvPr/>
          </p:nvSpPr>
          <p:spPr>
            <a:xfrm>
              <a:off x="1295334" y="22626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9" name="Straight Connector 828"/>
            <p:cNvSpPr/>
            <p:nvPr/>
          </p:nvSpPr>
          <p:spPr>
            <a:xfrm>
              <a:off x="169304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0" name="Straight Connector 829"/>
            <p:cNvSpPr/>
            <p:nvPr/>
          </p:nvSpPr>
          <p:spPr>
            <a:xfrm>
              <a:off x="1656283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1" name="Straight Connector 830"/>
            <p:cNvSpPr/>
            <p:nvPr/>
          </p:nvSpPr>
          <p:spPr>
            <a:xfrm>
              <a:off x="2053993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2" name="Straight Connector 831"/>
            <p:cNvSpPr/>
            <p:nvPr/>
          </p:nvSpPr>
          <p:spPr>
            <a:xfrm>
              <a:off x="2017230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3" name="Straight Connector 832"/>
            <p:cNvSpPr/>
            <p:nvPr/>
          </p:nvSpPr>
          <p:spPr>
            <a:xfrm>
              <a:off x="241494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34" name="Straight Connector 833"/>
            <p:cNvSpPr/>
            <p:nvPr/>
          </p:nvSpPr>
          <p:spPr>
            <a:xfrm>
              <a:off x="237884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9" name="Straight Connector 868"/>
            <p:cNvSpPr/>
            <p:nvPr/>
          </p:nvSpPr>
          <p:spPr>
            <a:xfrm>
              <a:off x="249925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0" name="Straight Connector 869"/>
            <p:cNvSpPr/>
            <p:nvPr/>
          </p:nvSpPr>
          <p:spPr>
            <a:xfrm>
              <a:off x="213160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1" name="Straight Connector 870"/>
            <p:cNvSpPr/>
            <p:nvPr/>
          </p:nvSpPr>
          <p:spPr>
            <a:xfrm>
              <a:off x="61087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2" name="Straight Connector 871"/>
            <p:cNvSpPr/>
            <p:nvPr/>
          </p:nvSpPr>
          <p:spPr>
            <a:xfrm>
              <a:off x="574109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3" name="Straight Connector 872"/>
            <p:cNvSpPr/>
            <p:nvPr/>
          </p:nvSpPr>
          <p:spPr>
            <a:xfrm>
              <a:off x="97114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4" name="Straight Connector 873"/>
            <p:cNvSpPr/>
            <p:nvPr/>
          </p:nvSpPr>
          <p:spPr>
            <a:xfrm>
              <a:off x="934388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5" name="Straight Connector 874"/>
            <p:cNvSpPr/>
            <p:nvPr/>
          </p:nvSpPr>
          <p:spPr>
            <a:xfrm>
              <a:off x="1332097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6" name="Straight Connector 875"/>
            <p:cNvSpPr/>
            <p:nvPr/>
          </p:nvSpPr>
          <p:spPr>
            <a:xfrm>
              <a:off x="1295334" y="1669382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7" name="Straight Connector 876"/>
            <p:cNvSpPr/>
            <p:nvPr/>
          </p:nvSpPr>
          <p:spPr>
            <a:xfrm>
              <a:off x="169304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8" name="Straight Connector 877"/>
            <p:cNvSpPr/>
            <p:nvPr/>
          </p:nvSpPr>
          <p:spPr>
            <a:xfrm>
              <a:off x="1656283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9" name="Straight Connector 878"/>
            <p:cNvSpPr/>
            <p:nvPr/>
          </p:nvSpPr>
          <p:spPr>
            <a:xfrm>
              <a:off x="2053993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0" name="Straight Connector 879"/>
            <p:cNvSpPr/>
            <p:nvPr/>
          </p:nvSpPr>
          <p:spPr>
            <a:xfrm>
              <a:off x="2017230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1" name="Straight Connector 880"/>
            <p:cNvSpPr/>
            <p:nvPr/>
          </p:nvSpPr>
          <p:spPr>
            <a:xfrm>
              <a:off x="241494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2" name="Straight Connector 881"/>
            <p:cNvSpPr/>
            <p:nvPr/>
          </p:nvSpPr>
          <p:spPr>
            <a:xfrm>
              <a:off x="237884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3" name="Straight Connector 892"/>
            <p:cNvSpPr/>
            <p:nvPr/>
          </p:nvSpPr>
          <p:spPr>
            <a:xfrm>
              <a:off x="249925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4" name="Straight Connector 893"/>
            <p:cNvSpPr/>
            <p:nvPr/>
          </p:nvSpPr>
          <p:spPr>
            <a:xfrm>
              <a:off x="213160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5" name="Straight Connector 894"/>
            <p:cNvSpPr/>
            <p:nvPr/>
          </p:nvSpPr>
          <p:spPr>
            <a:xfrm>
              <a:off x="61087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6" name="Straight Connector 895"/>
            <p:cNvSpPr/>
            <p:nvPr/>
          </p:nvSpPr>
          <p:spPr>
            <a:xfrm>
              <a:off x="574109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7" name="Straight Connector 896"/>
            <p:cNvSpPr/>
            <p:nvPr/>
          </p:nvSpPr>
          <p:spPr>
            <a:xfrm>
              <a:off x="97114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8" name="Straight Connector 897"/>
            <p:cNvSpPr/>
            <p:nvPr/>
          </p:nvSpPr>
          <p:spPr>
            <a:xfrm>
              <a:off x="934388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9" name="Straight Connector 898"/>
            <p:cNvSpPr/>
            <p:nvPr/>
          </p:nvSpPr>
          <p:spPr>
            <a:xfrm>
              <a:off x="1332097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0" name="Straight Connector 899"/>
            <p:cNvSpPr/>
            <p:nvPr/>
          </p:nvSpPr>
          <p:spPr>
            <a:xfrm>
              <a:off x="1295334" y="130843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1" name="Straight Connector 900"/>
            <p:cNvSpPr/>
            <p:nvPr/>
          </p:nvSpPr>
          <p:spPr>
            <a:xfrm>
              <a:off x="169304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2" name="Straight Connector 901"/>
            <p:cNvSpPr/>
            <p:nvPr/>
          </p:nvSpPr>
          <p:spPr>
            <a:xfrm>
              <a:off x="1656283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3" name="Straight Connector 902"/>
            <p:cNvSpPr/>
            <p:nvPr/>
          </p:nvSpPr>
          <p:spPr>
            <a:xfrm>
              <a:off x="241494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4" name="Straight Connector 903"/>
            <p:cNvSpPr/>
            <p:nvPr/>
          </p:nvSpPr>
          <p:spPr>
            <a:xfrm>
              <a:off x="237884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5" name="Straight Connector 914"/>
            <p:cNvSpPr/>
            <p:nvPr/>
          </p:nvSpPr>
          <p:spPr>
            <a:xfrm>
              <a:off x="249925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6" name="Straight Connector 915"/>
            <p:cNvSpPr/>
            <p:nvPr/>
          </p:nvSpPr>
          <p:spPr>
            <a:xfrm>
              <a:off x="213160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1" name="Straight Connector 920"/>
            <p:cNvSpPr/>
            <p:nvPr/>
          </p:nvSpPr>
          <p:spPr>
            <a:xfrm>
              <a:off x="1332097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2" name="Straight Connector 921"/>
            <p:cNvSpPr/>
            <p:nvPr/>
          </p:nvSpPr>
          <p:spPr>
            <a:xfrm>
              <a:off x="1295334" y="948155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3" name="Straight Connector 922"/>
            <p:cNvSpPr/>
            <p:nvPr/>
          </p:nvSpPr>
          <p:spPr>
            <a:xfrm>
              <a:off x="169304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4" name="Straight Connector 923"/>
            <p:cNvSpPr/>
            <p:nvPr/>
          </p:nvSpPr>
          <p:spPr>
            <a:xfrm>
              <a:off x="1656283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5" name="Straight Connector 924"/>
            <p:cNvSpPr/>
            <p:nvPr/>
          </p:nvSpPr>
          <p:spPr>
            <a:xfrm>
              <a:off x="2053993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6" name="Straight Connector 925"/>
            <p:cNvSpPr/>
            <p:nvPr/>
          </p:nvSpPr>
          <p:spPr>
            <a:xfrm>
              <a:off x="2017230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7" name="Straight Connector 926"/>
            <p:cNvSpPr/>
            <p:nvPr/>
          </p:nvSpPr>
          <p:spPr>
            <a:xfrm>
              <a:off x="241494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8" name="Straight Connector 927"/>
            <p:cNvSpPr/>
            <p:nvPr/>
          </p:nvSpPr>
          <p:spPr>
            <a:xfrm>
              <a:off x="237884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9" name="Straight Connector 938"/>
            <p:cNvSpPr/>
            <p:nvPr/>
          </p:nvSpPr>
          <p:spPr>
            <a:xfrm>
              <a:off x="249925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0" name="Straight Connector 939"/>
            <p:cNvSpPr/>
            <p:nvPr/>
          </p:nvSpPr>
          <p:spPr>
            <a:xfrm>
              <a:off x="213160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1" name="Straight Connector 940"/>
            <p:cNvSpPr/>
            <p:nvPr/>
          </p:nvSpPr>
          <p:spPr>
            <a:xfrm>
              <a:off x="61087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2" name="Straight Connector 941"/>
            <p:cNvSpPr/>
            <p:nvPr/>
          </p:nvSpPr>
          <p:spPr>
            <a:xfrm>
              <a:off x="574109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3" name="Straight Connector 942"/>
            <p:cNvSpPr/>
            <p:nvPr/>
          </p:nvSpPr>
          <p:spPr>
            <a:xfrm>
              <a:off x="97114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4" name="Straight Connector 943"/>
            <p:cNvSpPr/>
            <p:nvPr/>
          </p:nvSpPr>
          <p:spPr>
            <a:xfrm>
              <a:off x="934388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5" name="Straight Connector 944"/>
            <p:cNvSpPr/>
            <p:nvPr/>
          </p:nvSpPr>
          <p:spPr>
            <a:xfrm>
              <a:off x="1332097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6" name="Straight Connector 945"/>
            <p:cNvSpPr/>
            <p:nvPr/>
          </p:nvSpPr>
          <p:spPr>
            <a:xfrm>
              <a:off x="1295334" y="275222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7" name="Straight Connector 946"/>
            <p:cNvSpPr/>
            <p:nvPr/>
          </p:nvSpPr>
          <p:spPr>
            <a:xfrm>
              <a:off x="169304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8" name="Straight Connector 947"/>
            <p:cNvSpPr/>
            <p:nvPr/>
          </p:nvSpPr>
          <p:spPr>
            <a:xfrm>
              <a:off x="1656283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9" name="Straight Connector 948"/>
            <p:cNvSpPr/>
            <p:nvPr/>
          </p:nvSpPr>
          <p:spPr>
            <a:xfrm>
              <a:off x="2053993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0" name="Straight Connector 949"/>
            <p:cNvSpPr/>
            <p:nvPr/>
          </p:nvSpPr>
          <p:spPr>
            <a:xfrm>
              <a:off x="2017230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1" name="Straight Connector 950"/>
            <p:cNvSpPr/>
            <p:nvPr/>
          </p:nvSpPr>
          <p:spPr>
            <a:xfrm>
              <a:off x="241494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2" name="Straight Connector 951"/>
            <p:cNvSpPr/>
            <p:nvPr/>
          </p:nvSpPr>
          <p:spPr>
            <a:xfrm>
              <a:off x="237884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3" name="Straight Connector 962"/>
            <p:cNvSpPr/>
            <p:nvPr/>
          </p:nvSpPr>
          <p:spPr>
            <a:xfrm>
              <a:off x="249925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4" name="Straight Connector 963"/>
            <p:cNvSpPr/>
            <p:nvPr/>
          </p:nvSpPr>
          <p:spPr>
            <a:xfrm>
              <a:off x="213160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5" name="Straight Connector 964"/>
            <p:cNvSpPr/>
            <p:nvPr/>
          </p:nvSpPr>
          <p:spPr>
            <a:xfrm>
              <a:off x="61087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6" name="Straight Connector 965"/>
            <p:cNvSpPr/>
            <p:nvPr/>
          </p:nvSpPr>
          <p:spPr>
            <a:xfrm>
              <a:off x="574109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7" name="Straight Connector 966"/>
            <p:cNvSpPr/>
            <p:nvPr/>
          </p:nvSpPr>
          <p:spPr>
            <a:xfrm>
              <a:off x="97114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8" name="Straight Connector 967"/>
            <p:cNvSpPr/>
            <p:nvPr/>
          </p:nvSpPr>
          <p:spPr>
            <a:xfrm>
              <a:off x="934388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9" name="Straight Connector 968"/>
            <p:cNvSpPr/>
            <p:nvPr/>
          </p:nvSpPr>
          <p:spPr>
            <a:xfrm>
              <a:off x="1332097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0" name="Straight Connector 969"/>
            <p:cNvSpPr/>
            <p:nvPr/>
          </p:nvSpPr>
          <p:spPr>
            <a:xfrm>
              <a:off x="1295334" y="239127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1" name="Straight Connector 970"/>
            <p:cNvSpPr/>
            <p:nvPr/>
          </p:nvSpPr>
          <p:spPr>
            <a:xfrm>
              <a:off x="169304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2" name="Straight Connector 971"/>
            <p:cNvSpPr/>
            <p:nvPr/>
          </p:nvSpPr>
          <p:spPr>
            <a:xfrm>
              <a:off x="1656283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3" name="Straight Connector 972"/>
            <p:cNvSpPr/>
            <p:nvPr/>
          </p:nvSpPr>
          <p:spPr>
            <a:xfrm>
              <a:off x="2053993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4" name="Straight Connector 973"/>
            <p:cNvSpPr/>
            <p:nvPr/>
          </p:nvSpPr>
          <p:spPr>
            <a:xfrm>
              <a:off x="2017230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5" name="Straight Connector 974"/>
            <p:cNvSpPr/>
            <p:nvPr/>
          </p:nvSpPr>
          <p:spPr>
            <a:xfrm>
              <a:off x="241494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76" name="Straight Connector 975"/>
            <p:cNvSpPr/>
            <p:nvPr/>
          </p:nvSpPr>
          <p:spPr>
            <a:xfrm>
              <a:off x="237884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7" name="Straight Connector 986"/>
            <p:cNvSpPr/>
            <p:nvPr/>
          </p:nvSpPr>
          <p:spPr>
            <a:xfrm>
              <a:off x="249925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8" name="Straight Connector 987"/>
            <p:cNvSpPr/>
            <p:nvPr/>
          </p:nvSpPr>
          <p:spPr>
            <a:xfrm>
              <a:off x="213160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9" name="Straight Connector 988"/>
            <p:cNvSpPr/>
            <p:nvPr/>
          </p:nvSpPr>
          <p:spPr>
            <a:xfrm>
              <a:off x="61087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0" name="Straight Connector 989"/>
            <p:cNvSpPr/>
            <p:nvPr/>
          </p:nvSpPr>
          <p:spPr>
            <a:xfrm>
              <a:off x="574109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1" name="Straight Connector 990"/>
            <p:cNvSpPr/>
            <p:nvPr/>
          </p:nvSpPr>
          <p:spPr>
            <a:xfrm>
              <a:off x="97114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2" name="Straight Connector 991"/>
            <p:cNvSpPr/>
            <p:nvPr/>
          </p:nvSpPr>
          <p:spPr>
            <a:xfrm>
              <a:off x="934388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3" name="Straight Connector 992"/>
            <p:cNvSpPr/>
            <p:nvPr/>
          </p:nvSpPr>
          <p:spPr>
            <a:xfrm>
              <a:off x="1332097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4" name="Straight Connector 993"/>
            <p:cNvSpPr/>
            <p:nvPr/>
          </p:nvSpPr>
          <p:spPr>
            <a:xfrm>
              <a:off x="1295334" y="203032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5" name="Straight Connector 994"/>
            <p:cNvSpPr/>
            <p:nvPr/>
          </p:nvSpPr>
          <p:spPr>
            <a:xfrm>
              <a:off x="169304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6" name="Straight Connector 995"/>
            <p:cNvSpPr/>
            <p:nvPr/>
          </p:nvSpPr>
          <p:spPr>
            <a:xfrm>
              <a:off x="1656283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7" name="Straight Connector 996"/>
            <p:cNvSpPr/>
            <p:nvPr/>
          </p:nvSpPr>
          <p:spPr>
            <a:xfrm>
              <a:off x="2053993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8" name="Straight Connector 997"/>
            <p:cNvSpPr/>
            <p:nvPr/>
          </p:nvSpPr>
          <p:spPr>
            <a:xfrm>
              <a:off x="2017230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9" name="Straight Connector 998"/>
            <p:cNvSpPr/>
            <p:nvPr/>
          </p:nvSpPr>
          <p:spPr>
            <a:xfrm>
              <a:off x="241494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0" name="Straight Connector 999"/>
            <p:cNvSpPr/>
            <p:nvPr/>
          </p:nvSpPr>
          <p:spPr>
            <a:xfrm>
              <a:off x="237884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1" name="Straight Connector 1010"/>
            <p:cNvSpPr/>
            <p:nvPr/>
          </p:nvSpPr>
          <p:spPr>
            <a:xfrm>
              <a:off x="249925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2" name="Straight Connector 1011"/>
            <p:cNvSpPr/>
            <p:nvPr/>
          </p:nvSpPr>
          <p:spPr>
            <a:xfrm>
              <a:off x="213160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3" name="Straight Connector 1012"/>
            <p:cNvSpPr/>
            <p:nvPr/>
          </p:nvSpPr>
          <p:spPr>
            <a:xfrm>
              <a:off x="61087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4" name="Straight Connector 1013"/>
            <p:cNvSpPr/>
            <p:nvPr/>
          </p:nvSpPr>
          <p:spPr>
            <a:xfrm>
              <a:off x="574109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5" name="Straight Connector 1014"/>
            <p:cNvSpPr/>
            <p:nvPr/>
          </p:nvSpPr>
          <p:spPr>
            <a:xfrm>
              <a:off x="97114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6" name="Straight Connector 1015"/>
            <p:cNvSpPr/>
            <p:nvPr/>
          </p:nvSpPr>
          <p:spPr>
            <a:xfrm>
              <a:off x="934388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7" name="Straight Connector 1016"/>
            <p:cNvSpPr/>
            <p:nvPr/>
          </p:nvSpPr>
          <p:spPr>
            <a:xfrm>
              <a:off x="1332097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8" name="Straight Connector 1017"/>
            <p:cNvSpPr/>
            <p:nvPr/>
          </p:nvSpPr>
          <p:spPr>
            <a:xfrm>
              <a:off x="1295334" y="3835066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9" name="Straight Connector 1018"/>
            <p:cNvSpPr/>
            <p:nvPr/>
          </p:nvSpPr>
          <p:spPr>
            <a:xfrm>
              <a:off x="169304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0" name="Straight Connector 1019"/>
            <p:cNvSpPr/>
            <p:nvPr/>
          </p:nvSpPr>
          <p:spPr>
            <a:xfrm>
              <a:off x="1656283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1" name="Straight Connector 1020"/>
            <p:cNvSpPr/>
            <p:nvPr/>
          </p:nvSpPr>
          <p:spPr>
            <a:xfrm>
              <a:off x="2053993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2" name="Straight Connector 1021"/>
            <p:cNvSpPr/>
            <p:nvPr/>
          </p:nvSpPr>
          <p:spPr>
            <a:xfrm>
              <a:off x="2017230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3" name="Straight Connector 1022"/>
            <p:cNvSpPr/>
            <p:nvPr/>
          </p:nvSpPr>
          <p:spPr>
            <a:xfrm>
              <a:off x="241494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4" name="Straight Connector 1023"/>
            <p:cNvSpPr/>
            <p:nvPr/>
          </p:nvSpPr>
          <p:spPr>
            <a:xfrm>
              <a:off x="237884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5" name="Straight Connector 1034"/>
            <p:cNvSpPr/>
            <p:nvPr/>
          </p:nvSpPr>
          <p:spPr>
            <a:xfrm>
              <a:off x="249925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6" name="Straight Connector 1035"/>
            <p:cNvSpPr/>
            <p:nvPr/>
          </p:nvSpPr>
          <p:spPr>
            <a:xfrm>
              <a:off x="213160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7" name="Straight Connector 1036"/>
            <p:cNvSpPr/>
            <p:nvPr/>
          </p:nvSpPr>
          <p:spPr>
            <a:xfrm>
              <a:off x="61087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8" name="Straight Connector 1037"/>
            <p:cNvSpPr/>
            <p:nvPr/>
          </p:nvSpPr>
          <p:spPr>
            <a:xfrm>
              <a:off x="574109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9" name="Straight Connector 1038"/>
            <p:cNvSpPr/>
            <p:nvPr/>
          </p:nvSpPr>
          <p:spPr>
            <a:xfrm>
              <a:off x="97114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0" name="Straight Connector 1039"/>
            <p:cNvSpPr/>
            <p:nvPr/>
          </p:nvSpPr>
          <p:spPr>
            <a:xfrm>
              <a:off x="934388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1" name="Straight Connector 1040"/>
            <p:cNvSpPr/>
            <p:nvPr/>
          </p:nvSpPr>
          <p:spPr>
            <a:xfrm>
              <a:off x="1332097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2" name="Straight Connector 1041"/>
            <p:cNvSpPr/>
            <p:nvPr/>
          </p:nvSpPr>
          <p:spPr>
            <a:xfrm>
              <a:off x="1295334" y="347411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3" name="Straight Connector 1042"/>
            <p:cNvSpPr/>
            <p:nvPr/>
          </p:nvSpPr>
          <p:spPr>
            <a:xfrm>
              <a:off x="169304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4" name="Straight Connector 1043"/>
            <p:cNvSpPr/>
            <p:nvPr/>
          </p:nvSpPr>
          <p:spPr>
            <a:xfrm>
              <a:off x="1656283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5" name="Straight Connector 1044"/>
            <p:cNvSpPr/>
            <p:nvPr/>
          </p:nvSpPr>
          <p:spPr>
            <a:xfrm>
              <a:off x="2053993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6" name="Straight Connector 1045"/>
            <p:cNvSpPr/>
            <p:nvPr/>
          </p:nvSpPr>
          <p:spPr>
            <a:xfrm>
              <a:off x="2017230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7" name="Straight Connector 1046"/>
            <p:cNvSpPr/>
            <p:nvPr/>
          </p:nvSpPr>
          <p:spPr>
            <a:xfrm>
              <a:off x="241494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8" name="Straight Connector 1047"/>
            <p:cNvSpPr/>
            <p:nvPr/>
          </p:nvSpPr>
          <p:spPr>
            <a:xfrm>
              <a:off x="237884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9" name="Straight Connector 1058"/>
            <p:cNvSpPr/>
            <p:nvPr/>
          </p:nvSpPr>
          <p:spPr>
            <a:xfrm>
              <a:off x="249925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0" name="Straight Connector 1059"/>
            <p:cNvSpPr/>
            <p:nvPr/>
          </p:nvSpPr>
          <p:spPr>
            <a:xfrm>
              <a:off x="213160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1" name="Straight Connector 1060"/>
            <p:cNvSpPr/>
            <p:nvPr/>
          </p:nvSpPr>
          <p:spPr>
            <a:xfrm>
              <a:off x="61087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2" name="Straight Connector 1061"/>
            <p:cNvSpPr/>
            <p:nvPr/>
          </p:nvSpPr>
          <p:spPr>
            <a:xfrm>
              <a:off x="574109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3" name="Straight Connector 1062"/>
            <p:cNvSpPr/>
            <p:nvPr/>
          </p:nvSpPr>
          <p:spPr>
            <a:xfrm>
              <a:off x="97114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4" name="Straight Connector 1063"/>
            <p:cNvSpPr/>
            <p:nvPr/>
          </p:nvSpPr>
          <p:spPr>
            <a:xfrm>
              <a:off x="934388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5" name="Straight Connector 1064"/>
            <p:cNvSpPr/>
            <p:nvPr/>
          </p:nvSpPr>
          <p:spPr>
            <a:xfrm>
              <a:off x="1332097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6" name="Straight Connector 1065"/>
            <p:cNvSpPr/>
            <p:nvPr/>
          </p:nvSpPr>
          <p:spPr>
            <a:xfrm>
              <a:off x="1295334" y="311317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7" name="Straight Connector 1066"/>
            <p:cNvSpPr/>
            <p:nvPr/>
          </p:nvSpPr>
          <p:spPr>
            <a:xfrm>
              <a:off x="169304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8" name="Straight Connector 1067"/>
            <p:cNvSpPr/>
            <p:nvPr/>
          </p:nvSpPr>
          <p:spPr>
            <a:xfrm>
              <a:off x="1656283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9" name="Straight Connector 1068"/>
            <p:cNvSpPr/>
            <p:nvPr/>
          </p:nvSpPr>
          <p:spPr>
            <a:xfrm>
              <a:off x="2053993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0" name="Straight Connector 1069"/>
            <p:cNvSpPr/>
            <p:nvPr/>
          </p:nvSpPr>
          <p:spPr>
            <a:xfrm>
              <a:off x="2017230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1" name="Straight Connector 1070"/>
            <p:cNvSpPr/>
            <p:nvPr/>
          </p:nvSpPr>
          <p:spPr>
            <a:xfrm>
              <a:off x="241494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2" name="Straight Connector 1071"/>
            <p:cNvSpPr/>
            <p:nvPr/>
          </p:nvSpPr>
          <p:spPr>
            <a:xfrm>
              <a:off x="237884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3" name="Straight Connector 1082"/>
            <p:cNvSpPr/>
            <p:nvPr/>
          </p:nvSpPr>
          <p:spPr>
            <a:xfrm>
              <a:off x="249925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4" name="Straight Connector 1083"/>
            <p:cNvSpPr/>
            <p:nvPr/>
          </p:nvSpPr>
          <p:spPr>
            <a:xfrm>
              <a:off x="213160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5" name="Straight Connector 1084"/>
            <p:cNvSpPr/>
            <p:nvPr/>
          </p:nvSpPr>
          <p:spPr>
            <a:xfrm>
              <a:off x="61087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6" name="Straight Connector 1085"/>
            <p:cNvSpPr/>
            <p:nvPr/>
          </p:nvSpPr>
          <p:spPr>
            <a:xfrm>
              <a:off x="574109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7" name="Straight Connector 1086"/>
            <p:cNvSpPr/>
            <p:nvPr/>
          </p:nvSpPr>
          <p:spPr>
            <a:xfrm>
              <a:off x="97114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8" name="Straight Connector 1087"/>
            <p:cNvSpPr/>
            <p:nvPr/>
          </p:nvSpPr>
          <p:spPr>
            <a:xfrm>
              <a:off x="934388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9" name="Straight Connector 1088"/>
            <p:cNvSpPr/>
            <p:nvPr/>
          </p:nvSpPr>
          <p:spPr>
            <a:xfrm>
              <a:off x="1332097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0" name="Straight Connector 1089"/>
            <p:cNvSpPr/>
            <p:nvPr/>
          </p:nvSpPr>
          <p:spPr>
            <a:xfrm>
              <a:off x="1295334" y="419601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1" name="Straight Connector 1090"/>
            <p:cNvSpPr/>
            <p:nvPr/>
          </p:nvSpPr>
          <p:spPr>
            <a:xfrm>
              <a:off x="169304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2" name="Straight Connector 1091"/>
            <p:cNvSpPr/>
            <p:nvPr/>
          </p:nvSpPr>
          <p:spPr>
            <a:xfrm>
              <a:off x="1656283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3" name="Straight Connector 1092"/>
            <p:cNvSpPr/>
            <p:nvPr/>
          </p:nvSpPr>
          <p:spPr>
            <a:xfrm>
              <a:off x="2053993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4" name="Straight Connector 1093"/>
            <p:cNvSpPr/>
            <p:nvPr/>
          </p:nvSpPr>
          <p:spPr>
            <a:xfrm>
              <a:off x="2017230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5" name="Straight Connector 1094"/>
            <p:cNvSpPr/>
            <p:nvPr/>
          </p:nvSpPr>
          <p:spPr>
            <a:xfrm>
              <a:off x="241494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6" name="Straight Connector 1095"/>
            <p:cNvSpPr/>
            <p:nvPr/>
          </p:nvSpPr>
          <p:spPr>
            <a:xfrm>
              <a:off x="237884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1" name="Straight Connector 1130"/>
            <p:cNvSpPr/>
            <p:nvPr/>
          </p:nvSpPr>
          <p:spPr>
            <a:xfrm>
              <a:off x="249925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2" name="Straight Connector 1131"/>
            <p:cNvSpPr/>
            <p:nvPr/>
          </p:nvSpPr>
          <p:spPr>
            <a:xfrm>
              <a:off x="213160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3" name="Straight Connector 1132"/>
            <p:cNvSpPr/>
            <p:nvPr/>
          </p:nvSpPr>
          <p:spPr>
            <a:xfrm>
              <a:off x="610872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4" name="Straight Connector 1133"/>
            <p:cNvSpPr/>
            <p:nvPr/>
          </p:nvSpPr>
          <p:spPr>
            <a:xfrm>
              <a:off x="574109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5" name="Straight Connector 1134"/>
            <p:cNvSpPr/>
            <p:nvPr/>
          </p:nvSpPr>
          <p:spPr>
            <a:xfrm>
              <a:off x="97114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6" name="Straight Connector 1135"/>
            <p:cNvSpPr/>
            <p:nvPr/>
          </p:nvSpPr>
          <p:spPr>
            <a:xfrm>
              <a:off x="934388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7" name="Straight Connector 1136"/>
            <p:cNvSpPr/>
            <p:nvPr/>
          </p:nvSpPr>
          <p:spPr>
            <a:xfrm>
              <a:off x="1332097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8" name="Straight Connector 1137"/>
            <p:cNvSpPr/>
            <p:nvPr/>
          </p:nvSpPr>
          <p:spPr>
            <a:xfrm>
              <a:off x="1295334" y="49179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9" name="Straight Connector 1138"/>
            <p:cNvSpPr/>
            <p:nvPr/>
          </p:nvSpPr>
          <p:spPr>
            <a:xfrm>
              <a:off x="169304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0" name="Straight Connector 1139"/>
            <p:cNvSpPr/>
            <p:nvPr/>
          </p:nvSpPr>
          <p:spPr>
            <a:xfrm>
              <a:off x="1656283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1" name="Straight Connector 1140"/>
            <p:cNvSpPr/>
            <p:nvPr/>
          </p:nvSpPr>
          <p:spPr>
            <a:xfrm>
              <a:off x="2053993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2" name="Straight Connector 1141"/>
            <p:cNvSpPr/>
            <p:nvPr/>
          </p:nvSpPr>
          <p:spPr>
            <a:xfrm>
              <a:off x="2017230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3" name="Straight Connector 1142"/>
            <p:cNvSpPr/>
            <p:nvPr/>
          </p:nvSpPr>
          <p:spPr>
            <a:xfrm>
              <a:off x="241494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4" name="Straight Connector 1143"/>
            <p:cNvSpPr/>
            <p:nvPr/>
          </p:nvSpPr>
          <p:spPr>
            <a:xfrm>
              <a:off x="237884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5" name="Straight Connector 1154"/>
            <p:cNvSpPr/>
            <p:nvPr/>
          </p:nvSpPr>
          <p:spPr>
            <a:xfrm>
              <a:off x="249925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6" name="Straight Connector 1155"/>
            <p:cNvSpPr/>
            <p:nvPr/>
          </p:nvSpPr>
          <p:spPr>
            <a:xfrm>
              <a:off x="213160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7" name="Straight Connector 1156"/>
            <p:cNvSpPr/>
            <p:nvPr/>
          </p:nvSpPr>
          <p:spPr>
            <a:xfrm>
              <a:off x="61087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8" name="Straight Connector 1157"/>
            <p:cNvSpPr/>
            <p:nvPr/>
          </p:nvSpPr>
          <p:spPr>
            <a:xfrm>
              <a:off x="574109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9" name="Straight Connector 1158"/>
            <p:cNvSpPr/>
            <p:nvPr/>
          </p:nvSpPr>
          <p:spPr>
            <a:xfrm>
              <a:off x="97114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0" name="Straight Connector 1159"/>
            <p:cNvSpPr/>
            <p:nvPr/>
          </p:nvSpPr>
          <p:spPr>
            <a:xfrm>
              <a:off x="934388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1" name="Straight Connector 1160"/>
            <p:cNvSpPr/>
            <p:nvPr/>
          </p:nvSpPr>
          <p:spPr>
            <a:xfrm>
              <a:off x="1332097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2" name="Straight Connector 1161"/>
            <p:cNvSpPr/>
            <p:nvPr/>
          </p:nvSpPr>
          <p:spPr>
            <a:xfrm>
              <a:off x="1295334" y="455695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3" name="Straight Connector 1162"/>
            <p:cNvSpPr/>
            <p:nvPr/>
          </p:nvSpPr>
          <p:spPr>
            <a:xfrm>
              <a:off x="169304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4" name="Straight Connector 1163"/>
            <p:cNvSpPr/>
            <p:nvPr/>
          </p:nvSpPr>
          <p:spPr>
            <a:xfrm>
              <a:off x="1656283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5" name="Straight Connector 1164"/>
            <p:cNvSpPr/>
            <p:nvPr/>
          </p:nvSpPr>
          <p:spPr>
            <a:xfrm>
              <a:off x="2053993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6" name="Straight Connector 1165"/>
            <p:cNvSpPr/>
            <p:nvPr/>
          </p:nvSpPr>
          <p:spPr>
            <a:xfrm>
              <a:off x="2017230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7" name="Straight Connector 1166"/>
            <p:cNvSpPr/>
            <p:nvPr/>
          </p:nvSpPr>
          <p:spPr>
            <a:xfrm>
              <a:off x="241494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8" name="Straight Connector 1167"/>
            <p:cNvSpPr/>
            <p:nvPr/>
          </p:nvSpPr>
          <p:spPr>
            <a:xfrm>
              <a:off x="237884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9" name="Straight Connector 1168"/>
            <p:cNvSpPr/>
            <p:nvPr/>
          </p:nvSpPr>
          <p:spPr>
            <a:xfrm>
              <a:off x="2053993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70" name="Straight Connector 1169"/>
            <p:cNvSpPr/>
            <p:nvPr/>
          </p:nvSpPr>
          <p:spPr>
            <a:xfrm>
              <a:off x="2017230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3" name="Straight Connector 402"/>
            <p:cNvSpPr/>
            <p:nvPr/>
          </p:nvSpPr>
          <p:spPr>
            <a:xfrm>
              <a:off x="277592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4" name="Straight Connector 403"/>
            <p:cNvSpPr/>
            <p:nvPr/>
          </p:nvSpPr>
          <p:spPr>
            <a:xfrm>
              <a:off x="2739161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5" name="Straight Connector 404"/>
            <p:cNvSpPr/>
            <p:nvPr/>
          </p:nvSpPr>
          <p:spPr>
            <a:xfrm>
              <a:off x="3136872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6" name="Straight Connector 405"/>
            <p:cNvSpPr/>
            <p:nvPr/>
          </p:nvSpPr>
          <p:spPr>
            <a:xfrm>
              <a:off x="3100108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7" name="Straight Connector 406"/>
            <p:cNvSpPr/>
            <p:nvPr/>
          </p:nvSpPr>
          <p:spPr>
            <a:xfrm>
              <a:off x="349781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8" name="Straight Connector 407"/>
            <p:cNvSpPr/>
            <p:nvPr/>
          </p:nvSpPr>
          <p:spPr>
            <a:xfrm>
              <a:off x="346105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9" name="Straight Connector 408"/>
            <p:cNvSpPr/>
            <p:nvPr/>
          </p:nvSpPr>
          <p:spPr>
            <a:xfrm>
              <a:off x="385876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0" name="Straight Connector 409"/>
            <p:cNvSpPr/>
            <p:nvPr/>
          </p:nvSpPr>
          <p:spPr>
            <a:xfrm>
              <a:off x="3822003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1" name="Straight Connector 410"/>
            <p:cNvSpPr/>
            <p:nvPr/>
          </p:nvSpPr>
          <p:spPr>
            <a:xfrm>
              <a:off x="421971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2" name="Straight Connector 411"/>
            <p:cNvSpPr/>
            <p:nvPr/>
          </p:nvSpPr>
          <p:spPr>
            <a:xfrm>
              <a:off x="4182950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3" name="Straight Connector 412"/>
            <p:cNvSpPr/>
            <p:nvPr/>
          </p:nvSpPr>
          <p:spPr>
            <a:xfrm>
              <a:off x="458066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4" name="Straight Connector 413"/>
            <p:cNvSpPr/>
            <p:nvPr/>
          </p:nvSpPr>
          <p:spPr>
            <a:xfrm>
              <a:off x="4543896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5" name="Straight Connector 414"/>
            <p:cNvSpPr/>
            <p:nvPr/>
          </p:nvSpPr>
          <p:spPr>
            <a:xfrm>
              <a:off x="4941608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6" name="Straight Connector 415"/>
            <p:cNvSpPr/>
            <p:nvPr/>
          </p:nvSpPr>
          <p:spPr>
            <a:xfrm>
              <a:off x="4904845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7" name="Straight Connector 416"/>
            <p:cNvSpPr/>
            <p:nvPr/>
          </p:nvSpPr>
          <p:spPr>
            <a:xfrm>
              <a:off x="5301885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8" name="Straight Connector 417"/>
            <p:cNvSpPr/>
            <p:nvPr/>
          </p:nvSpPr>
          <p:spPr>
            <a:xfrm>
              <a:off x="5265124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9" name="Straight Connector 418"/>
            <p:cNvSpPr/>
            <p:nvPr/>
          </p:nvSpPr>
          <p:spPr>
            <a:xfrm>
              <a:off x="5662833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0" name="Straight Connector 419"/>
            <p:cNvSpPr/>
            <p:nvPr/>
          </p:nvSpPr>
          <p:spPr>
            <a:xfrm>
              <a:off x="5626070" y="5872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7" name="Straight Connector 426"/>
            <p:cNvSpPr/>
            <p:nvPr/>
          </p:nvSpPr>
          <p:spPr>
            <a:xfrm>
              <a:off x="277592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8" name="Straight Connector 427"/>
            <p:cNvSpPr/>
            <p:nvPr/>
          </p:nvSpPr>
          <p:spPr>
            <a:xfrm>
              <a:off x="2739161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9" name="Straight Connector 428"/>
            <p:cNvSpPr/>
            <p:nvPr/>
          </p:nvSpPr>
          <p:spPr>
            <a:xfrm>
              <a:off x="3136872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0" name="Straight Connector 429"/>
            <p:cNvSpPr/>
            <p:nvPr/>
          </p:nvSpPr>
          <p:spPr>
            <a:xfrm>
              <a:off x="3100108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1" name="Straight Connector 430"/>
            <p:cNvSpPr/>
            <p:nvPr/>
          </p:nvSpPr>
          <p:spPr>
            <a:xfrm>
              <a:off x="349781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2" name="Straight Connector 431"/>
            <p:cNvSpPr/>
            <p:nvPr/>
          </p:nvSpPr>
          <p:spPr>
            <a:xfrm>
              <a:off x="346105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3" name="Straight Connector 432"/>
            <p:cNvSpPr/>
            <p:nvPr/>
          </p:nvSpPr>
          <p:spPr>
            <a:xfrm>
              <a:off x="385876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4" name="Straight Connector 433"/>
            <p:cNvSpPr/>
            <p:nvPr/>
          </p:nvSpPr>
          <p:spPr>
            <a:xfrm>
              <a:off x="3822003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5" name="Straight Connector 434"/>
            <p:cNvSpPr/>
            <p:nvPr/>
          </p:nvSpPr>
          <p:spPr>
            <a:xfrm>
              <a:off x="421971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6" name="Straight Connector 435"/>
            <p:cNvSpPr/>
            <p:nvPr/>
          </p:nvSpPr>
          <p:spPr>
            <a:xfrm>
              <a:off x="4182950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7" name="Straight Connector 436"/>
            <p:cNvSpPr/>
            <p:nvPr/>
          </p:nvSpPr>
          <p:spPr>
            <a:xfrm>
              <a:off x="458066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8" name="Straight Connector 437"/>
            <p:cNvSpPr/>
            <p:nvPr/>
          </p:nvSpPr>
          <p:spPr>
            <a:xfrm>
              <a:off x="4543896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9" name="Straight Connector 438"/>
            <p:cNvSpPr/>
            <p:nvPr/>
          </p:nvSpPr>
          <p:spPr>
            <a:xfrm>
              <a:off x="4941608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0" name="Straight Connector 439"/>
            <p:cNvSpPr/>
            <p:nvPr/>
          </p:nvSpPr>
          <p:spPr>
            <a:xfrm>
              <a:off x="4904845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1" name="Straight Connector 440"/>
            <p:cNvSpPr/>
            <p:nvPr/>
          </p:nvSpPr>
          <p:spPr>
            <a:xfrm>
              <a:off x="5301885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2" name="Straight Connector 441"/>
            <p:cNvSpPr/>
            <p:nvPr/>
          </p:nvSpPr>
          <p:spPr>
            <a:xfrm>
              <a:off x="5265124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3" name="Straight Connector 442"/>
            <p:cNvSpPr/>
            <p:nvPr/>
          </p:nvSpPr>
          <p:spPr>
            <a:xfrm>
              <a:off x="5662833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4" name="Straight Connector 443"/>
            <p:cNvSpPr/>
            <p:nvPr/>
          </p:nvSpPr>
          <p:spPr>
            <a:xfrm>
              <a:off x="5626070" y="22626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5" name="Straight Connector 474"/>
            <p:cNvSpPr/>
            <p:nvPr/>
          </p:nvSpPr>
          <p:spPr>
            <a:xfrm>
              <a:off x="277592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6" name="Straight Connector 475"/>
            <p:cNvSpPr/>
            <p:nvPr/>
          </p:nvSpPr>
          <p:spPr>
            <a:xfrm>
              <a:off x="2739161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7" name="Straight Connector 476"/>
            <p:cNvSpPr/>
            <p:nvPr/>
          </p:nvSpPr>
          <p:spPr>
            <a:xfrm>
              <a:off x="313687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8" name="Straight Connector 477"/>
            <p:cNvSpPr/>
            <p:nvPr/>
          </p:nvSpPr>
          <p:spPr>
            <a:xfrm>
              <a:off x="3100108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9" name="Straight Connector 478"/>
            <p:cNvSpPr/>
            <p:nvPr/>
          </p:nvSpPr>
          <p:spPr>
            <a:xfrm>
              <a:off x="349781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0" name="Straight Connector 479"/>
            <p:cNvSpPr/>
            <p:nvPr/>
          </p:nvSpPr>
          <p:spPr>
            <a:xfrm>
              <a:off x="346105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1" name="Straight Connector 480"/>
            <p:cNvSpPr/>
            <p:nvPr/>
          </p:nvSpPr>
          <p:spPr>
            <a:xfrm>
              <a:off x="385876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2" name="Straight Connector 481"/>
            <p:cNvSpPr/>
            <p:nvPr/>
          </p:nvSpPr>
          <p:spPr>
            <a:xfrm>
              <a:off x="3822003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3" name="Straight Connector 482"/>
            <p:cNvSpPr/>
            <p:nvPr/>
          </p:nvSpPr>
          <p:spPr>
            <a:xfrm>
              <a:off x="421971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4" name="Straight Connector 483"/>
            <p:cNvSpPr/>
            <p:nvPr/>
          </p:nvSpPr>
          <p:spPr>
            <a:xfrm>
              <a:off x="4182950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5" name="Straight Connector 484"/>
            <p:cNvSpPr/>
            <p:nvPr/>
          </p:nvSpPr>
          <p:spPr>
            <a:xfrm>
              <a:off x="458066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6" name="Straight Connector 485"/>
            <p:cNvSpPr/>
            <p:nvPr/>
          </p:nvSpPr>
          <p:spPr>
            <a:xfrm>
              <a:off x="4543896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7" name="Straight Connector 486"/>
            <p:cNvSpPr/>
            <p:nvPr/>
          </p:nvSpPr>
          <p:spPr>
            <a:xfrm>
              <a:off x="4941608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8" name="Straight Connector 487"/>
            <p:cNvSpPr/>
            <p:nvPr/>
          </p:nvSpPr>
          <p:spPr>
            <a:xfrm>
              <a:off x="4904845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9" name="Straight Connector 488"/>
            <p:cNvSpPr/>
            <p:nvPr/>
          </p:nvSpPr>
          <p:spPr>
            <a:xfrm>
              <a:off x="5301885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0" name="Straight Connector 489"/>
            <p:cNvSpPr/>
            <p:nvPr/>
          </p:nvSpPr>
          <p:spPr>
            <a:xfrm>
              <a:off x="5265124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1" name="Straight Connector 490"/>
            <p:cNvSpPr/>
            <p:nvPr/>
          </p:nvSpPr>
          <p:spPr>
            <a:xfrm>
              <a:off x="5662833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2" name="Straight Connector 491"/>
            <p:cNvSpPr/>
            <p:nvPr/>
          </p:nvSpPr>
          <p:spPr>
            <a:xfrm>
              <a:off x="5626070" y="1669382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9" name="Straight Connector 498"/>
            <p:cNvSpPr/>
            <p:nvPr/>
          </p:nvSpPr>
          <p:spPr>
            <a:xfrm>
              <a:off x="277592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0" name="Straight Connector 499"/>
            <p:cNvSpPr/>
            <p:nvPr/>
          </p:nvSpPr>
          <p:spPr>
            <a:xfrm>
              <a:off x="2739161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1" name="Straight Connector 500"/>
            <p:cNvSpPr/>
            <p:nvPr/>
          </p:nvSpPr>
          <p:spPr>
            <a:xfrm>
              <a:off x="313687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2" name="Straight Connector 501"/>
            <p:cNvSpPr/>
            <p:nvPr/>
          </p:nvSpPr>
          <p:spPr>
            <a:xfrm>
              <a:off x="3100108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3" name="Straight Connector 502"/>
            <p:cNvSpPr/>
            <p:nvPr/>
          </p:nvSpPr>
          <p:spPr>
            <a:xfrm>
              <a:off x="349781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4" name="Straight Connector 503"/>
            <p:cNvSpPr/>
            <p:nvPr/>
          </p:nvSpPr>
          <p:spPr>
            <a:xfrm>
              <a:off x="346105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5" name="Straight Connector 504"/>
            <p:cNvSpPr/>
            <p:nvPr/>
          </p:nvSpPr>
          <p:spPr>
            <a:xfrm>
              <a:off x="385876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6" name="Straight Connector 505"/>
            <p:cNvSpPr/>
            <p:nvPr/>
          </p:nvSpPr>
          <p:spPr>
            <a:xfrm>
              <a:off x="3822003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7" name="Straight Connector 506"/>
            <p:cNvSpPr/>
            <p:nvPr/>
          </p:nvSpPr>
          <p:spPr>
            <a:xfrm>
              <a:off x="421971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8" name="Straight Connector 507"/>
            <p:cNvSpPr/>
            <p:nvPr/>
          </p:nvSpPr>
          <p:spPr>
            <a:xfrm>
              <a:off x="4182950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9" name="Straight Connector 508"/>
            <p:cNvSpPr/>
            <p:nvPr/>
          </p:nvSpPr>
          <p:spPr>
            <a:xfrm>
              <a:off x="458066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0" name="Straight Connector 509"/>
            <p:cNvSpPr/>
            <p:nvPr/>
          </p:nvSpPr>
          <p:spPr>
            <a:xfrm>
              <a:off x="4543896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1" name="Straight Connector 510"/>
            <p:cNvSpPr/>
            <p:nvPr/>
          </p:nvSpPr>
          <p:spPr>
            <a:xfrm>
              <a:off x="4941608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2" name="Straight Connector 511"/>
            <p:cNvSpPr/>
            <p:nvPr/>
          </p:nvSpPr>
          <p:spPr>
            <a:xfrm>
              <a:off x="4904845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3" name="Straight Connector 512"/>
            <p:cNvSpPr/>
            <p:nvPr/>
          </p:nvSpPr>
          <p:spPr>
            <a:xfrm>
              <a:off x="5301885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4" name="Straight Connector 513"/>
            <p:cNvSpPr/>
            <p:nvPr/>
          </p:nvSpPr>
          <p:spPr>
            <a:xfrm>
              <a:off x="5265124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5" name="Straight Connector 514"/>
            <p:cNvSpPr/>
            <p:nvPr/>
          </p:nvSpPr>
          <p:spPr>
            <a:xfrm>
              <a:off x="5662833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6" name="Straight Connector 515"/>
            <p:cNvSpPr/>
            <p:nvPr/>
          </p:nvSpPr>
          <p:spPr>
            <a:xfrm>
              <a:off x="5626070" y="130843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1" name="Straight Connector 520"/>
            <p:cNvSpPr/>
            <p:nvPr/>
          </p:nvSpPr>
          <p:spPr>
            <a:xfrm>
              <a:off x="277592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2" name="Straight Connector 521"/>
            <p:cNvSpPr/>
            <p:nvPr/>
          </p:nvSpPr>
          <p:spPr>
            <a:xfrm>
              <a:off x="2739161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3" name="Straight Connector 522"/>
            <p:cNvSpPr/>
            <p:nvPr/>
          </p:nvSpPr>
          <p:spPr>
            <a:xfrm>
              <a:off x="3136872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4" name="Straight Connector 523"/>
            <p:cNvSpPr/>
            <p:nvPr/>
          </p:nvSpPr>
          <p:spPr>
            <a:xfrm>
              <a:off x="3100108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5" name="Straight Connector 524"/>
            <p:cNvSpPr/>
            <p:nvPr/>
          </p:nvSpPr>
          <p:spPr>
            <a:xfrm>
              <a:off x="349781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6" name="Straight Connector 525"/>
            <p:cNvSpPr/>
            <p:nvPr/>
          </p:nvSpPr>
          <p:spPr>
            <a:xfrm>
              <a:off x="346105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7" name="Straight Connector 526"/>
            <p:cNvSpPr/>
            <p:nvPr/>
          </p:nvSpPr>
          <p:spPr>
            <a:xfrm>
              <a:off x="385876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8" name="Straight Connector 527"/>
            <p:cNvSpPr/>
            <p:nvPr/>
          </p:nvSpPr>
          <p:spPr>
            <a:xfrm>
              <a:off x="3822003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9" name="Straight Connector 528"/>
            <p:cNvSpPr/>
            <p:nvPr/>
          </p:nvSpPr>
          <p:spPr>
            <a:xfrm>
              <a:off x="421971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0" name="Straight Connector 529"/>
            <p:cNvSpPr/>
            <p:nvPr/>
          </p:nvSpPr>
          <p:spPr>
            <a:xfrm>
              <a:off x="4182950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1" name="Straight Connector 530"/>
            <p:cNvSpPr/>
            <p:nvPr/>
          </p:nvSpPr>
          <p:spPr>
            <a:xfrm>
              <a:off x="458066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2" name="Straight Connector 531"/>
            <p:cNvSpPr/>
            <p:nvPr/>
          </p:nvSpPr>
          <p:spPr>
            <a:xfrm>
              <a:off x="4543896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3" name="Straight Connector 532"/>
            <p:cNvSpPr/>
            <p:nvPr/>
          </p:nvSpPr>
          <p:spPr>
            <a:xfrm>
              <a:off x="4941608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4" name="Straight Connector 533"/>
            <p:cNvSpPr/>
            <p:nvPr/>
          </p:nvSpPr>
          <p:spPr>
            <a:xfrm>
              <a:off x="4904845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5" name="Straight Connector 534"/>
            <p:cNvSpPr/>
            <p:nvPr/>
          </p:nvSpPr>
          <p:spPr>
            <a:xfrm>
              <a:off x="5301885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6" name="Straight Connector 535"/>
            <p:cNvSpPr/>
            <p:nvPr/>
          </p:nvSpPr>
          <p:spPr>
            <a:xfrm>
              <a:off x="5265124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7" name="Straight Connector 536"/>
            <p:cNvSpPr/>
            <p:nvPr/>
          </p:nvSpPr>
          <p:spPr>
            <a:xfrm>
              <a:off x="5662833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8" name="Straight Connector 537"/>
            <p:cNvSpPr/>
            <p:nvPr/>
          </p:nvSpPr>
          <p:spPr>
            <a:xfrm>
              <a:off x="5626070" y="948155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5" name="Straight Connector 544"/>
            <p:cNvSpPr/>
            <p:nvPr/>
          </p:nvSpPr>
          <p:spPr>
            <a:xfrm>
              <a:off x="277592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6" name="Straight Connector 545"/>
            <p:cNvSpPr/>
            <p:nvPr/>
          </p:nvSpPr>
          <p:spPr>
            <a:xfrm>
              <a:off x="2739161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7" name="Straight Connector 546"/>
            <p:cNvSpPr/>
            <p:nvPr/>
          </p:nvSpPr>
          <p:spPr>
            <a:xfrm>
              <a:off x="313687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8" name="Straight Connector 547"/>
            <p:cNvSpPr/>
            <p:nvPr/>
          </p:nvSpPr>
          <p:spPr>
            <a:xfrm>
              <a:off x="3100108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9" name="Straight Connector 548"/>
            <p:cNvSpPr/>
            <p:nvPr/>
          </p:nvSpPr>
          <p:spPr>
            <a:xfrm>
              <a:off x="349781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0" name="Straight Connector 549"/>
            <p:cNvSpPr/>
            <p:nvPr/>
          </p:nvSpPr>
          <p:spPr>
            <a:xfrm>
              <a:off x="346105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1" name="Straight Connector 550"/>
            <p:cNvSpPr/>
            <p:nvPr/>
          </p:nvSpPr>
          <p:spPr>
            <a:xfrm>
              <a:off x="385876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2" name="Straight Connector 551"/>
            <p:cNvSpPr/>
            <p:nvPr/>
          </p:nvSpPr>
          <p:spPr>
            <a:xfrm>
              <a:off x="3822003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3" name="Straight Connector 552"/>
            <p:cNvSpPr/>
            <p:nvPr/>
          </p:nvSpPr>
          <p:spPr>
            <a:xfrm>
              <a:off x="421971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4" name="Straight Connector 553"/>
            <p:cNvSpPr/>
            <p:nvPr/>
          </p:nvSpPr>
          <p:spPr>
            <a:xfrm>
              <a:off x="4182950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5" name="Straight Connector 554"/>
            <p:cNvSpPr/>
            <p:nvPr/>
          </p:nvSpPr>
          <p:spPr>
            <a:xfrm>
              <a:off x="458066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6" name="Straight Connector 555"/>
            <p:cNvSpPr/>
            <p:nvPr/>
          </p:nvSpPr>
          <p:spPr>
            <a:xfrm>
              <a:off x="4543896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7" name="Straight Connector 556"/>
            <p:cNvSpPr/>
            <p:nvPr/>
          </p:nvSpPr>
          <p:spPr>
            <a:xfrm>
              <a:off x="4941608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8" name="Straight Connector 557"/>
            <p:cNvSpPr/>
            <p:nvPr/>
          </p:nvSpPr>
          <p:spPr>
            <a:xfrm>
              <a:off x="4904845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9" name="Straight Connector 558"/>
            <p:cNvSpPr/>
            <p:nvPr/>
          </p:nvSpPr>
          <p:spPr>
            <a:xfrm>
              <a:off x="5301885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0" name="Straight Connector 559"/>
            <p:cNvSpPr/>
            <p:nvPr/>
          </p:nvSpPr>
          <p:spPr>
            <a:xfrm>
              <a:off x="5265124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1" name="Straight Connector 560"/>
            <p:cNvSpPr/>
            <p:nvPr/>
          </p:nvSpPr>
          <p:spPr>
            <a:xfrm>
              <a:off x="5662833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2" name="Straight Connector 561"/>
            <p:cNvSpPr/>
            <p:nvPr/>
          </p:nvSpPr>
          <p:spPr>
            <a:xfrm>
              <a:off x="5626070" y="275222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9" name="Straight Connector 568"/>
            <p:cNvSpPr/>
            <p:nvPr/>
          </p:nvSpPr>
          <p:spPr>
            <a:xfrm>
              <a:off x="277592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0" name="Straight Connector 569"/>
            <p:cNvSpPr/>
            <p:nvPr/>
          </p:nvSpPr>
          <p:spPr>
            <a:xfrm>
              <a:off x="2739161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1" name="Straight Connector 570"/>
            <p:cNvSpPr/>
            <p:nvPr/>
          </p:nvSpPr>
          <p:spPr>
            <a:xfrm>
              <a:off x="313687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2" name="Straight Connector 571"/>
            <p:cNvSpPr/>
            <p:nvPr/>
          </p:nvSpPr>
          <p:spPr>
            <a:xfrm>
              <a:off x="3100108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3" name="Straight Connector 572"/>
            <p:cNvSpPr/>
            <p:nvPr/>
          </p:nvSpPr>
          <p:spPr>
            <a:xfrm>
              <a:off x="349781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4" name="Straight Connector 573"/>
            <p:cNvSpPr/>
            <p:nvPr/>
          </p:nvSpPr>
          <p:spPr>
            <a:xfrm>
              <a:off x="346105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5" name="Straight Connector 574"/>
            <p:cNvSpPr/>
            <p:nvPr/>
          </p:nvSpPr>
          <p:spPr>
            <a:xfrm>
              <a:off x="385876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6" name="Straight Connector 575"/>
            <p:cNvSpPr/>
            <p:nvPr/>
          </p:nvSpPr>
          <p:spPr>
            <a:xfrm>
              <a:off x="3822003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7" name="Straight Connector 576"/>
            <p:cNvSpPr/>
            <p:nvPr/>
          </p:nvSpPr>
          <p:spPr>
            <a:xfrm>
              <a:off x="421971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8" name="Straight Connector 577"/>
            <p:cNvSpPr/>
            <p:nvPr/>
          </p:nvSpPr>
          <p:spPr>
            <a:xfrm>
              <a:off x="4182950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9" name="Straight Connector 578"/>
            <p:cNvSpPr/>
            <p:nvPr/>
          </p:nvSpPr>
          <p:spPr>
            <a:xfrm>
              <a:off x="458066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0" name="Straight Connector 579"/>
            <p:cNvSpPr/>
            <p:nvPr/>
          </p:nvSpPr>
          <p:spPr>
            <a:xfrm>
              <a:off x="4543896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1" name="Straight Connector 580"/>
            <p:cNvSpPr/>
            <p:nvPr/>
          </p:nvSpPr>
          <p:spPr>
            <a:xfrm>
              <a:off x="4941608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2" name="Straight Connector 581"/>
            <p:cNvSpPr/>
            <p:nvPr/>
          </p:nvSpPr>
          <p:spPr>
            <a:xfrm>
              <a:off x="4904845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3" name="Straight Connector 582"/>
            <p:cNvSpPr/>
            <p:nvPr/>
          </p:nvSpPr>
          <p:spPr>
            <a:xfrm>
              <a:off x="5301885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4" name="Straight Connector 583"/>
            <p:cNvSpPr/>
            <p:nvPr/>
          </p:nvSpPr>
          <p:spPr>
            <a:xfrm>
              <a:off x="5265124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5" name="Straight Connector 584"/>
            <p:cNvSpPr/>
            <p:nvPr/>
          </p:nvSpPr>
          <p:spPr>
            <a:xfrm>
              <a:off x="5662833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6" name="Straight Connector 585"/>
            <p:cNvSpPr/>
            <p:nvPr/>
          </p:nvSpPr>
          <p:spPr>
            <a:xfrm>
              <a:off x="5626070" y="239127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3" name="Straight Connector 592"/>
            <p:cNvSpPr/>
            <p:nvPr/>
          </p:nvSpPr>
          <p:spPr>
            <a:xfrm>
              <a:off x="277592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4" name="Straight Connector 593"/>
            <p:cNvSpPr/>
            <p:nvPr/>
          </p:nvSpPr>
          <p:spPr>
            <a:xfrm>
              <a:off x="2739161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5" name="Straight Connector 594"/>
            <p:cNvSpPr/>
            <p:nvPr/>
          </p:nvSpPr>
          <p:spPr>
            <a:xfrm>
              <a:off x="313687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6" name="Straight Connector 595"/>
            <p:cNvSpPr/>
            <p:nvPr/>
          </p:nvSpPr>
          <p:spPr>
            <a:xfrm>
              <a:off x="3100108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7" name="Straight Connector 596"/>
            <p:cNvSpPr/>
            <p:nvPr/>
          </p:nvSpPr>
          <p:spPr>
            <a:xfrm>
              <a:off x="349781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8" name="Straight Connector 597"/>
            <p:cNvSpPr/>
            <p:nvPr/>
          </p:nvSpPr>
          <p:spPr>
            <a:xfrm>
              <a:off x="346105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9" name="Straight Connector 598"/>
            <p:cNvSpPr/>
            <p:nvPr/>
          </p:nvSpPr>
          <p:spPr>
            <a:xfrm>
              <a:off x="385876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0" name="Straight Connector 599"/>
            <p:cNvSpPr/>
            <p:nvPr/>
          </p:nvSpPr>
          <p:spPr>
            <a:xfrm>
              <a:off x="3822003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1" name="Straight Connector 600"/>
            <p:cNvSpPr/>
            <p:nvPr/>
          </p:nvSpPr>
          <p:spPr>
            <a:xfrm>
              <a:off x="421971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2" name="Straight Connector 601"/>
            <p:cNvSpPr/>
            <p:nvPr/>
          </p:nvSpPr>
          <p:spPr>
            <a:xfrm>
              <a:off x="4182950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3" name="Straight Connector 602"/>
            <p:cNvSpPr/>
            <p:nvPr/>
          </p:nvSpPr>
          <p:spPr>
            <a:xfrm>
              <a:off x="458066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4" name="Straight Connector 603"/>
            <p:cNvSpPr/>
            <p:nvPr/>
          </p:nvSpPr>
          <p:spPr>
            <a:xfrm>
              <a:off x="4543896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5" name="Straight Connector 604"/>
            <p:cNvSpPr/>
            <p:nvPr/>
          </p:nvSpPr>
          <p:spPr>
            <a:xfrm>
              <a:off x="4941608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6" name="Straight Connector 605"/>
            <p:cNvSpPr/>
            <p:nvPr/>
          </p:nvSpPr>
          <p:spPr>
            <a:xfrm>
              <a:off x="4904845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7" name="Straight Connector 606"/>
            <p:cNvSpPr/>
            <p:nvPr/>
          </p:nvSpPr>
          <p:spPr>
            <a:xfrm>
              <a:off x="5301885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8" name="Straight Connector 607"/>
            <p:cNvSpPr/>
            <p:nvPr/>
          </p:nvSpPr>
          <p:spPr>
            <a:xfrm>
              <a:off x="5265124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9" name="Straight Connector 608"/>
            <p:cNvSpPr/>
            <p:nvPr/>
          </p:nvSpPr>
          <p:spPr>
            <a:xfrm>
              <a:off x="5662833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0" name="Straight Connector 609"/>
            <p:cNvSpPr/>
            <p:nvPr/>
          </p:nvSpPr>
          <p:spPr>
            <a:xfrm>
              <a:off x="5626070" y="203032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7" name="Straight Connector 616"/>
            <p:cNvSpPr/>
            <p:nvPr/>
          </p:nvSpPr>
          <p:spPr>
            <a:xfrm>
              <a:off x="277592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8" name="Straight Connector 617"/>
            <p:cNvSpPr/>
            <p:nvPr/>
          </p:nvSpPr>
          <p:spPr>
            <a:xfrm>
              <a:off x="2739161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9" name="Straight Connector 618"/>
            <p:cNvSpPr/>
            <p:nvPr/>
          </p:nvSpPr>
          <p:spPr>
            <a:xfrm>
              <a:off x="313687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0" name="Straight Connector 619"/>
            <p:cNvSpPr/>
            <p:nvPr/>
          </p:nvSpPr>
          <p:spPr>
            <a:xfrm>
              <a:off x="3100108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1" name="Straight Connector 620"/>
            <p:cNvSpPr/>
            <p:nvPr/>
          </p:nvSpPr>
          <p:spPr>
            <a:xfrm>
              <a:off x="349781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2" name="Straight Connector 621"/>
            <p:cNvSpPr/>
            <p:nvPr/>
          </p:nvSpPr>
          <p:spPr>
            <a:xfrm>
              <a:off x="346105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3" name="Straight Connector 622"/>
            <p:cNvSpPr/>
            <p:nvPr/>
          </p:nvSpPr>
          <p:spPr>
            <a:xfrm>
              <a:off x="385876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4" name="Straight Connector 623"/>
            <p:cNvSpPr/>
            <p:nvPr/>
          </p:nvSpPr>
          <p:spPr>
            <a:xfrm>
              <a:off x="3822003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5" name="Straight Connector 624"/>
            <p:cNvSpPr/>
            <p:nvPr/>
          </p:nvSpPr>
          <p:spPr>
            <a:xfrm>
              <a:off x="421971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6" name="Straight Connector 625"/>
            <p:cNvSpPr/>
            <p:nvPr/>
          </p:nvSpPr>
          <p:spPr>
            <a:xfrm>
              <a:off x="4182950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7" name="Straight Connector 626"/>
            <p:cNvSpPr/>
            <p:nvPr/>
          </p:nvSpPr>
          <p:spPr>
            <a:xfrm>
              <a:off x="458066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8" name="Straight Connector 627"/>
            <p:cNvSpPr/>
            <p:nvPr/>
          </p:nvSpPr>
          <p:spPr>
            <a:xfrm>
              <a:off x="4543896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9" name="Straight Connector 628"/>
            <p:cNvSpPr/>
            <p:nvPr/>
          </p:nvSpPr>
          <p:spPr>
            <a:xfrm>
              <a:off x="4941608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0" name="Straight Connector 629"/>
            <p:cNvSpPr/>
            <p:nvPr/>
          </p:nvSpPr>
          <p:spPr>
            <a:xfrm>
              <a:off x="4904845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1" name="Straight Connector 630"/>
            <p:cNvSpPr/>
            <p:nvPr/>
          </p:nvSpPr>
          <p:spPr>
            <a:xfrm>
              <a:off x="5301885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2" name="Straight Connector 631"/>
            <p:cNvSpPr/>
            <p:nvPr/>
          </p:nvSpPr>
          <p:spPr>
            <a:xfrm>
              <a:off x="5265124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3" name="Straight Connector 632"/>
            <p:cNvSpPr/>
            <p:nvPr/>
          </p:nvSpPr>
          <p:spPr>
            <a:xfrm>
              <a:off x="5662833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4" name="Straight Connector 633"/>
            <p:cNvSpPr/>
            <p:nvPr/>
          </p:nvSpPr>
          <p:spPr>
            <a:xfrm>
              <a:off x="5626070" y="3835066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1" name="Straight Connector 640"/>
            <p:cNvSpPr/>
            <p:nvPr/>
          </p:nvSpPr>
          <p:spPr>
            <a:xfrm>
              <a:off x="277592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2" name="Straight Connector 641"/>
            <p:cNvSpPr/>
            <p:nvPr/>
          </p:nvSpPr>
          <p:spPr>
            <a:xfrm>
              <a:off x="2739161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3" name="Straight Connector 642"/>
            <p:cNvSpPr/>
            <p:nvPr/>
          </p:nvSpPr>
          <p:spPr>
            <a:xfrm>
              <a:off x="313687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4" name="Straight Connector 643"/>
            <p:cNvSpPr/>
            <p:nvPr/>
          </p:nvSpPr>
          <p:spPr>
            <a:xfrm>
              <a:off x="3100108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5" name="Straight Connector 644"/>
            <p:cNvSpPr/>
            <p:nvPr/>
          </p:nvSpPr>
          <p:spPr>
            <a:xfrm>
              <a:off x="349781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6" name="Straight Connector 645"/>
            <p:cNvSpPr/>
            <p:nvPr/>
          </p:nvSpPr>
          <p:spPr>
            <a:xfrm>
              <a:off x="346105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7" name="Straight Connector 646"/>
            <p:cNvSpPr/>
            <p:nvPr/>
          </p:nvSpPr>
          <p:spPr>
            <a:xfrm>
              <a:off x="385876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8" name="Straight Connector 647"/>
            <p:cNvSpPr/>
            <p:nvPr/>
          </p:nvSpPr>
          <p:spPr>
            <a:xfrm>
              <a:off x="3822003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9" name="Straight Connector 648"/>
            <p:cNvSpPr/>
            <p:nvPr/>
          </p:nvSpPr>
          <p:spPr>
            <a:xfrm>
              <a:off x="421971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0" name="Straight Connector 649"/>
            <p:cNvSpPr/>
            <p:nvPr/>
          </p:nvSpPr>
          <p:spPr>
            <a:xfrm>
              <a:off x="4182950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1" name="Straight Connector 650"/>
            <p:cNvSpPr/>
            <p:nvPr/>
          </p:nvSpPr>
          <p:spPr>
            <a:xfrm>
              <a:off x="458066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2" name="Straight Connector 651"/>
            <p:cNvSpPr/>
            <p:nvPr/>
          </p:nvSpPr>
          <p:spPr>
            <a:xfrm>
              <a:off x="4543896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3" name="Straight Connector 652"/>
            <p:cNvSpPr/>
            <p:nvPr/>
          </p:nvSpPr>
          <p:spPr>
            <a:xfrm>
              <a:off x="4941608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4" name="Straight Connector 653"/>
            <p:cNvSpPr/>
            <p:nvPr/>
          </p:nvSpPr>
          <p:spPr>
            <a:xfrm>
              <a:off x="4904845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5" name="Straight Connector 654"/>
            <p:cNvSpPr/>
            <p:nvPr/>
          </p:nvSpPr>
          <p:spPr>
            <a:xfrm>
              <a:off x="5301885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6" name="Straight Connector 655"/>
            <p:cNvSpPr/>
            <p:nvPr/>
          </p:nvSpPr>
          <p:spPr>
            <a:xfrm>
              <a:off x="5265124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7" name="Straight Connector 656"/>
            <p:cNvSpPr/>
            <p:nvPr/>
          </p:nvSpPr>
          <p:spPr>
            <a:xfrm>
              <a:off x="5662833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8" name="Straight Connector 657"/>
            <p:cNvSpPr/>
            <p:nvPr/>
          </p:nvSpPr>
          <p:spPr>
            <a:xfrm>
              <a:off x="5626070" y="347411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5" name="Straight Connector 664"/>
            <p:cNvSpPr/>
            <p:nvPr/>
          </p:nvSpPr>
          <p:spPr>
            <a:xfrm>
              <a:off x="277592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6" name="Straight Connector 665"/>
            <p:cNvSpPr/>
            <p:nvPr/>
          </p:nvSpPr>
          <p:spPr>
            <a:xfrm>
              <a:off x="2739161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7" name="Straight Connector 666"/>
            <p:cNvSpPr/>
            <p:nvPr/>
          </p:nvSpPr>
          <p:spPr>
            <a:xfrm>
              <a:off x="313687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8" name="Straight Connector 667"/>
            <p:cNvSpPr/>
            <p:nvPr/>
          </p:nvSpPr>
          <p:spPr>
            <a:xfrm>
              <a:off x="3100108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9" name="Straight Connector 668"/>
            <p:cNvSpPr/>
            <p:nvPr/>
          </p:nvSpPr>
          <p:spPr>
            <a:xfrm>
              <a:off x="349781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0" name="Straight Connector 669"/>
            <p:cNvSpPr/>
            <p:nvPr/>
          </p:nvSpPr>
          <p:spPr>
            <a:xfrm>
              <a:off x="346105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1" name="Straight Connector 670"/>
            <p:cNvSpPr/>
            <p:nvPr/>
          </p:nvSpPr>
          <p:spPr>
            <a:xfrm>
              <a:off x="385876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2" name="Straight Connector 671"/>
            <p:cNvSpPr/>
            <p:nvPr/>
          </p:nvSpPr>
          <p:spPr>
            <a:xfrm>
              <a:off x="3822003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3" name="Straight Connector 672"/>
            <p:cNvSpPr/>
            <p:nvPr/>
          </p:nvSpPr>
          <p:spPr>
            <a:xfrm>
              <a:off x="421971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4" name="Straight Connector 673"/>
            <p:cNvSpPr/>
            <p:nvPr/>
          </p:nvSpPr>
          <p:spPr>
            <a:xfrm>
              <a:off x="4182950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5" name="Straight Connector 674"/>
            <p:cNvSpPr/>
            <p:nvPr/>
          </p:nvSpPr>
          <p:spPr>
            <a:xfrm>
              <a:off x="458066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6" name="Straight Connector 675"/>
            <p:cNvSpPr/>
            <p:nvPr/>
          </p:nvSpPr>
          <p:spPr>
            <a:xfrm>
              <a:off x="4543896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7" name="Straight Connector 676"/>
            <p:cNvSpPr/>
            <p:nvPr/>
          </p:nvSpPr>
          <p:spPr>
            <a:xfrm>
              <a:off x="4941608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8" name="Straight Connector 677"/>
            <p:cNvSpPr/>
            <p:nvPr/>
          </p:nvSpPr>
          <p:spPr>
            <a:xfrm>
              <a:off x="4904845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9" name="Straight Connector 678"/>
            <p:cNvSpPr/>
            <p:nvPr/>
          </p:nvSpPr>
          <p:spPr>
            <a:xfrm>
              <a:off x="5301885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0" name="Straight Connector 679"/>
            <p:cNvSpPr/>
            <p:nvPr/>
          </p:nvSpPr>
          <p:spPr>
            <a:xfrm>
              <a:off x="5265124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1" name="Straight Connector 680"/>
            <p:cNvSpPr/>
            <p:nvPr/>
          </p:nvSpPr>
          <p:spPr>
            <a:xfrm>
              <a:off x="5662833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2" name="Straight Connector 681"/>
            <p:cNvSpPr/>
            <p:nvPr/>
          </p:nvSpPr>
          <p:spPr>
            <a:xfrm>
              <a:off x="5626070" y="311317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9" name="Straight Connector 688"/>
            <p:cNvSpPr/>
            <p:nvPr/>
          </p:nvSpPr>
          <p:spPr>
            <a:xfrm>
              <a:off x="277592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0" name="Straight Connector 689"/>
            <p:cNvSpPr/>
            <p:nvPr/>
          </p:nvSpPr>
          <p:spPr>
            <a:xfrm>
              <a:off x="2739161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1" name="Straight Connector 690"/>
            <p:cNvSpPr/>
            <p:nvPr/>
          </p:nvSpPr>
          <p:spPr>
            <a:xfrm>
              <a:off x="313687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2" name="Straight Connector 691"/>
            <p:cNvSpPr/>
            <p:nvPr/>
          </p:nvSpPr>
          <p:spPr>
            <a:xfrm>
              <a:off x="3100108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3" name="Straight Connector 692"/>
            <p:cNvSpPr/>
            <p:nvPr/>
          </p:nvSpPr>
          <p:spPr>
            <a:xfrm>
              <a:off x="349781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4" name="Straight Connector 693"/>
            <p:cNvSpPr/>
            <p:nvPr/>
          </p:nvSpPr>
          <p:spPr>
            <a:xfrm>
              <a:off x="346105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5" name="Straight Connector 694"/>
            <p:cNvSpPr/>
            <p:nvPr/>
          </p:nvSpPr>
          <p:spPr>
            <a:xfrm>
              <a:off x="385876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6" name="Straight Connector 695"/>
            <p:cNvSpPr/>
            <p:nvPr/>
          </p:nvSpPr>
          <p:spPr>
            <a:xfrm>
              <a:off x="3822003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7" name="Straight Connector 696"/>
            <p:cNvSpPr/>
            <p:nvPr/>
          </p:nvSpPr>
          <p:spPr>
            <a:xfrm>
              <a:off x="421971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8" name="Straight Connector 697"/>
            <p:cNvSpPr/>
            <p:nvPr/>
          </p:nvSpPr>
          <p:spPr>
            <a:xfrm>
              <a:off x="4182950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9" name="Straight Connector 698"/>
            <p:cNvSpPr/>
            <p:nvPr/>
          </p:nvSpPr>
          <p:spPr>
            <a:xfrm>
              <a:off x="458066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0" name="Straight Connector 699"/>
            <p:cNvSpPr/>
            <p:nvPr/>
          </p:nvSpPr>
          <p:spPr>
            <a:xfrm>
              <a:off x="4543896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1" name="Straight Connector 700"/>
            <p:cNvSpPr/>
            <p:nvPr/>
          </p:nvSpPr>
          <p:spPr>
            <a:xfrm>
              <a:off x="4941608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2" name="Straight Connector 701"/>
            <p:cNvSpPr/>
            <p:nvPr/>
          </p:nvSpPr>
          <p:spPr>
            <a:xfrm>
              <a:off x="4904845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3" name="Straight Connector 702"/>
            <p:cNvSpPr/>
            <p:nvPr/>
          </p:nvSpPr>
          <p:spPr>
            <a:xfrm>
              <a:off x="5301885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4" name="Straight Connector 703"/>
            <p:cNvSpPr/>
            <p:nvPr/>
          </p:nvSpPr>
          <p:spPr>
            <a:xfrm>
              <a:off x="5265124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5" name="Straight Connector 704"/>
            <p:cNvSpPr/>
            <p:nvPr/>
          </p:nvSpPr>
          <p:spPr>
            <a:xfrm>
              <a:off x="5662833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6" name="Straight Connector 705"/>
            <p:cNvSpPr/>
            <p:nvPr/>
          </p:nvSpPr>
          <p:spPr>
            <a:xfrm>
              <a:off x="5626070" y="419601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7" name="Straight Connector 736"/>
            <p:cNvSpPr/>
            <p:nvPr/>
          </p:nvSpPr>
          <p:spPr>
            <a:xfrm>
              <a:off x="277592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8" name="Straight Connector 737"/>
            <p:cNvSpPr/>
            <p:nvPr/>
          </p:nvSpPr>
          <p:spPr>
            <a:xfrm>
              <a:off x="2739161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9" name="Straight Connector 738"/>
            <p:cNvSpPr/>
            <p:nvPr/>
          </p:nvSpPr>
          <p:spPr>
            <a:xfrm>
              <a:off x="3136872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0" name="Straight Connector 739"/>
            <p:cNvSpPr/>
            <p:nvPr/>
          </p:nvSpPr>
          <p:spPr>
            <a:xfrm>
              <a:off x="3100108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1" name="Straight Connector 740"/>
            <p:cNvSpPr/>
            <p:nvPr/>
          </p:nvSpPr>
          <p:spPr>
            <a:xfrm>
              <a:off x="349781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2" name="Straight Connector 741"/>
            <p:cNvSpPr/>
            <p:nvPr/>
          </p:nvSpPr>
          <p:spPr>
            <a:xfrm>
              <a:off x="346105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3" name="Straight Connector 742"/>
            <p:cNvSpPr/>
            <p:nvPr/>
          </p:nvSpPr>
          <p:spPr>
            <a:xfrm>
              <a:off x="385876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4" name="Straight Connector 743"/>
            <p:cNvSpPr/>
            <p:nvPr/>
          </p:nvSpPr>
          <p:spPr>
            <a:xfrm>
              <a:off x="3822003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5" name="Straight Connector 744"/>
            <p:cNvSpPr/>
            <p:nvPr/>
          </p:nvSpPr>
          <p:spPr>
            <a:xfrm>
              <a:off x="421971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6" name="Straight Connector 745"/>
            <p:cNvSpPr/>
            <p:nvPr/>
          </p:nvSpPr>
          <p:spPr>
            <a:xfrm>
              <a:off x="4182950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7" name="Straight Connector 746"/>
            <p:cNvSpPr/>
            <p:nvPr/>
          </p:nvSpPr>
          <p:spPr>
            <a:xfrm>
              <a:off x="458066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8" name="Straight Connector 747"/>
            <p:cNvSpPr/>
            <p:nvPr/>
          </p:nvSpPr>
          <p:spPr>
            <a:xfrm>
              <a:off x="4543896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9" name="Straight Connector 748"/>
            <p:cNvSpPr/>
            <p:nvPr/>
          </p:nvSpPr>
          <p:spPr>
            <a:xfrm>
              <a:off x="4941608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0" name="Straight Connector 749"/>
            <p:cNvSpPr/>
            <p:nvPr/>
          </p:nvSpPr>
          <p:spPr>
            <a:xfrm>
              <a:off x="4904845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1" name="Straight Connector 750"/>
            <p:cNvSpPr/>
            <p:nvPr/>
          </p:nvSpPr>
          <p:spPr>
            <a:xfrm>
              <a:off x="5301885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2" name="Straight Connector 751"/>
            <p:cNvSpPr/>
            <p:nvPr/>
          </p:nvSpPr>
          <p:spPr>
            <a:xfrm>
              <a:off x="5265124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3" name="Straight Connector 752"/>
            <p:cNvSpPr/>
            <p:nvPr/>
          </p:nvSpPr>
          <p:spPr>
            <a:xfrm>
              <a:off x="5662833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4" name="Straight Connector 753"/>
            <p:cNvSpPr/>
            <p:nvPr/>
          </p:nvSpPr>
          <p:spPr>
            <a:xfrm>
              <a:off x="5626070" y="49179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1" name="Straight Connector 760"/>
            <p:cNvSpPr/>
            <p:nvPr/>
          </p:nvSpPr>
          <p:spPr>
            <a:xfrm>
              <a:off x="277592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2" name="Straight Connector 761"/>
            <p:cNvSpPr/>
            <p:nvPr/>
          </p:nvSpPr>
          <p:spPr>
            <a:xfrm>
              <a:off x="2739161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3" name="Straight Connector 762"/>
            <p:cNvSpPr/>
            <p:nvPr/>
          </p:nvSpPr>
          <p:spPr>
            <a:xfrm>
              <a:off x="313687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4" name="Straight Connector 763"/>
            <p:cNvSpPr/>
            <p:nvPr/>
          </p:nvSpPr>
          <p:spPr>
            <a:xfrm>
              <a:off x="3100108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5" name="Straight Connector 764"/>
            <p:cNvSpPr/>
            <p:nvPr/>
          </p:nvSpPr>
          <p:spPr>
            <a:xfrm>
              <a:off x="349781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6" name="Straight Connector 765"/>
            <p:cNvSpPr/>
            <p:nvPr/>
          </p:nvSpPr>
          <p:spPr>
            <a:xfrm>
              <a:off x="346105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7" name="Straight Connector 766"/>
            <p:cNvSpPr/>
            <p:nvPr/>
          </p:nvSpPr>
          <p:spPr>
            <a:xfrm>
              <a:off x="385876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8" name="Straight Connector 767"/>
            <p:cNvSpPr/>
            <p:nvPr/>
          </p:nvSpPr>
          <p:spPr>
            <a:xfrm>
              <a:off x="3822003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9" name="Straight Connector 768"/>
            <p:cNvSpPr/>
            <p:nvPr/>
          </p:nvSpPr>
          <p:spPr>
            <a:xfrm>
              <a:off x="421971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0" name="Straight Connector 769"/>
            <p:cNvSpPr/>
            <p:nvPr/>
          </p:nvSpPr>
          <p:spPr>
            <a:xfrm>
              <a:off x="4182950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1" name="Straight Connector 770"/>
            <p:cNvSpPr/>
            <p:nvPr/>
          </p:nvSpPr>
          <p:spPr>
            <a:xfrm>
              <a:off x="458066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2" name="Straight Connector 771"/>
            <p:cNvSpPr/>
            <p:nvPr/>
          </p:nvSpPr>
          <p:spPr>
            <a:xfrm>
              <a:off x="4543896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3" name="Straight Connector 772"/>
            <p:cNvSpPr/>
            <p:nvPr/>
          </p:nvSpPr>
          <p:spPr>
            <a:xfrm>
              <a:off x="4941608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4" name="Straight Connector 773"/>
            <p:cNvSpPr/>
            <p:nvPr/>
          </p:nvSpPr>
          <p:spPr>
            <a:xfrm>
              <a:off x="4904845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5" name="Straight Connector 774"/>
            <p:cNvSpPr/>
            <p:nvPr/>
          </p:nvSpPr>
          <p:spPr>
            <a:xfrm>
              <a:off x="5301885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6" name="Straight Connector 775"/>
            <p:cNvSpPr/>
            <p:nvPr/>
          </p:nvSpPr>
          <p:spPr>
            <a:xfrm>
              <a:off x="5265124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7" name="Straight Connector 776"/>
            <p:cNvSpPr/>
            <p:nvPr/>
          </p:nvSpPr>
          <p:spPr>
            <a:xfrm>
              <a:off x="5662833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8" name="Straight Connector 777"/>
            <p:cNvSpPr/>
            <p:nvPr/>
          </p:nvSpPr>
          <p:spPr>
            <a:xfrm>
              <a:off x="5626070" y="455695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8841791" y="511693"/>
            <a:ext cx="2743200" cy="726135"/>
          </a:xfrm>
        </p:spPr>
        <p:txBody>
          <a:bodyPr anchor="ctr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dirty="0"/>
              <a:t>Prospect/Partner Logo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628891" y="1951710"/>
            <a:ext cx="10724608" cy="2095281"/>
          </a:xfrm>
          <a:ln>
            <a:noFill/>
          </a:ln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4800" b="1" kern="1000" cap="all" spc="93" baseline="0">
                <a:solidFill>
                  <a:schemeClr val="accent4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rgbClr val="2689CA"/>
                </a:solidFill>
              </a:defRPr>
            </a:lvl2pPr>
            <a:lvl3pPr marL="1219170" indent="0">
              <a:buNone/>
              <a:defRPr>
                <a:solidFill>
                  <a:srgbClr val="2689CA"/>
                </a:solidFill>
              </a:defRPr>
            </a:lvl3pPr>
            <a:lvl4pPr marL="1828754" indent="0">
              <a:buNone/>
              <a:defRPr>
                <a:solidFill>
                  <a:srgbClr val="2689CA"/>
                </a:solidFill>
              </a:defRPr>
            </a:lvl4pPr>
            <a:lvl5pPr marL="2438339" indent="0">
              <a:buNone/>
              <a:defRPr>
                <a:solidFill>
                  <a:srgbClr val="2689C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8891" y="4051684"/>
            <a:ext cx="10725149" cy="601883"/>
          </a:xfrm>
        </p:spPr>
        <p:txBody>
          <a:bodyPr lIns="0">
            <a:normAutofit/>
          </a:bodyPr>
          <a:lstStyle>
            <a:lvl1pPr marL="0" indent="0">
              <a:buNone/>
              <a:defRPr sz="2400" i="1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628891" y="5170109"/>
            <a:ext cx="3414183" cy="9144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733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4284103" y="5170108"/>
            <a:ext cx="3414183" cy="9144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733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7939858" y="5170107"/>
            <a:ext cx="3414183" cy="9144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733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993419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214" y="252663"/>
            <a:ext cx="11646663" cy="6352672"/>
            <a:chOff x="213160" y="189497"/>
            <a:chExt cx="8734997" cy="4764504"/>
          </a:xfrm>
        </p:grpSpPr>
        <p:sp>
          <p:nvSpPr>
            <p:cNvPr id="790" name="Straight Connector 789"/>
            <p:cNvSpPr/>
            <p:nvPr/>
          </p:nvSpPr>
          <p:spPr>
            <a:xfrm>
              <a:off x="249925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1" name="Straight Connector 790"/>
            <p:cNvSpPr/>
            <p:nvPr/>
          </p:nvSpPr>
          <p:spPr>
            <a:xfrm>
              <a:off x="213160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2" name="Straight Connector 791"/>
            <p:cNvSpPr/>
            <p:nvPr/>
          </p:nvSpPr>
          <p:spPr>
            <a:xfrm>
              <a:off x="610872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3" name="Straight Connector 792"/>
            <p:cNvSpPr/>
            <p:nvPr/>
          </p:nvSpPr>
          <p:spPr>
            <a:xfrm>
              <a:off x="574109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4" name="Straight Connector 793"/>
            <p:cNvSpPr/>
            <p:nvPr/>
          </p:nvSpPr>
          <p:spPr>
            <a:xfrm>
              <a:off x="97114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5" name="Straight Connector 794"/>
            <p:cNvSpPr/>
            <p:nvPr/>
          </p:nvSpPr>
          <p:spPr>
            <a:xfrm>
              <a:off x="934388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6" name="Straight Connector 795"/>
            <p:cNvSpPr/>
            <p:nvPr/>
          </p:nvSpPr>
          <p:spPr>
            <a:xfrm>
              <a:off x="1332097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7" name="Straight Connector 796"/>
            <p:cNvSpPr/>
            <p:nvPr/>
          </p:nvSpPr>
          <p:spPr>
            <a:xfrm>
              <a:off x="1295334" y="5872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8" name="Straight Connector 797"/>
            <p:cNvSpPr/>
            <p:nvPr/>
          </p:nvSpPr>
          <p:spPr>
            <a:xfrm>
              <a:off x="169304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9" name="Straight Connector 798"/>
            <p:cNvSpPr/>
            <p:nvPr/>
          </p:nvSpPr>
          <p:spPr>
            <a:xfrm>
              <a:off x="1656283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0" name="Straight Connector 799"/>
            <p:cNvSpPr/>
            <p:nvPr/>
          </p:nvSpPr>
          <p:spPr>
            <a:xfrm>
              <a:off x="2053993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1" name="Straight Connector 800"/>
            <p:cNvSpPr/>
            <p:nvPr/>
          </p:nvSpPr>
          <p:spPr>
            <a:xfrm>
              <a:off x="2017230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2" name="Straight Connector 801"/>
            <p:cNvSpPr/>
            <p:nvPr/>
          </p:nvSpPr>
          <p:spPr>
            <a:xfrm>
              <a:off x="241494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3" name="Straight Connector 802"/>
            <p:cNvSpPr/>
            <p:nvPr/>
          </p:nvSpPr>
          <p:spPr>
            <a:xfrm>
              <a:off x="237884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4" name="Straight Connector 813"/>
            <p:cNvSpPr/>
            <p:nvPr/>
          </p:nvSpPr>
          <p:spPr>
            <a:xfrm>
              <a:off x="249925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5" name="Straight Connector 814"/>
            <p:cNvSpPr/>
            <p:nvPr/>
          </p:nvSpPr>
          <p:spPr>
            <a:xfrm>
              <a:off x="213160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6" name="Straight Connector 815"/>
            <p:cNvSpPr/>
            <p:nvPr/>
          </p:nvSpPr>
          <p:spPr>
            <a:xfrm>
              <a:off x="610872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7" name="Straight Connector 816"/>
            <p:cNvSpPr/>
            <p:nvPr/>
          </p:nvSpPr>
          <p:spPr>
            <a:xfrm>
              <a:off x="574109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8" name="Straight Connector 817"/>
            <p:cNvSpPr/>
            <p:nvPr/>
          </p:nvSpPr>
          <p:spPr>
            <a:xfrm>
              <a:off x="97114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9" name="Straight Connector 818"/>
            <p:cNvSpPr/>
            <p:nvPr/>
          </p:nvSpPr>
          <p:spPr>
            <a:xfrm>
              <a:off x="934388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0" name="Straight Connector 819"/>
            <p:cNvSpPr/>
            <p:nvPr/>
          </p:nvSpPr>
          <p:spPr>
            <a:xfrm>
              <a:off x="1332097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1" name="Straight Connector 820"/>
            <p:cNvSpPr/>
            <p:nvPr/>
          </p:nvSpPr>
          <p:spPr>
            <a:xfrm>
              <a:off x="1295334" y="22626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2" name="Straight Connector 821"/>
            <p:cNvSpPr/>
            <p:nvPr/>
          </p:nvSpPr>
          <p:spPr>
            <a:xfrm>
              <a:off x="169304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3" name="Straight Connector 822"/>
            <p:cNvSpPr/>
            <p:nvPr/>
          </p:nvSpPr>
          <p:spPr>
            <a:xfrm>
              <a:off x="1656283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4" name="Straight Connector 823"/>
            <p:cNvSpPr/>
            <p:nvPr/>
          </p:nvSpPr>
          <p:spPr>
            <a:xfrm>
              <a:off x="2053993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5" name="Straight Connector 824"/>
            <p:cNvSpPr/>
            <p:nvPr/>
          </p:nvSpPr>
          <p:spPr>
            <a:xfrm>
              <a:off x="2017230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6" name="Straight Connector 825"/>
            <p:cNvSpPr/>
            <p:nvPr/>
          </p:nvSpPr>
          <p:spPr>
            <a:xfrm>
              <a:off x="241494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7" name="Straight Connector 826"/>
            <p:cNvSpPr/>
            <p:nvPr/>
          </p:nvSpPr>
          <p:spPr>
            <a:xfrm>
              <a:off x="237884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2" name="Straight Connector 861"/>
            <p:cNvSpPr/>
            <p:nvPr/>
          </p:nvSpPr>
          <p:spPr>
            <a:xfrm>
              <a:off x="249925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3" name="Straight Connector 862"/>
            <p:cNvSpPr/>
            <p:nvPr/>
          </p:nvSpPr>
          <p:spPr>
            <a:xfrm>
              <a:off x="213160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4" name="Straight Connector 863"/>
            <p:cNvSpPr/>
            <p:nvPr/>
          </p:nvSpPr>
          <p:spPr>
            <a:xfrm>
              <a:off x="61087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5" name="Straight Connector 864"/>
            <p:cNvSpPr/>
            <p:nvPr/>
          </p:nvSpPr>
          <p:spPr>
            <a:xfrm>
              <a:off x="574109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6" name="Straight Connector 865"/>
            <p:cNvSpPr/>
            <p:nvPr/>
          </p:nvSpPr>
          <p:spPr>
            <a:xfrm>
              <a:off x="97114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7" name="Straight Connector 866"/>
            <p:cNvSpPr/>
            <p:nvPr/>
          </p:nvSpPr>
          <p:spPr>
            <a:xfrm>
              <a:off x="934388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8" name="Straight Connector 867"/>
            <p:cNvSpPr/>
            <p:nvPr/>
          </p:nvSpPr>
          <p:spPr>
            <a:xfrm>
              <a:off x="1332097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9" name="Straight Connector 868"/>
            <p:cNvSpPr/>
            <p:nvPr/>
          </p:nvSpPr>
          <p:spPr>
            <a:xfrm>
              <a:off x="1295334" y="1669382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0" name="Straight Connector 869"/>
            <p:cNvSpPr/>
            <p:nvPr/>
          </p:nvSpPr>
          <p:spPr>
            <a:xfrm>
              <a:off x="169304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1" name="Straight Connector 870"/>
            <p:cNvSpPr/>
            <p:nvPr/>
          </p:nvSpPr>
          <p:spPr>
            <a:xfrm>
              <a:off x="1656283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2" name="Straight Connector 871"/>
            <p:cNvSpPr/>
            <p:nvPr/>
          </p:nvSpPr>
          <p:spPr>
            <a:xfrm>
              <a:off x="2053993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3" name="Straight Connector 872"/>
            <p:cNvSpPr/>
            <p:nvPr/>
          </p:nvSpPr>
          <p:spPr>
            <a:xfrm>
              <a:off x="2017230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4" name="Straight Connector 873"/>
            <p:cNvSpPr/>
            <p:nvPr/>
          </p:nvSpPr>
          <p:spPr>
            <a:xfrm>
              <a:off x="241494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5" name="Straight Connector 874"/>
            <p:cNvSpPr/>
            <p:nvPr/>
          </p:nvSpPr>
          <p:spPr>
            <a:xfrm>
              <a:off x="237884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6" name="Straight Connector 885"/>
            <p:cNvSpPr/>
            <p:nvPr/>
          </p:nvSpPr>
          <p:spPr>
            <a:xfrm>
              <a:off x="249925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7" name="Straight Connector 886"/>
            <p:cNvSpPr/>
            <p:nvPr/>
          </p:nvSpPr>
          <p:spPr>
            <a:xfrm>
              <a:off x="213160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8" name="Straight Connector 887"/>
            <p:cNvSpPr/>
            <p:nvPr/>
          </p:nvSpPr>
          <p:spPr>
            <a:xfrm>
              <a:off x="61087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9" name="Straight Connector 888"/>
            <p:cNvSpPr/>
            <p:nvPr/>
          </p:nvSpPr>
          <p:spPr>
            <a:xfrm>
              <a:off x="574109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0" name="Straight Connector 889"/>
            <p:cNvSpPr/>
            <p:nvPr/>
          </p:nvSpPr>
          <p:spPr>
            <a:xfrm>
              <a:off x="97114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1" name="Straight Connector 890"/>
            <p:cNvSpPr/>
            <p:nvPr/>
          </p:nvSpPr>
          <p:spPr>
            <a:xfrm>
              <a:off x="934388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2" name="Straight Connector 891"/>
            <p:cNvSpPr/>
            <p:nvPr/>
          </p:nvSpPr>
          <p:spPr>
            <a:xfrm>
              <a:off x="1332097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3" name="Straight Connector 892"/>
            <p:cNvSpPr/>
            <p:nvPr/>
          </p:nvSpPr>
          <p:spPr>
            <a:xfrm>
              <a:off x="1295334" y="130843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4" name="Straight Connector 893"/>
            <p:cNvSpPr/>
            <p:nvPr/>
          </p:nvSpPr>
          <p:spPr>
            <a:xfrm>
              <a:off x="169304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5" name="Straight Connector 894"/>
            <p:cNvSpPr/>
            <p:nvPr/>
          </p:nvSpPr>
          <p:spPr>
            <a:xfrm>
              <a:off x="1656283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6" name="Straight Connector 895"/>
            <p:cNvSpPr/>
            <p:nvPr/>
          </p:nvSpPr>
          <p:spPr>
            <a:xfrm>
              <a:off x="241494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7" name="Straight Connector 896"/>
            <p:cNvSpPr/>
            <p:nvPr/>
          </p:nvSpPr>
          <p:spPr>
            <a:xfrm>
              <a:off x="237884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8" name="Straight Connector 907"/>
            <p:cNvSpPr/>
            <p:nvPr/>
          </p:nvSpPr>
          <p:spPr>
            <a:xfrm>
              <a:off x="249925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9" name="Straight Connector 908"/>
            <p:cNvSpPr/>
            <p:nvPr/>
          </p:nvSpPr>
          <p:spPr>
            <a:xfrm>
              <a:off x="213160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0" name="Straight Connector 909"/>
            <p:cNvSpPr/>
            <p:nvPr/>
          </p:nvSpPr>
          <p:spPr>
            <a:xfrm>
              <a:off x="610872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1" name="Straight Connector 910"/>
            <p:cNvSpPr/>
            <p:nvPr/>
          </p:nvSpPr>
          <p:spPr>
            <a:xfrm>
              <a:off x="574109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2" name="Straight Connector 911"/>
            <p:cNvSpPr/>
            <p:nvPr/>
          </p:nvSpPr>
          <p:spPr>
            <a:xfrm>
              <a:off x="97114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3" name="Straight Connector 912"/>
            <p:cNvSpPr/>
            <p:nvPr/>
          </p:nvSpPr>
          <p:spPr>
            <a:xfrm>
              <a:off x="934388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4" name="Straight Connector 913"/>
            <p:cNvSpPr/>
            <p:nvPr/>
          </p:nvSpPr>
          <p:spPr>
            <a:xfrm>
              <a:off x="1332097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5" name="Straight Connector 914"/>
            <p:cNvSpPr/>
            <p:nvPr/>
          </p:nvSpPr>
          <p:spPr>
            <a:xfrm>
              <a:off x="1295334" y="948155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6" name="Straight Connector 915"/>
            <p:cNvSpPr/>
            <p:nvPr/>
          </p:nvSpPr>
          <p:spPr>
            <a:xfrm>
              <a:off x="169304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7" name="Straight Connector 916"/>
            <p:cNvSpPr/>
            <p:nvPr/>
          </p:nvSpPr>
          <p:spPr>
            <a:xfrm>
              <a:off x="1656283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8" name="Straight Connector 917"/>
            <p:cNvSpPr/>
            <p:nvPr/>
          </p:nvSpPr>
          <p:spPr>
            <a:xfrm>
              <a:off x="2053993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9" name="Straight Connector 918"/>
            <p:cNvSpPr/>
            <p:nvPr/>
          </p:nvSpPr>
          <p:spPr>
            <a:xfrm>
              <a:off x="2017230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0" name="Straight Connector 919"/>
            <p:cNvSpPr/>
            <p:nvPr/>
          </p:nvSpPr>
          <p:spPr>
            <a:xfrm>
              <a:off x="241494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1" name="Straight Connector 920"/>
            <p:cNvSpPr/>
            <p:nvPr/>
          </p:nvSpPr>
          <p:spPr>
            <a:xfrm>
              <a:off x="237884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2" name="Straight Connector 931"/>
            <p:cNvSpPr/>
            <p:nvPr/>
          </p:nvSpPr>
          <p:spPr>
            <a:xfrm>
              <a:off x="249925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3" name="Straight Connector 932"/>
            <p:cNvSpPr/>
            <p:nvPr/>
          </p:nvSpPr>
          <p:spPr>
            <a:xfrm>
              <a:off x="213160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4" name="Straight Connector 933"/>
            <p:cNvSpPr/>
            <p:nvPr/>
          </p:nvSpPr>
          <p:spPr>
            <a:xfrm>
              <a:off x="61087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5" name="Straight Connector 934"/>
            <p:cNvSpPr/>
            <p:nvPr/>
          </p:nvSpPr>
          <p:spPr>
            <a:xfrm>
              <a:off x="574109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6" name="Straight Connector 935"/>
            <p:cNvSpPr/>
            <p:nvPr/>
          </p:nvSpPr>
          <p:spPr>
            <a:xfrm>
              <a:off x="97114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7" name="Straight Connector 936"/>
            <p:cNvSpPr/>
            <p:nvPr/>
          </p:nvSpPr>
          <p:spPr>
            <a:xfrm>
              <a:off x="934388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8" name="Straight Connector 937"/>
            <p:cNvSpPr/>
            <p:nvPr/>
          </p:nvSpPr>
          <p:spPr>
            <a:xfrm>
              <a:off x="1332097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9" name="Straight Connector 938"/>
            <p:cNvSpPr/>
            <p:nvPr/>
          </p:nvSpPr>
          <p:spPr>
            <a:xfrm>
              <a:off x="1295334" y="275222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0" name="Straight Connector 939"/>
            <p:cNvSpPr/>
            <p:nvPr/>
          </p:nvSpPr>
          <p:spPr>
            <a:xfrm>
              <a:off x="169304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1" name="Straight Connector 940"/>
            <p:cNvSpPr/>
            <p:nvPr/>
          </p:nvSpPr>
          <p:spPr>
            <a:xfrm>
              <a:off x="1656283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2" name="Straight Connector 941"/>
            <p:cNvSpPr/>
            <p:nvPr/>
          </p:nvSpPr>
          <p:spPr>
            <a:xfrm>
              <a:off x="2053993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3" name="Straight Connector 942"/>
            <p:cNvSpPr/>
            <p:nvPr/>
          </p:nvSpPr>
          <p:spPr>
            <a:xfrm>
              <a:off x="2017230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4" name="Straight Connector 943"/>
            <p:cNvSpPr/>
            <p:nvPr/>
          </p:nvSpPr>
          <p:spPr>
            <a:xfrm>
              <a:off x="241494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5" name="Straight Connector 944"/>
            <p:cNvSpPr/>
            <p:nvPr/>
          </p:nvSpPr>
          <p:spPr>
            <a:xfrm>
              <a:off x="237884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6" name="Straight Connector 955"/>
            <p:cNvSpPr/>
            <p:nvPr/>
          </p:nvSpPr>
          <p:spPr>
            <a:xfrm>
              <a:off x="249925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7" name="Straight Connector 956"/>
            <p:cNvSpPr/>
            <p:nvPr/>
          </p:nvSpPr>
          <p:spPr>
            <a:xfrm>
              <a:off x="213160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8" name="Straight Connector 957"/>
            <p:cNvSpPr/>
            <p:nvPr/>
          </p:nvSpPr>
          <p:spPr>
            <a:xfrm>
              <a:off x="61087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9" name="Straight Connector 958"/>
            <p:cNvSpPr/>
            <p:nvPr/>
          </p:nvSpPr>
          <p:spPr>
            <a:xfrm>
              <a:off x="574109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0" name="Straight Connector 959"/>
            <p:cNvSpPr/>
            <p:nvPr/>
          </p:nvSpPr>
          <p:spPr>
            <a:xfrm>
              <a:off x="97114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1" name="Straight Connector 960"/>
            <p:cNvSpPr/>
            <p:nvPr/>
          </p:nvSpPr>
          <p:spPr>
            <a:xfrm>
              <a:off x="934388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2" name="Straight Connector 961"/>
            <p:cNvSpPr/>
            <p:nvPr/>
          </p:nvSpPr>
          <p:spPr>
            <a:xfrm>
              <a:off x="1332097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3" name="Straight Connector 962"/>
            <p:cNvSpPr/>
            <p:nvPr/>
          </p:nvSpPr>
          <p:spPr>
            <a:xfrm>
              <a:off x="1295334" y="239127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4" name="Straight Connector 963"/>
            <p:cNvSpPr/>
            <p:nvPr/>
          </p:nvSpPr>
          <p:spPr>
            <a:xfrm>
              <a:off x="169304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5" name="Straight Connector 964"/>
            <p:cNvSpPr/>
            <p:nvPr/>
          </p:nvSpPr>
          <p:spPr>
            <a:xfrm>
              <a:off x="1656283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6" name="Straight Connector 965"/>
            <p:cNvSpPr/>
            <p:nvPr/>
          </p:nvSpPr>
          <p:spPr>
            <a:xfrm>
              <a:off x="2053993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7" name="Straight Connector 966"/>
            <p:cNvSpPr/>
            <p:nvPr/>
          </p:nvSpPr>
          <p:spPr>
            <a:xfrm>
              <a:off x="2017230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8" name="Straight Connector 967"/>
            <p:cNvSpPr/>
            <p:nvPr/>
          </p:nvSpPr>
          <p:spPr>
            <a:xfrm>
              <a:off x="241494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9" name="Straight Connector 968"/>
            <p:cNvSpPr/>
            <p:nvPr/>
          </p:nvSpPr>
          <p:spPr>
            <a:xfrm>
              <a:off x="237884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0" name="Straight Connector 979"/>
            <p:cNvSpPr/>
            <p:nvPr/>
          </p:nvSpPr>
          <p:spPr>
            <a:xfrm>
              <a:off x="249925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1" name="Straight Connector 980"/>
            <p:cNvSpPr/>
            <p:nvPr/>
          </p:nvSpPr>
          <p:spPr>
            <a:xfrm>
              <a:off x="213160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2" name="Straight Connector 981"/>
            <p:cNvSpPr/>
            <p:nvPr/>
          </p:nvSpPr>
          <p:spPr>
            <a:xfrm>
              <a:off x="61087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3" name="Straight Connector 982"/>
            <p:cNvSpPr/>
            <p:nvPr/>
          </p:nvSpPr>
          <p:spPr>
            <a:xfrm>
              <a:off x="574109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4" name="Straight Connector 983"/>
            <p:cNvSpPr/>
            <p:nvPr/>
          </p:nvSpPr>
          <p:spPr>
            <a:xfrm>
              <a:off x="97114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5" name="Straight Connector 984"/>
            <p:cNvSpPr/>
            <p:nvPr/>
          </p:nvSpPr>
          <p:spPr>
            <a:xfrm>
              <a:off x="934388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6" name="Straight Connector 985"/>
            <p:cNvSpPr/>
            <p:nvPr/>
          </p:nvSpPr>
          <p:spPr>
            <a:xfrm>
              <a:off x="1332097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7" name="Straight Connector 986"/>
            <p:cNvSpPr/>
            <p:nvPr/>
          </p:nvSpPr>
          <p:spPr>
            <a:xfrm>
              <a:off x="1295334" y="203032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8" name="Straight Connector 987"/>
            <p:cNvSpPr/>
            <p:nvPr/>
          </p:nvSpPr>
          <p:spPr>
            <a:xfrm>
              <a:off x="169304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9" name="Straight Connector 988"/>
            <p:cNvSpPr/>
            <p:nvPr/>
          </p:nvSpPr>
          <p:spPr>
            <a:xfrm>
              <a:off x="1656283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0" name="Straight Connector 989"/>
            <p:cNvSpPr/>
            <p:nvPr/>
          </p:nvSpPr>
          <p:spPr>
            <a:xfrm>
              <a:off x="2053993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1" name="Straight Connector 990"/>
            <p:cNvSpPr/>
            <p:nvPr/>
          </p:nvSpPr>
          <p:spPr>
            <a:xfrm>
              <a:off x="2017230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2" name="Straight Connector 991"/>
            <p:cNvSpPr/>
            <p:nvPr/>
          </p:nvSpPr>
          <p:spPr>
            <a:xfrm>
              <a:off x="241494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3" name="Straight Connector 992"/>
            <p:cNvSpPr/>
            <p:nvPr/>
          </p:nvSpPr>
          <p:spPr>
            <a:xfrm>
              <a:off x="237884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4" name="Straight Connector 1003"/>
            <p:cNvSpPr/>
            <p:nvPr/>
          </p:nvSpPr>
          <p:spPr>
            <a:xfrm>
              <a:off x="249925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5" name="Straight Connector 1004"/>
            <p:cNvSpPr/>
            <p:nvPr/>
          </p:nvSpPr>
          <p:spPr>
            <a:xfrm>
              <a:off x="213160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6" name="Straight Connector 1005"/>
            <p:cNvSpPr/>
            <p:nvPr/>
          </p:nvSpPr>
          <p:spPr>
            <a:xfrm>
              <a:off x="61087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7" name="Straight Connector 1006"/>
            <p:cNvSpPr/>
            <p:nvPr/>
          </p:nvSpPr>
          <p:spPr>
            <a:xfrm>
              <a:off x="574109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8" name="Straight Connector 1007"/>
            <p:cNvSpPr/>
            <p:nvPr/>
          </p:nvSpPr>
          <p:spPr>
            <a:xfrm>
              <a:off x="97114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9" name="Straight Connector 1008"/>
            <p:cNvSpPr/>
            <p:nvPr/>
          </p:nvSpPr>
          <p:spPr>
            <a:xfrm>
              <a:off x="934388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0" name="Straight Connector 1009"/>
            <p:cNvSpPr/>
            <p:nvPr/>
          </p:nvSpPr>
          <p:spPr>
            <a:xfrm>
              <a:off x="1332097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1" name="Straight Connector 1010"/>
            <p:cNvSpPr/>
            <p:nvPr/>
          </p:nvSpPr>
          <p:spPr>
            <a:xfrm>
              <a:off x="1295334" y="3835066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2" name="Straight Connector 1011"/>
            <p:cNvSpPr/>
            <p:nvPr/>
          </p:nvSpPr>
          <p:spPr>
            <a:xfrm>
              <a:off x="169304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3" name="Straight Connector 1012"/>
            <p:cNvSpPr/>
            <p:nvPr/>
          </p:nvSpPr>
          <p:spPr>
            <a:xfrm>
              <a:off x="1656283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4" name="Straight Connector 1013"/>
            <p:cNvSpPr/>
            <p:nvPr/>
          </p:nvSpPr>
          <p:spPr>
            <a:xfrm>
              <a:off x="2053993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5" name="Straight Connector 1014"/>
            <p:cNvSpPr/>
            <p:nvPr/>
          </p:nvSpPr>
          <p:spPr>
            <a:xfrm>
              <a:off x="2017230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6" name="Straight Connector 1015"/>
            <p:cNvSpPr/>
            <p:nvPr/>
          </p:nvSpPr>
          <p:spPr>
            <a:xfrm>
              <a:off x="241494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7" name="Straight Connector 1016"/>
            <p:cNvSpPr/>
            <p:nvPr/>
          </p:nvSpPr>
          <p:spPr>
            <a:xfrm>
              <a:off x="237884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8" name="Straight Connector 1027"/>
            <p:cNvSpPr/>
            <p:nvPr/>
          </p:nvSpPr>
          <p:spPr>
            <a:xfrm>
              <a:off x="249925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9" name="Straight Connector 1028"/>
            <p:cNvSpPr/>
            <p:nvPr/>
          </p:nvSpPr>
          <p:spPr>
            <a:xfrm>
              <a:off x="213160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0" name="Straight Connector 1029"/>
            <p:cNvSpPr/>
            <p:nvPr/>
          </p:nvSpPr>
          <p:spPr>
            <a:xfrm>
              <a:off x="61087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1" name="Straight Connector 1030"/>
            <p:cNvSpPr/>
            <p:nvPr/>
          </p:nvSpPr>
          <p:spPr>
            <a:xfrm>
              <a:off x="574109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2" name="Straight Connector 1031"/>
            <p:cNvSpPr/>
            <p:nvPr/>
          </p:nvSpPr>
          <p:spPr>
            <a:xfrm>
              <a:off x="97114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3" name="Straight Connector 1032"/>
            <p:cNvSpPr/>
            <p:nvPr/>
          </p:nvSpPr>
          <p:spPr>
            <a:xfrm>
              <a:off x="934388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4" name="Straight Connector 1033"/>
            <p:cNvSpPr/>
            <p:nvPr/>
          </p:nvSpPr>
          <p:spPr>
            <a:xfrm>
              <a:off x="1332097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5" name="Straight Connector 1034"/>
            <p:cNvSpPr/>
            <p:nvPr/>
          </p:nvSpPr>
          <p:spPr>
            <a:xfrm>
              <a:off x="1295334" y="347411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6" name="Straight Connector 1035"/>
            <p:cNvSpPr/>
            <p:nvPr/>
          </p:nvSpPr>
          <p:spPr>
            <a:xfrm>
              <a:off x="169304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7" name="Straight Connector 1036"/>
            <p:cNvSpPr/>
            <p:nvPr/>
          </p:nvSpPr>
          <p:spPr>
            <a:xfrm>
              <a:off x="1656283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8" name="Straight Connector 1037"/>
            <p:cNvSpPr/>
            <p:nvPr/>
          </p:nvSpPr>
          <p:spPr>
            <a:xfrm>
              <a:off x="2053993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9" name="Straight Connector 1038"/>
            <p:cNvSpPr/>
            <p:nvPr/>
          </p:nvSpPr>
          <p:spPr>
            <a:xfrm>
              <a:off x="2017230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0" name="Straight Connector 1039"/>
            <p:cNvSpPr/>
            <p:nvPr/>
          </p:nvSpPr>
          <p:spPr>
            <a:xfrm>
              <a:off x="241494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1" name="Straight Connector 1040"/>
            <p:cNvSpPr/>
            <p:nvPr/>
          </p:nvSpPr>
          <p:spPr>
            <a:xfrm>
              <a:off x="237884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2" name="Straight Connector 1051"/>
            <p:cNvSpPr/>
            <p:nvPr/>
          </p:nvSpPr>
          <p:spPr>
            <a:xfrm>
              <a:off x="249925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3" name="Straight Connector 1052"/>
            <p:cNvSpPr/>
            <p:nvPr/>
          </p:nvSpPr>
          <p:spPr>
            <a:xfrm>
              <a:off x="213160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4" name="Straight Connector 1053"/>
            <p:cNvSpPr/>
            <p:nvPr/>
          </p:nvSpPr>
          <p:spPr>
            <a:xfrm>
              <a:off x="61087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5" name="Straight Connector 1054"/>
            <p:cNvSpPr/>
            <p:nvPr/>
          </p:nvSpPr>
          <p:spPr>
            <a:xfrm>
              <a:off x="574109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6" name="Straight Connector 1055"/>
            <p:cNvSpPr/>
            <p:nvPr/>
          </p:nvSpPr>
          <p:spPr>
            <a:xfrm>
              <a:off x="97114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7" name="Straight Connector 1056"/>
            <p:cNvSpPr/>
            <p:nvPr/>
          </p:nvSpPr>
          <p:spPr>
            <a:xfrm>
              <a:off x="934388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8" name="Straight Connector 1057"/>
            <p:cNvSpPr/>
            <p:nvPr/>
          </p:nvSpPr>
          <p:spPr>
            <a:xfrm>
              <a:off x="1332097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9" name="Straight Connector 1058"/>
            <p:cNvSpPr/>
            <p:nvPr/>
          </p:nvSpPr>
          <p:spPr>
            <a:xfrm>
              <a:off x="1295334" y="311317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0" name="Straight Connector 1059"/>
            <p:cNvSpPr/>
            <p:nvPr/>
          </p:nvSpPr>
          <p:spPr>
            <a:xfrm>
              <a:off x="169304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1" name="Straight Connector 1060"/>
            <p:cNvSpPr/>
            <p:nvPr/>
          </p:nvSpPr>
          <p:spPr>
            <a:xfrm>
              <a:off x="1656283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2" name="Straight Connector 1061"/>
            <p:cNvSpPr/>
            <p:nvPr/>
          </p:nvSpPr>
          <p:spPr>
            <a:xfrm>
              <a:off x="2053993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3" name="Straight Connector 1062"/>
            <p:cNvSpPr/>
            <p:nvPr/>
          </p:nvSpPr>
          <p:spPr>
            <a:xfrm>
              <a:off x="2017230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4" name="Straight Connector 1063"/>
            <p:cNvSpPr/>
            <p:nvPr/>
          </p:nvSpPr>
          <p:spPr>
            <a:xfrm>
              <a:off x="241494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5" name="Straight Connector 1064"/>
            <p:cNvSpPr/>
            <p:nvPr/>
          </p:nvSpPr>
          <p:spPr>
            <a:xfrm>
              <a:off x="237884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6" name="Straight Connector 1075"/>
            <p:cNvSpPr/>
            <p:nvPr/>
          </p:nvSpPr>
          <p:spPr>
            <a:xfrm>
              <a:off x="249925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7" name="Straight Connector 1076"/>
            <p:cNvSpPr/>
            <p:nvPr/>
          </p:nvSpPr>
          <p:spPr>
            <a:xfrm>
              <a:off x="213160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8" name="Straight Connector 1077"/>
            <p:cNvSpPr/>
            <p:nvPr/>
          </p:nvSpPr>
          <p:spPr>
            <a:xfrm>
              <a:off x="61087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9" name="Straight Connector 1078"/>
            <p:cNvSpPr/>
            <p:nvPr/>
          </p:nvSpPr>
          <p:spPr>
            <a:xfrm>
              <a:off x="574109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0" name="Straight Connector 1079"/>
            <p:cNvSpPr/>
            <p:nvPr/>
          </p:nvSpPr>
          <p:spPr>
            <a:xfrm>
              <a:off x="97114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1" name="Straight Connector 1080"/>
            <p:cNvSpPr/>
            <p:nvPr/>
          </p:nvSpPr>
          <p:spPr>
            <a:xfrm>
              <a:off x="934388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2" name="Straight Connector 1081"/>
            <p:cNvSpPr/>
            <p:nvPr/>
          </p:nvSpPr>
          <p:spPr>
            <a:xfrm>
              <a:off x="1332097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3" name="Straight Connector 1082"/>
            <p:cNvSpPr/>
            <p:nvPr/>
          </p:nvSpPr>
          <p:spPr>
            <a:xfrm>
              <a:off x="1295334" y="419601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4" name="Straight Connector 1083"/>
            <p:cNvSpPr/>
            <p:nvPr/>
          </p:nvSpPr>
          <p:spPr>
            <a:xfrm>
              <a:off x="169304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5" name="Straight Connector 1084"/>
            <p:cNvSpPr/>
            <p:nvPr/>
          </p:nvSpPr>
          <p:spPr>
            <a:xfrm>
              <a:off x="1656283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6" name="Straight Connector 1085"/>
            <p:cNvSpPr/>
            <p:nvPr/>
          </p:nvSpPr>
          <p:spPr>
            <a:xfrm>
              <a:off x="2053993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7" name="Straight Connector 1086"/>
            <p:cNvSpPr/>
            <p:nvPr/>
          </p:nvSpPr>
          <p:spPr>
            <a:xfrm>
              <a:off x="2017230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8" name="Straight Connector 1087"/>
            <p:cNvSpPr/>
            <p:nvPr/>
          </p:nvSpPr>
          <p:spPr>
            <a:xfrm>
              <a:off x="241494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9" name="Straight Connector 1088"/>
            <p:cNvSpPr/>
            <p:nvPr/>
          </p:nvSpPr>
          <p:spPr>
            <a:xfrm>
              <a:off x="237884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0" name="Straight Connector 1129"/>
            <p:cNvSpPr/>
            <p:nvPr/>
          </p:nvSpPr>
          <p:spPr>
            <a:xfrm>
              <a:off x="1332097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1" name="Straight Connector 1130"/>
            <p:cNvSpPr/>
            <p:nvPr/>
          </p:nvSpPr>
          <p:spPr>
            <a:xfrm>
              <a:off x="1295334" y="49179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2" name="Straight Connector 1131"/>
            <p:cNvSpPr/>
            <p:nvPr/>
          </p:nvSpPr>
          <p:spPr>
            <a:xfrm>
              <a:off x="169304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3" name="Straight Connector 1132"/>
            <p:cNvSpPr/>
            <p:nvPr/>
          </p:nvSpPr>
          <p:spPr>
            <a:xfrm>
              <a:off x="1656283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4" name="Straight Connector 1133"/>
            <p:cNvSpPr/>
            <p:nvPr/>
          </p:nvSpPr>
          <p:spPr>
            <a:xfrm>
              <a:off x="2053993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5" name="Straight Connector 1134"/>
            <p:cNvSpPr/>
            <p:nvPr/>
          </p:nvSpPr>
          <p:spPr>
            <a:xfrm>
              <a:off x="2017230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6" name="Straight Connector 1135"/>
            <p:cNvSpPr/>
            <p:nvPr/>
          </p:nvSpPr>
          <p:spPr>
            <a:xfrm>
              <a:off x="241494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7" name="Straight Connector 1136"/>
            <p:cNvSpPr/>
            <p:nvPr/>
          </p:nvSpPr>
          <p:spPr>
            <a:xfrm>
              <a:off x="237884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8" name="Straight Connector 1147"/>
            <p:cNvSpPr/>
            <p:nvPr/>
          </p:nvSpPr>
          <p:spPr>
            <a:xfrm>
              <a:off x="249925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9" name="Straight Connector 1148"/>
            <p:cNvSpPr/>
            <p:nvPr/>
          </p:nvSpPr>
          <p:spPr>
            <a:xfrm>
              <a:off x="213160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0" name="Straight Connector 1149"/>
            <p:cNvSpPr/>
            <p:nvPr/>
          </p:nvSpPr>
          <p:spPr>
            <a:xfrm>
              <a:off x="61087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1" name="Straight Connector 1150"/>
            <p:cNvSpPr/>
            <p:nvPr/>
          </p:nvSpPr>
          <p:spPr>
            <a:xfrm>
              <a:off x="574109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2" name="Straight Connector 1151"/>
            <p:cNvSpPr/>
            <p:nvPr/>
          </p:nvSpPr>
          <p:spPr>
            <a:xfrm>
              <a:off x="97114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3" name="Straight Connector 1152"/>
            <p:cNvSpPr/>
            <p:nvPr/>
          </p:nvSpPr>
          <p:spPr>
            <a:xfrm>
              <a:off x="934388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4" name="Straight Connector 1153"/>
            <p:cNvSpPr/>
            <p:nvPr/>
          </p:nvSpPr>
          <p:spPr>
            <a:xfrm>
              <a:off x="1332097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5" name="Straight Connector 1154"/>
            <p:cNvSpPr/>
            <p:nvPr/>
          </p:nvSpPr>
          <p:spPr>
            <a:xfrm>
              <a:off x="1295334" y="455695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6" name="Straight Connector 1155"/>
            <p:cNvSpPr/>
            <p:nvPr/>
          </p:nvSpPr>
          <p:spPr>
            <a:xfrm>
              <a:off x="169304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7" name="Straight Connector 1156"/>
            <p:cNvSpPr/>
            <p:nvPr/>
          </p:nvSpPr>
          <p:spPr>
            <a:xfrm>
              <a:off x="1656283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8" name="Straight Connector 1157"/>
            <p:cNvSpPr/>
            <p:nvPr/>
          </p:nvSpPr>
          <p:spPr>
            <a:xfrm>
              <a:off x="2053993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9" name="Straight Connector 1158"/>
            <p:cNvSpPr/>
            <p:nvPr/>
          </p:nvSpPr>
          <p:spPr>
            <a:xfrm>
              <a:off x="2017230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0" name="Straight Connector 1159"/>
            <p:cNvSpPr/>
            <p:nvPr/>
          </p:nvSpPr>
          <p:spPr>
            <a:xfrm>
              <a:off x="241494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1" name="Straight Connector 1160"/>
            <p:cNvSpPr/>
            <p:nvPr/>
          </p:nvSpPr>
          <p:spPr>
            <a:xfrm>
              <a:off x="237884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2" name="Straight Connector 1161"/>
            <p:cNvSpPr/>
            <p:nvPr/>
          </p:nvSpPr>
          <p:spPr>
            <a:xfrm>
              <a:off x="2053993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3" name="Straight Connector 1162"/>
            <p:cNvSpPr/>
            <p:nvPr/>
          </p:nvSpPr>
          <p:spPr>
            <a:xfrm>
              <a:off x="2017230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6" name="Straight Connector 395"/>
            <p:cNvSpPr/>
            <p:nvPr/>
          </p:nvSpPr>
          <p:spPr>
            <a:xfrm>
              <a:off x="277592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7" name="Straight Connector 396"/>
            <p:cNvSpPr/>
            <p:nvPr/>
          </p:nvSpPr>
          <p:spPr>
            <a:xfrm>
              <a:off x="2739161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8" name="Straight Connector 397"/>
            <p:cNvSpPr/>
            <p:nvPr/>
          </p:nvSpPr>
          <p:spPr>
            <a:xfrm>
              <a:off x="3136872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9" name="Straight Connector 398"/>
            <p:cNvSpPr/>
            <p:nvPr/>
          </p:nvSpPr>
          <p:spPr>
            <a:xfrm>
              <a:off x="3100108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0" name="Straight Connector 399"/>
            <p:cNvSpPr/>
            <p:nvPr/>
          </p:nvSpPr>
          <p:spPr>
            <a:xfrm>
              <a:off x="349781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1" name="Straight Connector 400"/>
            <p:cNvSpPr/>
            <p:nvPr/>
          </p:nvSpPr>
          <p:spPr>
            <a:xfrm>
              <a:off x="346105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2" name="Straight Connector 401"/>
            <p:cNvSpPr/>
            <p:nvPr/>
          </p:nvSpPr>
          <p:spPr>
            <a:xfrm>
              <a:off x="385876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3" name="Straight Connector 402"/>
            <p:cNvSpPr/>
            <p:nvPr/>
          </p:nvSpPr>
          <p:spPr>
            <a:xfrm>
              <a:off x="3822003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4" name="Straight Connector 403"/>
            <p:cNvSpPr/>
            <p:nvPr/>
          </p:nvSpPr>
          <p:spPr>
            <a:xfrm>
              <a:off x="421971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5" name="Straight Connector 404"/>
            <p:cNvSpPr/>
            <p:nvPr/>
          </p:nvSpPr>
          <p:spPr>
            <a:xfrm>
              <a:off x="4182950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6" name="Straight Connector 405"/>
            <p:cNvSpPr/>
            <p:nvPr/>
          </p:nvSpPr>
          <p:spPr>
            <a:xfrm>
              <a:off x="458066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7" name="Straight Connector 406"/>
            <p:cNvSpPr/>
            <p:nvPr/>
          </p:nvSpPr>
          <p:spPr>
            <a:xfrm>
              <a:off x="4543896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8" name="Straight Connector 407"/>
            <p:cNvSpPr/>
            <p:nvPr/>
          </p:nvSpPr>
          <p:spPr>
            <a:xfrm>
              <a:off x="4941608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9" name="Straight Connector 408"/>
            <p:cNvSpPr/>
            <p:nvPr/>
          </p:nvSpPr>
          <p:spPr>
            <a:xfrm>
              <a:off x="4904845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0" name="Straight Connector 409"/>
            <p:cNvSpPr/>
            <p:nvPr/>
          </p:nvSpPr>
          <p:spPr>
            <a:xfrm>
              <a:off x="5301885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1" name="Straight Connector 410"/>
            <p:cNvSpPr/>
            <p:nvPr/>
          </p:nvSpPr>
          <p:spPr>
            <a:xfrm>
              <a:off x="5265124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2" name="Straight Connector 411"/>
            <p:cNvSpPr/>
            <p:nvPr/>
          </p:nvSpPr>
          <p:spPr>
            <a:xfrm>
              <a:off x="5662833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3" name="Straight Connector 412"/>
            <p:cNvSpPr/>
            <p:nvPr/>
          </p:nvSpPr>
          <p:spPr>
            <a:xfrm>
              <a:off x="5626070" y="5872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4" name="Straight Connector 413"/>
            <p:cNvSpPr/>
            <p:nvPr/>
          </p:nvSpPr>
          <p:spPr>
            <a:xfrm>
              <a:off x="6023782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5" name="Straight Connector 414"/>
            <p:cNvSpPr/>
            <p:nvPr/>
          </p:nvSpPr>
          <p:spPr>
            <a:xfrm>
              <a:off x="5987019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6" name="Straight Connector 415"/>
            <p:cNvSpPr/>
            <p:nvPr/>
          </p:nvSpPr>
          <p:spPr>
            <a:xfrm>
              <a:off x="638472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7" name="Straight Connector 416"/>
            <p:cNvSpPr/>
            <p:nvPr/>
          </p:nvSpPr>
          <p:spPr>
            <a:xfrm>
              <a:off x="6347966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8" name="Straight Connector 417"/>
            <p:cNvSpPr/>
            <p:nvPr/>
          </p:nvSpPr>
          <p:spPr>
            <a:xfrm>
              <a:off x="6745677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9" name="Straight Connector 418"/>
            <p:cNvSpPr/>
            <p:nvPr/>
          </p:nvSpPr>
          <p:spPr>
            <a:xfrm>
              <a:off x="6709582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0" name="Straight Connector 419"/>
            <p:cNvSpPr/>
            <p:nvPr/>
          </p:nvSpPr>
          <p:spPr>
            <a:xfrm>
              <a:off x="277592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1" name="Straight Connector 420"/>
            <p:cNvSpPr/>
            <p:nvPr/>
          </p:nvSpPr>
          <p:spPr>
            <a:xfrm>
              <a:off x="2739161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2" name="Straight Connector 421"/>
            <p:cNvSpPr/>
            <p:nvPr/>
          </p:nvSpPr>
          <p:spPr>
            <a:xfrm>
              <a:off x="3136872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3" name="Straight Connector 422"/>
            <p:cNvSpPr/>
            <p:nvPr/>
          </p:nvSpPr>
          <p:spPr>
            <a:xfrm>
              <a:off x="3100108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4" name="Straight Connector 423"/>
            <p:cNvSpPr/>
            <p:nvPr/>
          </p:nvSpPr>
          <p:spPr>
            <a:xfrm>
              <a:off x="349781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5" name="Straight Connector 424"/>
            <p:cNvSpPr/>
            <p:nvPr/>
          </p:nvSpPr>
          <p:spPr>
            <a:xfrm>
              <a:off x="346105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6" name="Straight Connector 425"/>
            <p:cNvSpPr/>
            <p:nvPr/>
          </p:nvSpPr>
          <p:spPr>
            <a:xfrm>
              <a:off x="385876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7" name="Straight Connector 426"/>
            <p:cNvSpPr/>
            <p:nvPr/>
          </p:nvSpPr>
          <p:spPr>
            <a:xfrm>
              <a:off x="3822003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8" name="Straight Connector 427"/>
            <p:cNvSpPr/>
            <p:nvPr/>
          </p:nvSpPr>
          <p:spPr>
            <a:xfrm>
              <a:off x="421971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9" name="Straight Connector 428"/>
            <p:cNvSpPr/>
            <p:nvPr/>
          </p:nvSpPr>
          <p:spPr>
            <a:xfrm>
              <a:off x="4182950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0" name="Straight Connector 429"/>
            <p:cNvSpPr/>
            <p:nvPr/>
          </p:nvSpPr>
          <p:spPr>
            <a:xfrm>
              <a:off x="458066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1" name="Straight Connector 430"/>
            <p:cNvSpPr/>
            <p:nvPr/>
          </p:nvSpPr>
          <p:spPr>
            <a:xfrm>
              <a:off x="4543896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2" name="Straight Connector 431"/>
            <p:cNvSpPr/>
            <p:nvPr/>
          </p:nvSpPr>
          <p:spPr>
            <a:xfrm>
              <a:off x="4941608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3" name="Straight Connector 432"/>
            <p:cNvSpPr/>
            <p:nvPr/>
          </p:nvSpPr>
          <p:spPr>
            <a:xfrm>
              <a:off x="4904845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4" name="Straight Connector 433"/>
            <p:cNvSpPr/>
            <p:nvPr/>
          </p:nvSpPr>
          <p:spPr>
            <a:xfrm>
              <a:off x="5301885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5" name="Straight Connector 434"/>
            <p:cNvSpPr/>
            <p:nvPr/>
          </p:nvSpPr>
          <p:spPr>
            <a:xfrm>
              <a:off x="5265124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6" name="Straight Connector 435"/>
            <p:cNvSpPr/>
            <p:nvPr/>
          </p:nvSpPr>
          <p:spPr>
            <a:xfrm>
              <a:off x="5662833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7" name="Straight Connector 436"/>
            <p:cNvSpPr/>
            <p:nvPr/>
          </p:nvSpPr>
          <p:spPr>
            <a:xfrm>
              <a:off x="5626070" y="22626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8" name="Straight Connector 437"/>
            <p:cNvSpPr/>
            <p:nvPr/>
          </p:nvSpPr>
          <p:spPr>
            <a:xfrm>
              <a:off x="6023782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9" name="Straight Connector 438"/>
            <p:cNvSpPr/>
            <p:nvPr/>
          </p:nvSpPr>
          <p:spPr>
            <a:xfrm>
              <a:off x="5987019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0" name="Straight Connector 439"/>
            <p:cNvSpPr/>
            <p:nvPr/>
          </p:nvSpPr>
          <p:spPr>
            <a:xfrm>
              <a:off x="638472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1" name="Straight Connector 440"/>
            <p:cNvSpPr/>
            <p:nvPr/>
          </p:nvSpPr>
          <p:spPr>
            <a:xfrm>
              <a:off x="6347966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2" name="Straight Connector 441"/>
            <p:cNvSpPr/>
            <p:nvPr/>
          </p:nvSpPr>
          <p:spPr>
            <a:xfrm>
              <a:off x="6745677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3" name="Straight Connector 442"/>
            <p:cNvSpPr/>
            <p:nvPr/>
          </p:nvSpPr>
          <p:spPr>
            <a:xfrm>
              <a:off x="6709582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68" name="Straight Connector 467"/>
            <p:cNvSpPr/>
            <p:nvPr/>
          </p:nvSpPr>
          <p:spPr>
            <a:xfrm>
              <a:off x="277592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69" name="Straight Connector 468"/>
            <p:cNvSpPr/>
            <p:nvPr/>
          </p:nvSpPr>
          <p:spPr>
            <a:xfrm>
              <a:off x="2739161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0" name="Straight Connector 469"/>
            <p:cNvSpPr/>
            <p:nvPr/>
          </p:nvSpPr>
          <p:spPr>
            <a:xfrm>
              <a:off x="313687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1" name="Straight Connector 470"/>
            <p:cNvSpPr/>
            <p:nvPr/>
          </p:nvSpPr>
          <p:spPr>
            <a:xfrm>
              <a:off x="3100108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2" name="Straight Connector 471"/>
            <p:cNvSpPr/>
            <p:nvPr/>
          </p:nvSpPr>
          <p:spPr>
            <a:xfrm>
              <a:off x="349781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3" name="Straight Connector 472"/>
            <p:cNvSpPr/>
            <p:nvPr/>
          </p:nvSpPr>
          <p:spPr>
            <a:xfrm>
              <a:off x="346105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4" name="Straight Connector 473"/>
            <p:cNvSpPr/>
            <p:nvPr/>
          </p:nvSpPr>
          <p:spPr>
            <a:xfrm>
              <a:off x="385876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5" name="Straight Connector 474"/>
            <p:cNvSpPr/>
            <p:nvPr/>
          </p:nvSpPr>
          <p:spPr>
            <a:xfrm>
              <a:off x="3822003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6" name="Straight Connector 475"/>
            <p:cNvSpPr/>
            <p:nvPr/>
          </p:nvSpPr>
          <p:spPr>
            <a:xfrm>
              <a:off x="421971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7" name="Straight Connector 476"/>
            <p:cNvSpPr/>
            <p:nvPr/>
          </p:nvSpPr>
          <p:spPr>
            <a:xfrm>
              <a:off x="4182950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8" name="Straight Connector 477"/>
            <p:cNvSpPr/>
            <p:nvPr/>
          </p:nvSpPr>
          <p:spPr>
            <a:xfrm>
              <a:off x="458066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9" name="Straight Connector 478"/>
            <p:cNvSpPr/>
            <p:nvPr/>
          </p:nvSpPr>
          <p:spPr>
            <a:xfrm>
              <a:off x="4543896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0" name="Straight Connector 479"/>
            <p:cNvSpPr/>
            <p:nvPr/>
          </p:nvSpPr>
          <p:spPr>
            <a:xfrm>
              <a:off x="4941608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1" name="Straight Connector 480"/>
            <p:cNvSpPr/>
            <p:nvPr/>
          </p:nvSpPr>
          <p:spPr>
            <a:xfrm>
              <a:off x="4904845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2" name="Straight Connector 481"/>
            <p:cNvSpPr/>
            <p:nvPr/>
          </p:nvSpPr>
          <p:spPr>
            <a:xfrm>
              <a:off x="5301885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3" name="Straight Connector 482"/>
            <p:cNvSpPr/>
            <p:nvPr/>
          </p:nvSpPr>
          <p:spPr>
            <a:xfrm>
              <a:off x="5265124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4" name="Straight Connector 483"/>
            <p:cNvSpPr/>
            <p:nvPr/>
          </p:nvSpPr>
          <p:spPr>
            <a:xfrm>
              <a:off x="5662833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5" name="Straight Connector 484"/>
            <p:cNvSpPr/>
            <p:nvPr/>
          </p:nvSpPr>
          <p:spPr>
            <a:xfrm>
              <a:off x="5626070" y="1669382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6" name="Straight Connector 485"/>
            <p:cNvSpPr/>
            <p:nvPr/>
          </p:nvSpPr>
          <p:spPr>
            <a:xfrm>
              <a:off x="602378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7" name="Straight Connector 486"/>
            <p:cNvSpPr/>
            <p:nvPr/>
          </p:nvSpPr>
          <p:spPr>
            <a:xfrm>
              <a:off x="5987019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8" name="Straight Connector 487"/>
            <p:cNvSpPr/>
            <p:nvPr/>
          </p:nvSpPr>
          <p:spPr>
            <a:xfrm>
              <a:off x="638472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9" name="Straight Connector 488"/>
            <p:cNvSpPr/>
            <p:nvPr/>
          </p:nvSpPr>
          <p:spPr>
            <a:xfrm>
              <a:off x="6347966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0" name="Straight Connector 489"/>
            <p:cNvSpPr/>
            <p:nvPr/>
          </p:nvSpPr>
          <p:spPr>
            <a:xfrm>
              <a:off x="6745677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1" name="Straight Connector 490"/>
            <p:cNvSpPr/>
            <p:nvPr/>
          </p:nvSpPr>
          <p:spPr>
            <a:xfrm>
              <a:off x="6709582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2" name="Straight Connector 491"/>
            <p:cNvSpPr/>
            <p:nvPr/>
          </p:nvSpPr>
          <p:spPr>
            <a:xfrm>
              <a:off x="277592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3" name="Straight Connector 492"/>
            <p:cNvSpPr/>
            <p:nvPr/>
          </p:nvSpPr>
          <p:spPr>
            <a:xfrm>
              <a:off x="2739161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4" name="Straight Connector 493"/>
            <p:cNvSpPr/>
            <p:nvPr/>
          </p:nvSpPr>
          <p:spPr>
            <a:xfrm>
              <a:off x="313687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5" name="Straight Connector 494"/>
            <p:cNvSpPr/>
            <p:nvPr/>
          </p:nvSpPr>
          <p:spPr>
            <a:xfrm>
              <a:off x="3100108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6" name="Straight Connector 495"/>
            <p:cNvSpPr/>
            <p:nvPr/>
          </p:nvSpPr>
          <p:spPr>
            <a:xfrm>
              <a:off x="349781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7" name="Straight Connector 496"/>
            <p:cNvSpPr/>
            <p:nvPr/>
          </p:nvSpPr>
          <p:spPr>
            <a:xfrm>
              <a:off x="346105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8" name="Straight Connector 497"/>
            <p:cNvSpPr/>
            <p:nvPr/>
          </p:nvSpPr>
          <p:spPr>
            <a:xfrm>
              <a:off x="385876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9" name="Straight Connector 498"/>
            <p:cNvSpPr/>
            <p:nvPr/>
          </p:nvSpPr>
          <p:spPr>
            <a:xfrm>
              <a:off x="3822003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0" name="Straight Connector 499"/>
            <p:cNvSpPr/>
            <p:nvPr/>
          </p:nvSpPr>
          <p:spPr>
            <a:xfrm>
              <a:off x="421971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1" name="Straight Connector 500"/>
            <p:cNvSpPr/>
            <p:nvPr/>
          </p:nvSpPr>
          <p:spPr>
            <a:xfrm>
              <a:off x="4182950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2" name="Straight Connector 501"/>
            <p:cNvSpPr/>
            <p:nvPr/>
          </p:nvSpPr>
          <p:spPr>
            <a:xfrm>
              <a:off x="458066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3" name="Straight Connector 502"/>
            <p:cNvSpPr/>
            <p:nvPr/>
          </p:nvSpPr>
          <p:spPr>
            <a:xfrm>
              <a:off x="4543896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4" name="Straight Connector 503"/>
            <p:cNvSpPr/>
            <p:nvPr/>
          </p:nvSpPr>
          <p:spPr>
            <a:xfrm>
              <a:off x="4941608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5" name="Straight Connector 504"/>
            <p:cNvSpPr/>
            <p:nvPr/>
          </p:nvSpPr>
          <p:spPr>
            <a:xfrm>
              <a:off x="4904845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6" name="Straight Connector 505"/>
            <p:cNvSpPr/>
            <p:nvPr/>
          </p:nvSpPr>
          <p:spPr>
            <a:xfrm>
              <a:off x="5301885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7" name="Straight Connector 506"/>
            <p:cNvSpPr/>
            <p:nvPr/>
          </p:nvSpPr>
          <p:spPr>
            <a:xfrm>
              <a:off x="5265124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8" name="Straight Connector 507"/>
            <p:cNvSpPr/>
            <p:nvPr/>
          </p:nvSpPr>
          <p:spPr>
            <a:xfrm>
              <a:off x="5662833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9" name="Straight Connector 508"/>
            <p:cNvSpPr/>
            <p:nvPr/>
          </p:nvSpPr>
          <p:spPr>
            <a:xfrm>
              <a:off x="5626070" y="130843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0" name="Straight Connector 509"/>
            <p:cNvSpPr/>
            <p:nvPr/>
          </p:nvSpPr>
          <p:spPr>
            <a:xfrm>
              <a:off x="602378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1" name="Straight Connector 510"/>
            <p:cNvSpPr/>
            <p:nvPr/>
          </p:nvSpPr>
          <p:spPr>
            <a:xfrm>
              <a:off x="5987019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2" name="Straight Connector 511"/>
            <p:cNvSpPr/>
            <p:nvPr/>
          </p:nvSpPr>
          <p:spPr>
            <a:xfrm>
              <a:off x="6745677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3" name="Straight Connector 512"/>
            <p:cNvSpPr/>
            <p:nvPr/>
          </p:nvSpPr>
          <p:spPr>
            <a:xfrm>
              <a:off x="6709582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4" name="Straight Connector 513"/>
            <p:cNvSpPr/>
            <p:nvPr/>
          </p:nvSpPr>
          <p:spPr>
            <a:xfrm>
              <a:off x="277592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5" name="Straight Connector 514"/>
            <p:cNvSpPr/>
            <p:nvPr/>
          </p:nvSpPr>
          <p:spPr>
            <a:xfrm>
              <a:off x="2739161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6" name="Straight Connector 515"/>
            <p:cNvSpPr/>
            <p:nvPr/>
          </p:nvSpPr>
          <p:spPr>
            <a:xfrm>
              <a:off x="3136872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7" name="Straight Connector 516"/>
            <p:cNvSpPr/>
            <p:nvPr/>
          </p:nvSpPr>
          <p:spPr>
            <a:xfrm>
              <a:off x="3100108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8" name="Straight Connector 517"/>
            <p:cNvSpPr/>
            <p:nvPr/>
          </p:nvSpPr>
          <p:spPr>
            <a:xfrm>
              <a:off x="349781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9" name="Straight Connector 518"/>
            <p:cNvSpPr/>
            <p:nvPr/>
          </p:nvSpPr>
          <p:spPr>
            <a:xfrm>
              <a:off x="346105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0" name="Straight Connector 519"/>
            <p:cNvSpPr/>
            <p:nvPr/>
          </p:nvSpPr>
          <p:spPr>
            <a:xfrm>
              <a:off x="385876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1" name="Straight Connector 520"/>
            <p:cNvSpPr/>
            <p:nvPr/>
          </p:nvSpPr>
          <p:spPr>
            <a:xfrm>
              <a:off x="3822003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2" name="Straight Connector 521"/>
            <p:cNvSpPr/>
            <p:nvPr/>
          </p:nvSpPr>
          <p:spPr>
            <a:xfrm>
              <a:off x="421971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3" name="Straight Connector 522"/>
            <p:cNvSpPr/>
            <p:nvPr/>
          </p:nvSpPr>
          <p:spPr>
            <a:xfrm>
              <a:off x="4182950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4" name="Straight Connector 523"/>
            <p:cNvSpPr/>
            <p:nvPr/>
          </p:nvSpPr>
          <p:spPr>
            <a:xfrm>
              <a:off x="458066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5" name="Straight Connector 524"/>
            <p:cNvSpPr/>
            <p:nvPr/>
          </p:nvSpPr>
          <p:spPr>
            <a:xfrm>
              <a:off x="4543896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6" name="Straight Connector 525"/>
            <p:cNvSpPr/>
            <p:nvPr/>
          </p:nvSpPr>
          <p:spPr>
            <a:xfrm>
              <a:off x="4941608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7" name="Straight Connector 526"/>
            <p:cNvSpPr/>
            <p:nvPr/>
          </p:nvSpPr>
          <p:spPr>
            <a:xfrm>
              <a:off x="4904845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8" name="Straight Connector 527"/>
            <p:cNvSpPr/>
            <p:nvPr/>
          </p:nvSpPr>
          <p:spPr>
            <a:xfrm>
              <a:off x="5301885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9" name="Straight Connector 528"/>
            <p:cNvSpPr/>
            <p:nvPr/>
          </p:nvSpPr>
          <p:spPr>
            <a:xfrm>
              <a:off x="5265124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0" name="Straight Connector 529"/>
            <p:cNvSpPr/>
            <p:nvPr/>
          </p:nvSpPr>
          <p:spPr>
            <a:xfrm>
              <a:off x="5662833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1" name="Straight Connector 530"/>
            <p:cNvSpPr/>
            <p:nvPr/>
          </p:nvSpPr>
          <p:spPr>
            <a:xfrm>
              <a:off x="5626070" y="948155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2" name="Straight Connector 531"/>
            <p:cNvSpPr/>
            <p:nvPr/>
          </p:nvSpPr>
          <p:spPr>
            <a:xfrm>
              <a:off x="6023782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3" name="Straight Connector 532"/>
            <p:cNvSpPr/>
            <p:nvPr/>
          </p:nvSpPr>
          <p:spPr>
            <a:xfrm>
              <a:off x="5987019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4" name="Straight Connector 533"/>
            <p:cNvSpPr/>
            <p:nvPr/>
          </p:nvSpPr>
          <p:spPr>
            <a:xfrm>
              <a:off x="638472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5" name="Straight Connector 534"/>
            <p:cNvSpPr/>
            <p:nvPr/>
          </p:nvSpPr>
          <p:spPr>
            <a:xfrm>
              <a:off x="6347966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6" name="Straight Connector 535"/>
            <p:cNvSpPr/>
            <p:nvPr/>
          </p:nvSpPr>
          <p:spPr>
            <a:xfrm>
              <a:off x="6745677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7" name="Straight Connector 536"/>
            <p:cNvSpPr/>
            <p:nvPr/>
          </p:nvSpPr>
          <p:spPr>
            <a:xfrm>
              <a:off x="6709582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8" name="Straight Connector 537"/>
            <p:cNvSpPr/>
            <p:nvPr/>
          </p:nvSpPr>
          <p:spPr>
            <a:xfrm>
              <a:off x="277592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9" name="Straight Connector 538"/>
            <p:cNvSpPr/>
            <p:nvPr/>
          </p:nvSpPr>
          <p:spPr>
            <a:xfrm>
              <a:off x="2739161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0" name="Straight Connector 539"/>
            <p:cNvSpPr/>
            <p:nvPr/>
          </p:nvSpPr>
          <p:spPr>
            <a:xfrm>
              <a:off x="313687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1" name="Straight Connector 540"/>
            <p:cNvSpPr/>
            <p:nvPr/>
          </p:nvSpPr>
          <p:spPr>
            <a:xfrm>
              <a:off x="3100108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2" name="Straight Connector 541"/>
            <p:cNvSpPr/>
            <p:nvPr/>
          </p:nvSpPr>
          <p:spPr>
            <a:xfrm>
              <a:off x="349781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3" name="Straight Connector 542"/>
            <p:cNvSpPr/>
            <p:nvPr/>
          </p:nvSpPr>
          <p:spPr>
            <a:xfrm>
              <a:off x="346105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4" name="Straight Connector 543"/>
            <p:cNvSpPr/>
            <p:nvPr/>
          </p:nvSpPr>
          <p:spPr>
            <a:xfrm>
              <a:off x="385876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5" name="Straight Connector 544"/>
            <p:cNvSpPr/>
            <p:nvPr/>
          </p:nvSpPr>
          <p:spPr>
            <a:xfrm>
              <a:off x="3822003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6" name="Straight Connector 545"/>
            <p:cNvSpPr/>
            <p:nvPr/>
          </p:nvSpPr>
          <p:spPr>
            <a:xfrm>
              <a:off x="421971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7" name="Straight Connector 546"/>
            <p:cNvSpPr/>
            <p:nvPr/>
          </p:nvSpPr>
          <p:spPr>
            <a:xfrm>
              <a:off x="4182950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8" name="Straight Connector 547"/>
            <p:cNvSpPr/>
            <p:nvPr/>
          </p:nvSpPr>
          <p:spPr>
            <a:xfrm>
              <a:off x="458066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9" name="Straight Connector 548"/>
            <p:cNvSpPr/>
            <p:nvPr/>
          </p:nvSpPr>
          <p:spPr>
            <a:xfrm>
              <a:off x="4543896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0" name="Straight Connector 549"/>
            <p:cNvSpPr/>
            <p:nvPr/>
          </p:nvSpPr>
          <p:spPr>
            <a:xfrm>
              <a:off x="4941608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1" name="Straight Connector 550"/>
            <p:cNvSpPr/>
            <p:nvPr/>
          </p:nvSpPr>
          <p:spPr>
            <a:xfrm>
              <a:off x="4904845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2" name="Straight Connector 551"/>
            <p:cNvSpPr/>
            <p:nvPr/>
          </p:nvSpPr>
          <p:spPr>
            <a:xfrm>
              <a:off x="5301885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3" name="Straight Connector 552"/>
            <p:cNvSpPr/>
            <p:nvPr/>
          </p:nvSpPr>
          <p:spPr>
            <a:xfrm>
              <a:off x="5265124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4" name="Straight Connector 553"/>
            <p:cNvSpPr/>
            <p:nvPr/>
          </p:nvSpPr>
          <p:spPr>
            <a:xfrm>
              <a:off x="5662833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5" name="Straight Connector 554"/>
            <p:cNvSpPr/>
            <p:nvPr/>
          </p:nvSpPr>
          <p:spPr>
            <a:xfrm>
              <a:off x="5626070" y="275222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6" name="Straight Connector 555"/>
            <p:cNvSpPr/>
            <p:nvPr/>
          </p:nvSpPr>
          <p:spPr>
            <a:xfrm>
              <a:off x="602378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7" name="Straight Connector 556"/>
            <p:cNvSpPr/>
            <p:nvPr/>
          </p:nvSpPr>
          <p:spPr>
            <a:xfrm>
              <a:off x="5987019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8" name="Straight Connector 557"/>
            <p:cNvSpPr/>
            <p:nvPr/>
          </p:nvSpPr>
          <p:spPr>
            <a:xfrm>
              <a:off x="638472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9" name="Straight Connector 558"/>
            <p:cNvSpPr/>
            <p:nvPr/>
          </p:nvSpPr>
          <p:spPr>
            <a:xfrm>
              <a:off x="6347966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0" name="Straight Connector 559"/>
            <p:cNvSpPr/>
            <p:nvPr/>
          </p:nvSpPr>
          <p:spPr>
            <a:xfrm>
              <a:off x="6745677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1" name="Straight Connector 560"/>
            <p:cNvSpPr/>
            <p:nvPr/>
          </p:nvSpPr>
          <p:spPr>
            <a:xfrm>
              <a:off x="6709582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2" name="Straight Connector 561"/>
            <p:cNvSpPr/>
            <p:nvPr/>
          </p:nvSpPr>
          <p:spPr>
            <a:xfrm>
              <a:off x="277592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3" name="Straight Connector 562"/>
            <p:cNvSpPr/>
            <p:nvPr/>
          </p:nvSpPr>
          <p:spPr>
            <a:xfrm>
              <a:off x="2739161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4" name="Straight Connector 563"/>
            <p:cNvSpPr/>
            <p:nvPr/>
          </p:nvSpPr>
          <p:spPr>
            <a:xfrm>
              <a:off x="313687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5" name="Straight Connector 564"/>
            <p:cNvSpPr/>
            <p:nvPr/>
          </p:nvSpPr>
          <p:spPr>
            <a:xfrm>
              <a:off x="3100108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6" name="Straight Connector 565"/>
            <p:cNvSpPr/>
            <p:nvPr/>
          </p:nvSpPr>
          <p:spPr>
            <a:xfrm>
              <a:off x="349781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7" name="Straight Connector 566"/>
            <p:cNvSpPr/>
            <p:nvPr/>
          </p:nvSpPr>
          <p:spPr>
            <a:xfrm>
              <a:off x="346105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8" name="Straight Connector 567"/>
            <p:cNvSpPr/>
            <p:nvPr/>
          </p:nvSpPr>
          <p:spPr>
            <a:xfrm>
              <a:off x="385876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9" name="Straight Connector 568"/>
            <p:cNvSpPr/>
            <p:nvPr/>
          </p:nvSpPr>
          <p:spPr>
            <a:xfrm>
              <a:off x="3822003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0" name="Straight Connector 569"/>
            <p:cNvSpPr/>
            <p:nvPr/>
          </p:nvSpPr>
          <p:spPr>
            <a:xfrm>
              <a:off x="421971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1" name="Straight Connector 570"/>
            <p:cNvSpPr/>
            <p:nvPr/>
          </p:nvSpPr>
          <p:spPr>
            <a:xfrm>
              <a:off x="4182950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2" name="Straight Connector 571"/>
            <p:cNvSpPr/>
            <p:nvPr/>
          </p:nvSpPr>
          <p:spPr>
            <a:xfrm>
              <a:off x="458066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3" name="Straight Connector 572"/>
            <p:cNvSpPr/>
            <p:nvPr/>
          </p:nvSpPr>
          <p:spPr>
            <a:xfrm>
              <a:off x="4543896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4" name="Straight Connector 573"/>
            <p:cNvSpPr/>
            <p:nvPr/>
          </p:nvSpPr>
          <p:spPr>
            <a:xfrm>
              <a:off x="4941608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5" name="Straight Connector 574"/>
            <p:cNvSpPr/>
            <p:nvPr/>
          </p:nvSpPr>
          <p:spPr>
            <a:xfrm>
              <a:off x="4904845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6" name="Straight Connector 575"/>
            <p:cNvSpPr/>
            <p:nvPr/>
          </p:nvSpPr>
          <p:spPr>
            <a:xfrm>
              <a:off x="5301885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7" name="Straight Connector 576"/>
            <p:cNvSpPr/>
            <p:nvPr/>
          </p:nvSpPr>
          <p:spPr>
            <a:xfrm>
              <a:off x="5265124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8" name="Straight Connector 577"/>
            <p:cNvSpPr/>
            <p:nvPr/>
          </p:nvSpPr>
          <p:spPr>
            <a:xfrm>
              <a:off x="5662833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9" name="Straight Connector 578"/>
            <p:cNvSpPr/>
            <p:nvPr/>
          </p:nvSpPr>
          <p:spPr>
            <a:xfrm>
              <a:off x="5626070" y="239127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0" name="Straight Connector 579"/>
            <p:cNvSpPr/>
            <p:nvPr/>
          </p:nvSpPr>
          <p:spPr>
            <a:xfrm>
              <a:off x="602378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1" name="Straight Connector 580"/>
            <p:cNvSpPr/>
            <p:nvPr/>
          </p:nvSpPr>
          <p:spPr>
            <a:xfrm>
              <a:off x="5987019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2" name="Straight Connector 581"/>
            <p:cNvSpPr/>
            <p:nvPr/>
          </p:nvSpPr>
          <p:spPr>
            <a:xfrm>
              <a:off x="638472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3" name="Straight Connector 582"/>
            <p:cNvSpPr/>
            <p:nvPr/>
          </p:nvSpPr>
          <p:spPr>
            <a:xfrm>
              <a:off x="6347966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4" name="Straight Connector 583"/>
            <p:cNvSpPr/>
            <p:nvPr/>
          </p:nvSpPr>
          <p:spPr>
            <a:xfrm>
              <a:off x="6745677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5" name="Straight Connector 584"/>
            <p:cNvSpPr/>
            <p:nvPr/>
          </p:nvSpPr>
          <p:spPr>
            <a:xfrm>
              <a:off x="6709582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6" name="Straight Connector 585"/>
            <p:cNvSpPr/>
            <p:nvPr/>
          </p:nvSpPr>
          <p:spPr>
            <a:xfrm>
              <a:off x="277592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7" name="Straight Connector 586"/>
            <p:cNvSpPr/>
            <p:nvPr/>
          </p:nvSpPr>
          <p:spPr>
            <a:xfrm>
              <a:off x="2739161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8" name="Straight Connector 587"/>
            <p:cNvSpPr/>
            <p:nvPr/>
          </p:nvSpPr>
          <p:spPr>
            <a:xfrm>
              <a:off x="313687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9" name="Straight Connector 588"/>
            <p:cNvSpPr/>
            <p:nvPr/>
          </p:nvSpPr>
          <p:spPr>
            <a:xfrm>
              <a:off x="3100108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0" name="Straight Connector 589"/>
            <p:cNvSpPr/>
            <p:nvPr/>
          </p:nvSpPr>
          <p:spPr>
            <a:xfrm>
              <a:off x="349781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1" name="Straight Connector 590"/>
            <p:cNvSpPr/>
            <p:nvPr/>
          </p:nvSpPr>
          <p:spPr>
            <a:xfrm>
              <a:off x="346105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2" name="Straight Connector 591"/>
            <p:cNvSpPr/>
            <p:nvPr/>
          </p:nvSpPr>
          <p:spPr>
            <a:xfrm>
              <a:off x="385876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3" name="Straight Connector 592"/>
            <p:cNvSpPr/>
            <p:nvPr/>
          </p:nvSpPr>
          <p:spPr>
            <a:xfrm>
              <a:off x="3822003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4" name="Straight Connector 593"/>
            <p:cNvSpPr/>
            <p:nvPr/>
          </p:nvSpPr>
          <p:spPr>
            <a:xfrm>
              <a:off x="421971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5" name="Straight Connector 594"/>
            <p:cNvSpPr/>
            <p:nvPr/>
          </p:nvSpPr>
          <p:spPr>
            <a:xfrm>
              <a:off x="4182950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6" name="Straight Connector 595"/>
            <p:cNvSpPr/>
            <p:nvPr/>
          </p:nvSpPr>
          <p:spPr>
            <a:xfrm>
              <a:off x="458066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7" name="Straight Connector 596"/>
            <p:cNvSpPr/>
            <p:nvPr/>
          </p:nvSpPr>
          <p:spPr>
            <a:xfrm>
              <a:off x="4543896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8" name="Straight Connector 597"/>
            <p:cNvSpPr/>
            <p:nvPr/>
          </p:nvSpPr>
          <p:spPr>
            <a:xfrm>
              <a:off x="4941608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9" name="Straight Connector 598"/>
            <p:cNvSpPr/>
            <p:nvPr/>
          </p:nvSpPr>
          <p:spPr>
            <a:xfrm>
              <a:off x="4904845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0" name="Straight Connector 599"/>
            <p:cNvSpPr/>
            <p:nvPr/>
          </p:nvSpPr>
          <p:spPr>
            <a:xfrm>
              <a:off x="5301885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1" name="Straight Connector 600"/>
            <p:cNvSpPr/>
            <p:nvPr/>
          </p:nvSpPr>
          <p:spPr>
            <a:xfrm>
              <a:off x="5265124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2" name="Straight Connector 601"/>
            <p:cNvSpPr/>
            <p:nvPr/>
          </p:nvSpPr>
          <p:spPr>
            <a:xfrm>
              <a:off x="5662833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3" name="Straight Connector 602"/>
            <p:cNvSpPr/>
            <p:nvPr/>
          </p:nvSpPr>
          <p:spPr>
            <a:xfrm>
              <a:off x="5626070" y="203032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4" name="Straight Connector 603"/>
            <p:cNvSpPr/>
            <p:nvPr/>
          </p:nvSpPr>
          <p:spPr>
            <a:xfrm>
              <a:off x="602378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5" name="Straight Connector 604"/>
            <p:cNvSpPr/>
            <p:nvPr/>
          </p:nvSpPr>
          <p:spPr>
            <a:xfrm>
              <a:off x="5987019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6" name="Straight Connector 605"/>
            <p:cNvSpPr/>
            <p:nvPr/>
          </p:nvSpPr>
          <p:spPr>
            <a:xfrm>
              <a:off x="638472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7" name="Straight Connector 606"/>
            <p:cNvSpPr/>
            <p:nvPr/>
          </p:nvSpPr>
          <p:spPr>
            <a:xfrm>
              <a:off x="6347966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8" name="Straight Connector 607"/>
            <p:cNvSpPr/>
            <p:nvPr/>
          </p:nvSpPr>
          <p:spPr>
            <a:xfrm>
              <a:off x="6745677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9" name="Straight Connector 608"/>
            <p:cNvSpPr/>
            <p:nvPr/>
          </p:nvSpPr>
          <p:spPr>
            <a:xfrm>
              <a:off x="6709582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0" name="Straight Connector 609"/>
            <p:cNvSpPr/>
            <p:nvPr/>
          </p:nvSpPr>
          <p:spPr>
            <a:xfrm>
              <a:off x="277592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1" name="Straight Connector 610"/>
            <p:cNvSpPr/>
            <p:nvPr/>
          </p:nvSpPr>
          <p:spPr>
            <a:xfrm>
              <a:off x="2739161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2" name="Straight Connector 611"/>
            <p:cNvSpPr/>
            <p:nvPr/>
          </p:nvSpPr>
          <p:spPr>
            <a:xfrm>
              <a:off x="313687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3" name="Straight Connector 612"/>
            <p:cNvSpPr/>
            <p:nvPr/>
          </p:nvSpPr>
          <p:spPr>
            <a:xfrm>
              <a:off x="3100108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4" name="Straight Connector 613"/>
            <p:cNvSpPr/>
            <p:nvPr/>
          </p:nvSpPr>
          <p:spPr>
            <a:xfrm>
              <a:off x="349781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5" name="Straight Connector 614"/>
            <p:cNvSpPr/>
            <p:nvPr/>
          </p:nvSpPr>
          <p:spPr>
            <a:xfrm>
              <a:off x="346105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6" name="Straight Connector 615"/>
            <p:cNvSpPr/>
            <p:nvPr/>
          </p:nvSpPr>
          <p:spPr>
            <a:xfrm>
              <a:off x="385876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7" name="Straight Connector 616"/>
            <p:cNvSpPr/>
            <p:nvPr/>
          </p:nvSpPr>
          <p:spPr>
            <a:xfrm>
              <a:off x="3822003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8" name="Straight Connector 617"/>
            <p:cNvSpPr/>
            <p:nvPr/>
          </p:nvSpPr>
          <p:spPr>
            <a:xfrm>
              <a:off x="421971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9" name="Straight Connector 618"/>
            <p:cNvSpPr/>
            <p:nvPr/>
          </p:nvSpPr>
          <p:spPr>
            <a:xfrm>
              <a:off x="4182950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0" name="Straight Connector 619"/>
            <p:cNvSpPr/>
            <p:nvPr/>
          </p:nvSpPr>
          <p:spPr>
            <a:xfrm>
              <a:off x="458066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1" name="Straight Connector 620"/>
            <p:cNvSpPr/>
            <p:nvPr/>
          </p:nvSpPr>
          <p:spPr>
            <a:xfrm>
              <a:off x="4543896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2" name="Straight Connector 621"/>
            <p:cNvSpPr/>
            <p:nvPr/>
          </p:nvSpPr>
          <p:spPr>
            <a:xfrm>
              <a:off x="4941608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3" name="Straight Connector 622"/>
            <p:cNvSpPr/>
            <p:nvPr/>
          </p:nvSpPr>
          <p:spPr>
            <a:xfrm>
              <a:off x="4904845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4" name="Straight Connector 623"/>
            <p:cNvSpPr/>
            <p:nvPr/>
          </p:nvSpPr>
          <p:spPr>
            <a:xfrm>
              <a:off x="5301885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5" name="Straight Connector 624"/>
            <p:cNvSpPr/>
            <p:nvPr/>
          </p:nvSpPr>
          <p:spPr>
            <a:xfrm>
              <a:off x="5265124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6" name="Straight Connector 625"/>
            <p:cNvSpPr/>
            <p:nvPr/>
          </p:nvSpPr>
          <p:spPr>
            <a:xfrm>
              <a:off x="5662833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7" name="Straight Connector 626"/>
            <p:cNvSpPr/>
            <p:nvPr/>
          </p:nvSpPr>
          <p:spPr>
            <a:xfrm>
              <a:off x="5626070" y="3835066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8" name="Straight Connector 627"/>
            <p:cNvSpPr/>
            <p:nvPr/>
          </p:nvSpPr>
          <p:spPr>
            <a:xfrm>
              <a:off x="602378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9" name="Straight Connector 628"/>
            <p:cNvSpPr/>
            <p:nvPr/>
          </p:nvSpPr>
          <p:spPr>
            <a:xfrm>
              <a:off x="5987019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0" name="Straight Connector 629"/>
            <p:cNvSpPr/>
            <p:nvPr/>
          </p:nvSpPr>
          <p:spPr>
            <a:xfrm>
              <a:off x="638472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1" name="Straight Connector 630"/>
            <p:cNvSpPr/>
            <p:nvPr/>
          </p:nvSpPr>
          <p:spPr>
            <a:xfrm>
              <a:off x="6347966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2" name="Straight Connector 631"/>
            <p:cNvSpPr/>
            <p:nvPr/>
          </p:nvSpPr>
          <p:spPr>
            <a:xfrm>
              <a:off x="6745677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3" name="Straight Connector 632"/>
            <p:cNvSpPr/>
            <p:nvPr/>
          </p:nvSpPr>
          <p:spPr>
            <a:xfrm>
              <a:off x="6709582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4" name="Straight Connector 633"/>
            <p:cNvSpPr/>
            <p:nvPr/>
          </p:nvSpPr>
          <p:spPr>
            <a:xfrm>
              <a:off x="277592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5" name="Straight Connector 634"/>
            <p:cNvSpPr/>
            <p:nvPr/>
          </p:nvSpPr>
          <p:spPr>
            <a:xfrm>
              <a:off x="2739161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6" name="Straight Connector 635"/>
            <p:cNvSpPr/>
            <p:nvPr/>
          </p:nvSpPr>
          <p:spPr>
            <a:xfrm>
              <a:off x="313687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7" name="Straight Connector 636"/>
            <p:cNvSpPr/>
            <p:nvPr/>
          </p:nvSpPr>
          <p:spPr>
            <a:xfrm>
              <a:off x="3100108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8" name="Straight Connector 637"/>
            <p:cNvSpPr/>
            <p:nvPr/>
          </p:nvSpPr>
          <p:spPr>
            <a:xfrm>
              <a:off x="349781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9" name="Straight Connector 638"/>
            <p:cNvSpPr/>
            <p:nvPr/>
          </p:nvSpPr>
          <p:spPr>
            <a:xfrm>
              <a:off x="346105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0" name="Straight Connector 639"/>
            <p:cNvSpPr/>
            <p:nvPr/>
          </p:nvSpPr>
          <p:spPr>
            <a:xfrm>
              <a:off x="385876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1" name="Straight Connector 640"/>
            <p:cNvSpPr/>
            <p:nvPr/>
          </p:nvSpPr>
          <p:spPr>
            <a:xfrm>
              <a:off x="3822003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2" name="Straight Connector 641"/>
            <p:cNvSpPr/>
            <p:nvPr/>
          </p:nvSpPr>
          <p:spPr>
            <a:xfrm>
              <a:off x="421971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3" name="Straight Connector 642"/>
            <p:cNvSpPr/>
            <p:nvPr/>
          </p:nvSpPr>
          <p:spPr>
            <a:xfrm>
              <a:off x="4182950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4" name="Straight Connector 643"/>
            <p:cNvSpPr/>
            <p:nvPr/>
          </p:nvSpPr>
          <p:spPr>
            <a:xfrm>
              <a:off x="458066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5" name="Straight Connector 644"/>
            <p:cNvSpPr/>
            <p:nvPr/>
          </p:nvSpPr>
          <p:spPr>
            <a:xfrm>
              <a:off x="4543896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6" name="Straight Connector 645"/>
            <p:cNvSpPr/>
            <p:nvPr/>
          </p:nvSpPr>
          <p:spPr>
            <a:xfrm>
              <a:off x="4941608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7" name="Straight Connector 646"/>
            <p:cNvSpPr/>
            <p:nvPr/>
          </p:nvSpPr>
          <p:spPr>
            <a:xfrm>
              <a:off x="4904845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8" name="Straight Connector 647"/>
            <p:cNvSpPr/>
            <p:nvPr/>
          </p:nvSpPr>
          <p:spPr>
            <a:xfrm>
              <a:off x="5301885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9" name="Straight Connector 648"/>
            <p:cNvSpPr/>
            <p:nvPr/>
          </p:nvSpPr>
          <p:spPr>
            <a:xfrm>
              <a:off x="5265124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0" name="Straight Connector 649"/>
            <p:cNvSpPr/>
            <p:nvPr/>
          </p:nvSpPr>
          <p:spPr>
            <a:xfrm>
              <a:off x="5662833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1" name="Straight Connector 650"/>
            <p:cNvSpPr/>
            <p:nvPr/>
          </p:nvSpPr>
          <p:spPr>
            <a:xfrm>
              <a:off x="5626070" y="347411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2" name="Straight Connector 651"/>
            <p:cNvSpPr/>
            <p:nvPr/>
          </p:nvSpPr>
          <p:spPr>
            <a:xfrm>
              <a:off x="602378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3" name="Straight Connector 652"/>
            <p:cNvSpPr/>
            <p:nvPr/>
          </p:nvSpPr>
          <p:spPr>
            <a:xfrm>
              <a:off x="5987019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4" name="Straight Connector 653"/>
            <p:cNvSpPr/>
            <p:nvPr/>
          </p:nvSpPr>
          <p:spPr>
            <a:xfrm>
              <a:off x="638472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5" name="Straight Connector 654"/>
            <p:cNvSpPr/>
            <p:nvPr/>
          </p:nvSpPr>
          <p:spPr>
            <a:xfrm>
              <a:off x="6347966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6" name="Straight Connector 655"/>
            <p:cNvSpPr/>
            <p:nvPr/>
          </p:nvSpPr>
          <p:spPr>
            <a:xfrm>
              <a:off x="6745677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7" name="Straight Connector 656"/>
            <p:cNvSpPr/>
            <p:nvPr/>
          </p:nvSpPr>
          <p:spPr>
            <a:xfrm>
              <a:off x="6709582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8" name="Straight Connector 657"/>
            <p:cNvSpPr/>
            <p:nvPr/>
          </p:nvSpPr>
          <p:spPr>
            <a:xfrm>
              <a:off x="277592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9" name="Straight Connector 658"/>
            <p:cNvSpPr/>
            <p:nvPr/>
          </p:nvSpPr>
          <p:spPr>
            <a:xfrm>
              <a:off x="2739161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0" name="Straight Connector 659"/>
            <p:cNvSpPr/>
            <p:nvPr/>
          </p:nvSpPr>
          <p:spPr>
            <a:xfrm>
              <a:off x="313687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1" name="Straight Connector 660"/>
            <p:cNvSpPr/>
            <p:nvPr/>
          </p:nvSpPr>
          <p:spPr>
            <a:xfrm>
              <a:off x="3100108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2" name="Straight Connector 661"/>
            <p:cNvSpPr/>
            <p:nvPr/>
          </p:nvSpPr>
          <p:spPr>
            <a:xfrm>
              <a:off x="349781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3" name="Straight Connector 662"/>
            <p:cNvSpPr/>
            <p:nvPr/>
          </p:nvSpPr>
          <p:spPr>
            <a:xfrm>
              <a:off x="346105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4" name="Straight Connector 663"/>
            <p:cNvSpPr/>
            <p:nvPr/>
          </p:nvSpPr>
          <p:spPr>
            <a:xfrm>
              <a:off x="385876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5" name="Straight Connector 664"/>
            <p:cNvSpPr/>
            <p:nvPr/>
          </p:nvSpPr>
          <p:spPr>
            <a:xfrm>
              <a:off x="3822003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6" name="Straight Connector 665"/>
            <p:cNvSpPr/>
            <p:nvPr/>
          </p:nvSpPr>
          <p:spPr>
            <a:xfrm>
              <a:off x="421971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7" name="Straight Connector 666"/>
            <p:cNvSpPr/>
            <p:nvPr/>
          </p:nvSpPr>
          <p:spPr>
            <a:xfrm>
              <a:off x="4182950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8" name="Straight Connector 667"/>
            <p:cNvSpPr/>
            <p:nvPr/>
          </p:nvSpPr>
          <p:spPr>
            <a:xfrm>
              <a:off x="458066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9" name="Straight Connector 668"/>
            <p:cNvSpPr/>
            <p:nvPr/>
          </p:nvSpPr>
          <p:spPr>
            <a:xfrm>
              <a:off x="4543896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0" name="Straight Connector 669"/>
            <p:cNvSpPr/>
            <p:nvPr/>
          </p:nvSpPr>
          <p:spPr>
            <a:xfrm>
              <a:off x="4941608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1" name="Straight Connector 670"/>
            <p:cNvSpPr/>
            <p:nvPr/>
          </p:nvSpPr>
          <p:spPr>
            <a:xfrm>
              <a:off x="4904845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2" name="Straight Connector 671"/>
            <p:cNvSpPr/>
            <p:nvPr/>
          </p:nvSpPr>
          <p:spPr>
            <a:xfrm>
              <a:off x="5301885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3" name="Straight Connector 672"/>
            <p:cNvSpPr/>
            <p:nvPr/>
          </p:nvSpPr>
          <p:spPr>
            <a:xfrm>
              <a:off x="5265124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4" name="Straight Connector 673"/>
            <p:cNvSpPr/>
            <p:nvPr/>
          </p:nvSpPr>
          <p:spPr>
            <a:xfrm>
              <a:off x="5662833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5" name="Straight Connector 674"/>
            <p:cNvSpPr/>
            <p:nvPr/>
          </p:nvSpPr>
          <p:spPr>
            <a:xfrm>
              <a:off x="5626070" y="311317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6" name="Straight Connector 675"/>
            <p:cNvSpPr/>
            <p:nvPr/>
          </p:nvSpPr>
          <p:spPr>
            <a:xfrm>
              <a:off x="602378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7" name="Straight Connector 676"/>
            <p:cNvSpPr/>
            <p:nvPr/>
          </p:nvSpPr>
          <p:spPr>
            <a:xfrm>
              <a:off x="5987019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8" name="Straight Connector 677"/>
            <p:cNvSpPr/>
            <p:nvPr/>
          </p:nvSpPr>
          <p:spPr>
            <a:xfrm>
              <a:off x="638472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9" name="Straight Connector 678"/>
            <p:cNvSpPr/>
            <p:nvPr/>
          </p:nvSpPr>
          <p:spPr>
            <a:xfrm>
              <a:off x="6347966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0" name="Straight Connector 679"/>
            <p:cNvSpPr/>
            <p:nvPr/>
          </p:nvSpPr>
          <p:spPr>
            <a:xfrm>
              <a:off x="6745677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1" name="Straight Connector 680"/>
            <p:cNvSpPr/>
            <p:nvPr/>
          </p:nvSpPr>
          <p:spPr>
            <a:xfrm>
              <a:off x="6709582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2" name="Straight Connector 681"/>
            <p:cNvSpPr/>
            <p:nvPr/>
          </p:nvSpPr>
          <p:spPr>
            <a:xfrm>
              <a:off x="277592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3" name="Straight Connector 682"/>
            <p:cNvSpPr/>
            <p:nvPr/>
          </p:nvSpPr>
          <p:spPr>
            <a:xfrm>
              <a:off x="2739161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4" name="Straight Connector 683"/>
            <p:cNvSpPr/>
            <p:nvPr/>
          </p:nvSpPr>
          <p:spPr>
            <a:xfrm>
              <a:off x="313687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5" name="Straight Connector 684"/>
            <p:cNvSpPr/>
            <p:nvPr/>
          </p:nvSpPr>
          <p:spPr>
            <a:xfrm>
              <a:off x="3100108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6" name="Straight Connector 685"/>
            <p:cNvSpPr/>
            <p:nvPr/>
          </p:nvSpPr>
          <p:spPr>
            <a:xfrm>
              <a:off x="349781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7" name="Straight Connector 686"/>
            <p:cNvSpPr/>
            <p:nvPr/>
          </p:nvSpPr>
          <p:spPr>
            <a:xfrm>
              <a:off x="346105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8" name="Straight Connector 687"/>
            <p:cNvSpPr/>
            <p:nvPr/>
          </p:nvSpPr>
          <p:spPr>
            <a:xfrm>
              <a:off x="385876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9" name="Straight Connector 688"/>
            <p:cNvSpPr/>
            <p:nvPr/>
          </p:nvSpPr>
          <p:spPr>
            <a:xfrm>
              <a:off x="3822003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0" name="Straight Connector 689"/>
            <p:cNvSpPr/>
            <p:nvPr/>
          </p:nvSpPr>
          <p:spPr>
            <a:xfrm>
              <a:off x="421971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1" name="Straight Connector 690"/>
            <p:cNvSpPr/>
            <p:nvPr/>
          </p:nvSpPr>
          <p:spPr>
            <a:xfrm>
              <a:off x="4182950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2" name="Straight Connector 691"/>
            <p:cNvSpPr/>
            <p:nvPr/>
          </p:nvSpPr>
          <p:spPr>
            <a:xfrm>
              <a:off x="458066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3" name="Straight Connector 692"/>
            <p:cNvSpPr/>
            <p:nvPr/>
          </p:nvSpPr>
          <p:spPr>
            <a:xfrm>
              <a:off x="4543896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4" name="Straight Connector 693"/>
            <p:cNvSpPr/>
            <p:nvPr/>
          </p:nvSpPr>
          <p:spPr>
            <a:xfrm>
              <a:off x="4941608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5" name="Straight Connector 694"/>
            <p:cNvSpPr/>
            <p:nvPr/>
          </p:nvSpPr>
          <p:spPr>
            <a:xfrm>
              <a:off x="4904845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6" name="Straight Connector 695"/>
            <p:cNvSpPr/>
            <p:nvPr/>
          </p:nvSpPr>
          <p:spPr>
            <a:xfrm>
              <a:off x="5301885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7" name="Straight Connector 696"/>
            <p:cNvSpPr/>
            <p:nvPr/>
          </p:nvSpPr>
          <p:spPr>
            <a:xfrm>
              <a:off x="5265124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8" name="Straight Connector 697"/>
            <p:cNvSpPr/>
            <p:nvPr/>
          </p:nvSpPr>
          <p:spPr>
            <a:xfrm>
              <a:off x="5662833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9" name="Straight Connector 698"/>
            <p:cNvSpPr/>
            <p:nvPr/>
          </p:nvSpPr>
          <p:spPr>
            <a:xfrm>
              <a:off x="5626070" y="419601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0" name="Straight Connector 699"/>
            <p:cNvSpPr/>
            <p:nvPr/>
          </p:nvSpPr>
          <p:spPr>
            <a:xfrm>
              <a:off x="602378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1" name="Straight Connector 700"/>
            <p:cNvSpPr/>
            <p:nvPr/>
          </p:nvSpPr>
          <p:spPr>
            <a:xfrm>
              <a:off x="5987019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2" name="Straight Connector 701"/>
            <p:cNvSpPr/>
            <p:nvPr/>
          </p:nvSpPr>
          <p:spPr>
            <a:xfrm>
              <a:off x="638472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3" name="Straight Connector 702"/>
            <p:cNvSpPr/>
            <p:nvPr/>
          </p:nvSpPr>
          <p:spPr>
            <a:xfrm>
              <a:off x="6347966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4" name="Straight Connector 703"/>
            <p:cNvSpPr/>
            <p:nvPr/>
          </p:nvSpPr>
          <p:spPr>
            <a:xfrm>
              <a:off x="6745677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5" name="Straight Connector 704"/>
            <p:cNvSpPr/>
            <p:nvPr/>
          </p:nvSpPr>
          <p:spPr>
            <a:xfrm>
              <a:off x="6709582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0" name="Straight Connector 729"/>
            <p:cNvSpPr/>
            <p:nvPr/>
          </p:nvSpPr>
          <p:spPr>
            <a:xfrm>
              <a:off x="277592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1" name="Straight Connector 730"/>
            <p:cNvSpPr/>
            <p:nvPr/>
          </p:nvSpPr>
          <p:spPr>
            <a:xfrm>
              <a:off x="2739161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2" name="Straight Connector 731"/>
            <p:cNvSpPr/>
            <p:nvPr/>
          </p:nvSpPr>
          <p:spPr>
            <a:xfrm>
              <a:off x="3136872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3" name="Straight Connector 732"/>
            <p:cNvSpPr/>
            <p:nvPr/>
          </p:nvSpPr>
          <p:spPr>
            <a:xfrm>
              <a:off x="3100108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4" name="Straight Connector 733"/>
            <p:cNvSpPr/>
            <p:nvPr/>
          </p:nvSpPr>
          <p:spPr>
            <a:xfrm>
              <a:off x="349781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5" name="Straight Connector 734"/>
            <p:cNvSpPr/>
            <p:nvPr/>
          </p:nvSpPr>
          <p:spPr>
            <a:xfrm>
              <a:off x="346105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6" name="Straight Connector 735"/>
            <p:cNvSpPr/>
            <p:nvPr/>
          </p:nvSpPr>
          <p:spPr>
            <a:xfrm>
              <a:off x="385876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7" name="Straight Connector 736"/>
            <p:cNvSpPr/>
            <p:nvPr/>
          </p:nvSpPr>
          <p:spPr>
            <a:xfrm>
              <a:off x="3822003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8" name="Straight Connector 737"/>
            <p:cNvSpPr/>
            <p:nvPr/>
          </p:nvSpPr>
          <p:spPr>
            <a:xfrm>
              <a:off x="421971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9" name="Straight Connector 738"/>
            <p:cNvSpPr/>
            <p:nvPr/>
          </p:nvSpPr>
          <p:spPr>
            <a:xfrm>
              <a:off x="4182950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0" name="Straight Connector 739"/>
            <p:cNvSpPr/>
            <p:nvPr/>
          </p:nvSpPr>
          <p:spPr>
            <a:xfrm>
              <a:off x="458066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1" name="Straight Connector 740"/>
            <p:cNvSpPr/>
            <p:nvPr/>
          </p:nvSpPr>
          <p:spPr>
            <a:xfrm>
              <a:off x="4543896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2" name="Straight Connector 741"/>
            <p:cNvSpPr/>
            <p:nvPr/>
          </p:nvSpPr>
          <p:spPr>
            <a:xfrm>
              <a:off x="4941608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3" name="Straight Connector 742"/>
            <p:cNvSpPr/>
            <p:nvPr/>
          </p:nvSpPr>
          <p:spPr>
            <a:xfrm>
              <a:off x="4904845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4" name="Straight Connector 743"/>
            <p:cNvSpPr/>
            <p:nvPr/>
          </p:nvSpPr>
          <p:spPr>
            <a:xfrm>
              <a:off x="5301885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5" name="Straight Connector 744"/>
            <p:cNvSpPr/>
            <p:nvPr/>
          </p:nvSpPr>
          <p:spPr>
            <a:xfrm>
              <a:off x="5265124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6" name="Straight Connector 745"/>
            <p:cNvSpPr/>
            <p:nvPr/>
          </p:nvSpPr>
          <p:spPr>
            <a:xfrm>
              <a:off x="5662833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7" name="Straight Connector 746"/>
            <p:cNvSpPr/>
            <p:nvPr/>
          </p:nvSpPr>
          <p:spPr>
            <a:xfrm>
              <a:off x="5626070" y="49179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8" name="Straight Connector 747"/>
            <p:cNvSpPr/>
            <p:nvPr/>
          </p:nvSpPr>
          <p:spPr>
            <a:xfrm>
              <a:off x="6023782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9" name="Straight Connector 748"/>
            <p:cNvSpPr/>
            <p:nvPr/>
          </p:nvSpPr>
          <p:spPr>
            <a:xfrm>
              <a:off x="5987019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0" name="Straight Connector 749"/>
            <p:cNvSpPr/>
            <p:nvPr/>
          </p:nvSpPr>
          <p:spPr>
            <a:xfrm>
              <a:off x="638472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1" name="Straight Connector 750"/>
            <p:cNvSpPr/>
            <p:nvPr/>
          </p:nvSpPr>
          <p:spPr>
            <a:xfrm>
              <a:off x="6347966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2" name="Straight Connector 751"/>
            <p:cNvSpPr/>
            <p:nvPr/>
          </p:nvSpPr>
          <p:spPr>
            <a:xfrm>
              <a:off x="6745677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3" name="Straight Connector 752"/>
            <p:cNvSpPr/>
            <p:nvPr/>
          </p:nvSpPr>
          <p:spPr>
            <a:xfrm>
              <a:off x="6709582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4" name="Straight Connector 753"/>
            <p:cNvSpPr/>
            <p:nvPr/>
          </p:nvSpPr>
          <p:spPr>
            <a:xfrm>
              <a:off x="277592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5" name="Straight Connector 754"/>
            <p:cNvSpPr/>
            <p:nvPr/>
          </p:nvSpPr>
          <p:spPr>
            <a:xfrm>
              <a:off x="2739161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6" name="Straight Connector 755"/>
            <p:cNvSpPr/>
            <p:nvPr/>
          </p:nvSpPr>
          <p:spPr>
            <a:xfrm>
              <a:off x="313687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7" name="Straight Connector 756"/>
            <p:cNvSpPr/>
            <p:nvPr/>
          </p:nvSpPr>
          <p:spPr>
            <a:xfrm>
              <a:off x="3100108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8" name="Straight Connector 757"/>
            <p:cNvSpPr/>
            <p:nvPr/>
          </p:nvSpPr>
          <p:spPr>
            <a:xfrm>
              <a:off x="349781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9" name="Straight Connector 758"/>
            <p:cNvSpPr/>
            <p:nvPr/>
          </p:nvSpPr>
          <p:spPr>
            <a:xfrm>
              <a:off x="346105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0" name="Straight Connector 759"/>
            <p:cNvSpPr/>
            <p:nvPr/>
          </p:nvSpPr>
          <p:spPr>
            <a:xfrm>
              <a:off x="385876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1" name="Straight Connector 760"/>
            <p:cNvSpPr/>
            <p:nvPr/>
          </p:nvSpPr>
          <p:spPr>
            <a:xfrm>
              <a:off x="3822003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2" name="Straight Connector 761"/>
            <p:cNvSpPr/>
            <p:nvPr/>
          </p:nvSpPr>
          <p:spPr>
            <a:xfrm>
              <a:off x="421971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3" name="Straight Connector 762"/>
            <p:cNvSpPr/>
            <p:nvPr/>
          </p:nvSpPr>
          <p:spPr>
            <a:xfrm>
              <a:off x="4182950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4" name="Straight Connector 763"/>
            <p:cNvSpPr/>
            <p:nvPr/>
          </p:nvSpPr>
          <p:spPr>
            <a:xfrm>
              <a:off x="458066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5" name="Straight Connector 764"/>
            <p:cNvSpPr/>
            <p:nvPr/>
          </p:nvSpPr>
          <p:spPr>
            <a:xfrm>
              <a:off x="4543896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6" name="Straight Connector 765"/>
            <p:cNvSpPr/>
            <p:nvPr/>
          </p:nvSpPr>
          <p:spPr>
            <a:xfrm>
              <a:off x="4941608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7" name="Straight Connector 766"/>
            <p:cNvSpPr/>
            <p:nvPr/>
          </p:nvSpPr>
          <p:spPr>
            <a:xfrm>
              <a:off x="4904845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8" name="Straight Connector 767"/>
            <p:cNvSpPr/>
            <p:nvPr/>
          </p:nvSpPr>
          <p:spPr>
            <a:xfrm>
              <a:off x="5301885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9" name="Straight Connector 768"/>
            <p:cNvSpPr/>
            <p:nvPr/>
          </p:nvSpPr>
          <p:spPr>
            <a:xfrm>
              <a:off x="5265124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0" name="Straight Connector 769"/>
            <p:cNvSpPr/>
            <p:nvPr/>
          </p:nvSpPr>
          <p:spPr>
            <a:xfrm>
              <a:off x="5662833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1" name="Straight Connector 770"/>
            <p:cNvSpPr/>
            <p:nvPr/>
          </p:nvSpPr>
          <p:spPr>
            <a:xfrm>
              <a:off x="5626070" y="455695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2" name="Straight Connector 771"/>
            <p:cNvSpPr/>
            <p:nvPr/>
          </p:nvSpPr>
          <p:spPr>
            <a:xfrm>
              <a:off x="602378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3" name="Straight Connector 772"/>
            <p:cNvSpPr/>
            <p:nvPr/>
          </p:nvSpPr>
          <p:spPr>
            <a:xfrm>
              <a:off x="5987019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4" name="Straight Connector 773"/>
            <p:cNvSpPr/>
            <p:nvPr/>
          </p:nvSpPr>
          <p:spPr>
            <a:xfrm>
              <a:off x="638472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5" name="Straight Connector 774"/>
            <p:cNvSpPr/>
            <p:nvPr/>
          </p:nvSpPr>
          <p:spPr>
            <a:xfrm>
              <a:off x="6347966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6" name="Straight Connector 775"/>
            <p:cNvSpPr/>
            <p:nvPr/>
          </p:nvSpPr>
          <p:spPr>
            <a:xfrm>
              <a:off x="6745677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7" name="Straight Connector 776"/>
            <p:cNvSpPr/>
            <p:nvPr/>
          </p:nvSpPr>
          <p:spPr>
            <a:xfrm>
              <a:off x="6709582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8" name="Straight Connector 777"/>
            <p:cNvSpPr/>
            <p:nvPr/>
          </p:nvSpPr>
          <p:spPr>
            <a:xfrm>
              <a:off x="638472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9" name="Straight Connector 778"/>
            <p:cNvSpPr/>
            <p:nvPr/>
          </p:nvSpPr>
          <p:spPr>
            <a:xfrm>
              <a:off x="6347966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710665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706989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467607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430843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82855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7791791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18950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8152738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855044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8513685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891139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874631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710665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706989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7467607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7430843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782855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7791791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18950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152738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55044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8513685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91139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874631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710665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706989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7467607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7430843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782855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7791791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818950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8152738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855044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8513685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891139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" name="Straight Connector 94"/>
            <p:cNvSpPr/>
            <p:nvPr/>
          </p:nvSpPr>
          <p:spPr>
            <a:xfrm>
              <a:off x="8874631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" name="Straight Connector 107"/>
            <p:cNvSpPr/>
            <p:nvPr/>
          </p:nvSpPr>
          <p:spPr>
            <a:xfrm>
              <a:off x="710665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" name="Straight Connector 108"/>
            <p:cNvSpPr/>
            <p:nvPr/>
          </p:nvSpPr>
          <p:spPr>
            <a:xfrm>
              <a:off x="706989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0" name="Straight Connector 109"/>
            <p:cNvSpPr/>
            <p:nvPr/>
          </p:nvSpPr>
          <p:spPr>
            <a:xfrm>
              <a:off x="7467607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1" name="Straight Connector 110"/>
            <p:cNvSpPr/>
            <p:nvPr/>
          </p:nvSpPr>
          <p:spPr>
            <a:xfrm>
              <a:off x="7430843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2" name="Straight Connector 111"/>
            <p:cNvSpPr/>
            <p:nvPr/>
          </p:nvSpPr>
          <p:spPr>
            <a:xfrm>
              <a:off x="782855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" name="Straight Connector 112"/>
            <p:cNvSpPr/>
            <p:nvPr/>
          </p:nvSpPr>
          <p:spPr>
            <a:xfrm>
              <a:off x="7791791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" name="Straight Connector 113"/>
            <p:cNvSpPr/>
            <p:nvPr/>
          </p:nvSpPr>
          <p:spPr>
            <a:xfrm>
              <a:off x="818950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" name="Straight Connector 114"/>
            <p:cNvSpPr/>
            <p:nvPr/>
          </p:nvSpPr>
          <p:spPr>
            <a:xfrm>
              <a:off x="8152738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" name="Straight Connector 115"/>
            <p:cNvSpPr/>
            <p:nvPr/>
          </p:nvSpPr>
          <p:spPr>
            <a:xfrm>
              <a:off x="855044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7" name="Straight Connector 116"/>
            <p:cNvSpPr/>
            <p:nvPr/>
          </p:nvSpPr>
          <p:spPr>
            <a:xfrm>
              <a:off x="8513685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8" name="Straight Connector 117"/>
            <p:cNvSpPr/>
            <p:nvPr/>
          </p:nvSpPr>
          <p:spPr>
            <a:xfrm>
              <a:off x="891139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9" name="Straight Connector 118"/>
            <p:cNvSpPr/>
            <p:nvPr/>
          </p:nvSpPr>
          <p:spPr>
            <a:xfrm>
              <a:off x="8874631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710665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706989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7467607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7430843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782855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5" name="Straight Connector 134"/>
            <p:cNvSpPr/>
            <p:nvPr/>
          </p:nvSpPr>
          <p:spPr>
            <a:xfrm>
              <a:off x="7791791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6" name="Straight Connector 135"/>
            <p:cNvSpPr/>
            <p:nvPr/>
          </p:nvSpPr>
          <p:spPr>
            <a:xfrm>
              <a:off x="818950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7" name="Straight Connector 136"/>
            <p:cNvSpPr/>
            <p:nvPr/>
          </p:nvSpPr>
          <p:spPr>
            <a:xfrm>
              <a:off x="8152738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8" name="Straight Connector 137"/>
            <p:cNvSpPr/>
            <p:nvPr/>
          </p:nvSpPr>
          <p:spPr>
            <a:xfrm>
              <a:off x="855044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9" name="Straight Connector 138"/>
            <p:cNvSpPr/>
            <p:nvPr/>
          </p:nvSpPr>
          <p:spPr>
            <a:xfrm>
              <a:off x="8513685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0" name="Straight Connector 139"/>
            <p:cNvSpPr/>
            <p:nvPr/>
          </p:nvSpPr>
          <p:spPr>
            <a:xfrm>
              <a:off x="891139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1" name="Straight Connector 140"/>
            <p:cNvSpPr/>
            <p:nvPr/>
          </p:nvSpPr>
          <p:spPr>
            <a:xfrm>
              <a:off x="8874631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4" name="Straight Connector 153"/>
            <p:cNvSpPr/>
            <p:nvPr/>
          </p:nvSpPr>
          <p:spPr>
            <a:xfrm>
              <a:off x="710665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5" name="Straight Connector 154"/>
            <p:cNvSpPr/>
            <p:nvPr/>
          </p:nvSpPr>
          <p:spPr>
            <a:xfrm>
              <a:off x="706989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6" name="Straight Connector 155"/>
            <p:cNvSpPr/>
            <p:nvPr/>
          </p:nvSpPr>
          <p:spPr>
            <a:xfrm>
              <a:off x="7467607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7" name="Straight Connector 156"/>
            <p:cNvSpPr/>
            <p:nvPr/>
          </p:nvSpPr>
          <p:spPr>
            <a:xfrm>
              <a:off x="7430843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8" name="Straight Connector 157"/>
            <p:cNvSpPr/>
            <p:nvPr/>
          </p:nvSpPr>
          <p:spPr>
            <a:xfrm>
              <a:off x="782855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9" name="Straight Connector 158"/>
            <p:cNvSpPr/>
            <p:nvPr/>
          </p:nvSpPr>
          <p:spPr>
            <a:xfrm>
              <a:off x="7791791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0" name="Straight Connector 159"/>
            <p:cNvSpPr/>
            <p:nvPr/>
          </p:nvSpPr>
          <p:spPr>
            <a:xfrm>
              <a:off x="818950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1" name="Straight Connector 160"/>
            <p:cNvSpPr/>
            <p:nvPr/>
          </p:nvSpPr>
          <p:spPr>
            <a:xfrm>
              <a:off x="8152738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2" name="Straight Connector 161"/>
            <p:cNvSpPr/>
            <p:nvPr/>
          </p:nvSpPr>
          <p:spPr>
            <a:xfrm>
              <a:off x="855044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3" name="Straight Connector 162"/>
            <p:cNvSpPr/>
            <p:nvPr/>
          </p:nvSpPr>
          <p:spPr>
            <a:xfrm>
              <a:off x="8513685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4" name="Straight Connector 163"/>
            <p:cNvSpPr/>
            <p:nvPr/>
          </p:nvSpPr>
          <p:spPr>
            <a:xfrm>
              <a:off x="891139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5" name="Straight Connector 164"/>
            <p:cNvSpPr/>
            <p:nvPr/>
          </p:nvSpPr>
          <p:spPr>
            <a:xfrm>
              <a:off x="8874631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8" name="Straight Connector 177"/>
            <p:cNvSpPr/>
            <p:nvPr/>
          </p:nvSpPr>
          <p:spPr>
            <a:xfrm>
              <a:off x="710665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9" name="Straight Connector 178"/>
            <p:cNvSpPr/>
            <p:nvPr/>
          </p:nvSpPr>
          <p:spPr>
            <a:xfrm>
              <a:off x="706989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0" name="Straight Connector 179"/>
            <p:cNvSpPr/>
            <p:nvPr/>
          </p:nvSpPr>
          <p:spPr>
            <a:xfrm>
              <a:off x="7467607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1" name="Straight Connector 180"/>
            <p:cNvSpPr/>
            <p:nvPr/>
          </p:nvSpPr>
          <p:spPr>
            <a:xfrm>
              <a:off x="7430843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2" name="Straight Connector 181"/>
            <p:cNvSpPr/>
            <p:nvPr/>
          </p:nvSpPr>
          <p:spPr>
            <a:xfrm>
              <a:off x="782855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3" name="Straight Connector 182"/>
            <p:cNvSpPr/>
            <p:nvPr/>
          </p:nvSpPr>
          <p:spPr>
            <a:xfrm>
              <a:off x="7791791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4" name="Straight Connector 183"/>
            <p:cNvSpPr/>
            <p:nvPr/>
          </p:nvSpPr>
          <p:spPr>
            <a:xfrm>
              <a:off x="818950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5" name="Straight Connector 184"/>
            <p:cNvSpPr/>
            <p:nvPr/>
          </p:nvSpPr>
          <p:spPr>
            <a:xfrm>
              <a:off x="8152738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6" name="Straight Connector 185"/>
            <p:cNvSpPr/>
            <p:nvPr/>
          </p:nvSpPr>
          <p:spPr>
            <a:xfrm>
              <a:off x="855044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7" name="Straight Connector 186"/>
            <p:cNvSpPr/>
            <p:nvPr/>
          </p:nvSpPr>
          <p:spPr>
            <a:xfrm>
              <a:off x="8513685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8" name="Straight Connector 187"/>
            <p:cNvSpPr/>
            <p:nvPr/>
          </p:nvSpPr>
          <p:spPr>
            <a:xfrm>
              <a:off x="891139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9" name="Straight Connector 188"/>
            <p:cNvSpPr/>
            <p:nvPr/>
          </p:nvSpPr>
          <p:spPr>
            <a:xfrm>
              <a:off x="8874631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2" name="Straight Connector 201"/>
            <p:cNvSpPr/>
            <p:nvPr/>
          </p:nvSpPr>
          <p:spPr>
            <a:xfrm>
              <a:off x="710665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3" name="Straight Connector 202"/>
            <p:cNvSpPr/>
            <p:nvPr/>
          </p:nvSpPr>
          <p:spPr>
            <a:xfrm>
              <a:off x="706989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4" name="Straight Connector 203"/>
            <p:cNvSpPr/>
            <p:nvPr/>
          </p:nvSpPr>
          <p:spPr>
            <a:xfrm>
              <a:off x="7467607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5" name="Straight Connector 204"/>
            <p:cNvSpPr/>
            <p:nvPr/>
          </p:nvSpPr>
          <p:spPr>
            <a:xfrm>
              <a:off x="7430843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6" name="Straight Connector 205"/>
            <p:cNvSpPr/>
            <p:nvPr/>
          </p:nvSpPr>
          <p:spPr>
            <a:xfrm>
              <a:off x="782855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7" name="Straight Connector 206"/>
            <p:cNvSpPr/>
            <p:nvPr/>
          </p:nvSpPr>
          <p:spPr>
            <a:xfrm>
              <a:off x="7791791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8" name="Straight Connector 207"/>
            <p:cNvSpPr/>
            <p:nvPr/>
          </p:nvSpPr>
          <p:spPr>
            <a:xfrm>
              <a:off x="818950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9" name="Straight Connector 208"/>
            <p:cNvSpPr/>
            <p:nvPr/>
          </p:nvSpPr>
          <p:spPr>
            <a:xfrm>
              <a:off x="8152738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0" name="Straight Connector 209"/>
            <p:cNvSpPr/>
            <p:nvPr/>
          </p:nvSpPr>
          <p:spPr>
            <a:xfrm>
              <a:off x="855044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1" name="Straight Connector 210"/>
            <p:cNvSpPr/>
            <p:nvPr/>
          </p:nvSpPr>
          <p:spPr>
            <a:xfrm>
              <a:off x="8513685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2" name="Straight Connector 211"/>
            <p:cNvSpPr/>
            <p:nvPr/>
          </p:nvSpPr>
          <p:spPr>
            <a:xfrm>
              <a:off x="891139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3" name="Straight Connector 212"/>
            <p:cNvSpPr/>
            <p:nvPr/>
          </p:nvSpPr>
          <p:spPr>
            <a:xfrm>
              <a:off x="8874631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6" name="Straight Connector 225"/>
            <p:cNvSpPr/>
            <p:nvPr/>
          </p:nvSpPr>
          <p:spPr>
            <a:xfrm>
              <a:off x="710665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7" name="Straight Connector 226"/>
            <p:cNvSpPr/>
            <p:nvPr/>
          </p:nvSpPr>
          <p:spPr>
            <a:xfrm>
              <a:off x="706989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8" name="Straight Connector 227"/>
            <p:cNvSpPr/>
            <p:nvPr/>
          </p:nvSpPr>
          <p:spPr>
            <a:xfrm>
              <a:off x="7467607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9" name="Straight Connector 228"/>
            <p:cNvSpPr/>
            <p:nvPr/>
          </p:nvSpPr>
          <p:spPr>
            <a:xfrm>
              <a:off x="7430843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0" name="Straight Connector 229"/>
            <p:cNvSpPr/>
            <p:nvPr/>
          </p:nvSpPr>
          <p:spPr>
            <a:xfrm>
              <a:off x="782855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1" name="Straight Connector 230"/>
            <p:cNvSpPr/>
            <p:nvPr/>
          </p:nvSpPr>
          <p:spPr>
            <a:xfrm>
              <a:off x="7791791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2" name="Straight Connector 231"/>
            <p:cNvSpPr/>
            <p:nvPr/>
          </p:nvSpPr>
          <p:spPr>
            <a:xfrm>
              <a:off x="818950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3" name="Straight Connector 232"/>
            <p:cNvSpPr/>
            <p:nvPr/>
          </p:nvSpPr>
          <p:spPr>
            <a:xfrm>
              <a:off x="8152738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4" name="Straight Connector 233"/>
            <p:cNvSpPr/>
            <p:nvPr/>
          </p:nvSpPr>
          <p:spPr>
            <a:xfrm>
              <a:off x="855044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5" name="Straight Connector 234"/>
            <p:cNvSpPr/>
            <p:nvPr/>
          </p:nvSpPr>
          <p:spPr>
            <a:xfrm>
              <a:off x="8513685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6" name="Straight Connector 235"/>
            <p:cNvSpPr/>
            <p:nvPr/>
          </p:nvSpPr>
          <p:spPr>
            <a:xfrm>
              <a:off x="891139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7" name="Straight Connector 236"/>
            <p:cNvSpPr/>
            <p:nvPr/>
          </p:nvSpPr>
          <p:spPr>
            <a:xfrm>
              <a:off x="8874631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0" name="Straight Connector 249"/>
            <p:cNvSpPr/>
            <p:nvPr/>
          </p:nvSpPr>
          <p:spPr>
            <a:xfrm>
              <a:off x="710665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1" name="Straight Connector 250"/>
            <p:cNvSpPr/>
            <p:nvPr/>
          </p:nvSpPr>
          <p:spPr>
            <a:xfrm>
              <a:off x="706989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2" name="Straight Connector 251"/>
            <p:cNvSpPr/>
            <p:nvPr/>
          </p:nvSpPr>
          <p:spPr>
            <a:xfrm>
              <a:off x="7467607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3" name="Straight Connector 252"/>
            <p:cNvSpPr/>
            <p:nvPr/>
          </p:nvSpPr>
          <p:spPr>
            <a:xfrm>
              <a:off x="7430843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4" name="Straight Connector 253"/>
            <p:cNvSpPr/>
            <p:nvPr/>
          </p:nvSpPr>
          <p:spPr>
            <a:xfrm>
              <a:off x="782855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5" name="Straight Connector 254"/>
            <p:cNvSpPr/>
            <p:nvPr/>
          </p:nvSpPr>
          <p:spPr>
            <a:xfrm>
              <a:off x="7791791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6" name="Straight Connector 255"/>
            <p:cNvSpPr/>
            <p:nvPr/>
          </p:nvSpPr>
          <p:spPr>
            <a:xfrm>
              <a:off x="818950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7" name="Straight Connector 256"/>
            <p:cNvSpPr/>
            <p:nvPr/>
          </p:nvSpPr>
          <p:spPr>
            <a:xfrm>
              <a:off x="8152738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8" name="Straight Connector 257"/>
            <p:cNvSpPr/>
            <p:nvPr/>
          </p:nvSpPr>
          <p:spPr>
            <a:xfrm>
              <a:off x="855044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9" name="Straight Connector 258"/>
            <p:cNvSpPr/>
            <p:nvPr/>
          </p:nvSpPr>
          <p:spPr>
            <a:xfrm>
              <a:off x="8513685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0" name="Straight Connector 259"/>
            <p:cNvSpPr/>
            <p:nvPr/>
          </p:nvSpPr>
          <p:spPr>
            <a:xfrm>
              <a:off x="891139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1" name="Straight Connector 260"/>
            <p:cNvSpPr/>
            <p:nvPr/>
          </p:nvSpPr>
          <p:spPr>
            <a:xfrm>
              <a:off x="8874631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4" name="Straight Connector 273"/>
            <p:cNvSpPr/>
            <p:nvPr/>
          </p:nvSpPr>
          <p:spPr>
            <a:xfrm>
              <a:off x="710665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5" name="Straight Connector 274"/>
            <p:cNvSpPr/>
            <p:nvPr/>
          </p:nvSpPr>
          <p:spPr>
            <a:xfrm>
              <a:off x="706989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6" name="Straight Connector 275"/>
            <p:cNvSpPr/>
            <p:nvPr/>
          </p:nvSpPr>
          <p:spPr>
            <a:xfrm>
              <a:off x="7467607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7" name="Straight Connector 276"/>
            <p:cNvSpPr/>
            <p:nvPr/>
          </p:nvSpPr>
          <p:spPr>
            <a:xfrm>
              <a:off x="7430843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8" name="Straight Connector 277"/>
            <p:cNvSpPr/>
            <p:nvPr/>
          </p:nvSpPr>
          <p:spPr>
            <a:xfrm>
              <a:off x="782855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9" name="Straight Connector 278"/>
            <p:cNvSpPr/>
            <p:nvPr/>
          </p:nvSpPr>
          <p:spPr>
            <a:xfrm>
              <a:off x="7791791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0" name="Straight Connector 279"/>
            <p:cNvSpPr/>
            <p:nvPr/>
          </p:nvSpPr>
          <p:spPr>
            <a:xfrm>
              <a:off x="818950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1" name="Straight Connector 280"/>
            <p:cNvSpPr/>
            <p:nvPr/>
          </p:nvSpPr>
          <p:spPr>
            <a:xfrm>
              <a:off x="8152738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2" name="Straight Connector 281"/>
            <p:cNvSpPr/>
            <p:nvPr/>
          </p:nvSpPr>
          <p:spPr>
            <a:xfrm>
              <a:off x="855044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3" name="Straight Connector 282"/>
            <p:cNvSpPr/>
            <p:nvPr/>
          </p:nvSpPr>
          <p:spPr>
            <a:xfrm>
              <a:off x="8513685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4" name="Straight Connector 283"/>
            <p:cNvSpPr/>
            <p:nvPr/>
          </p:nvSpPr>
          <p:spPr>
            <a:xfrm>
              <a:off x="891139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5" name="Straight Connector 284"/>
            <p:cNvSpPr/>
            <p:nvPr/>
          </p:nvSpPr>
          <p:spPr>
            <a:xfrm>
              <a:off x="8874631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8" name="Straight Connector 297"/>
            <p:cNvSpPr/>
            <p:nvPr/>
          </p:nvSpPr>
          <p:spPr>
            <a:xfrm>
              <a:off x="710665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9" name="Straight Connector 298"/>
            <p:cNvSpPr/>
            <p:nvPr/>
          </p:nvSpPr>
          <p:spPr>
            <a:xfrm>
              <a:off x="706989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0" name="Straight Connector 299"/>
            <p:cNvSpPr/>
            <p:nvPr/>
          </p:nvSpPr>
          <p:spPr>
            <a:xfrm>
              <a:off x="7467607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1" name="Straight Connector 300"/>
            <p:cNvSpPr/>
            <p:nvPr/>
          </p:nvSpPr>
          <p:spPr>
            <a:xfrm>
              <a:off x="7430843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2" name="Straight Connector 301"/>
            <p:cNvSpPr/>
            <p:nvPr/>
          </p:nvSpPr>
          <p:spPr>
            <a:xfrm>
              <a:off x="782855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3" name="Straight Connector 302"/>
            <p:cNvSpPr/>
            <p:nvPr/>
          </p:nvSpPr>
          <p:spPr>
            <a:xfrm>
              <a:off x="7791791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4" name="Straight Connector 303"/>
            <p:cNvSpPr/>
            <p:nvPr/>
          </p:nvSpPr>
          <p:spPr>
            <a:xfrm>
              <a:off x="818950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5" name="Straight Connector 304"/>
            <p:cNvSpPr/>
            <p:nvPr/>
          </p:nvSpPr>
          <p:spPr>
            <a:xfrm>
              <a:off x="8152738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6" name="Straight Connector 305"/>
            <p:cNvSpPr/>
            <p:nvPr/>
          </p:nvSpPr>
          <p:spPr>
            <a:xfrm>
              <a:off x="855044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7" name="Straight Connector 306"/>
            <p:cNvSpPr/>
            <p:nvPr/>
          </p:nvSpPr>
          <p:spPr>
            <a:xfrm>
              <a:off x="8513685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8" name="Straight Connector 307"/>
            <p:cNvSpPr/>
            <p:nvPr/>
          </p:nvSpPr>
          <p:spPr>
            <a:xfrm>
              <a:off x="891139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9" name="Straight Connector 308"/>
            <p:cNvSpPr/>
            <p:nvPr/>
          </p:nvSpPr>
          <p:spPr>
            <a:xfrm>
              <a:off x="8874631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6" name="Straight Connector 345"/>
            <p:cNvSpPr/>
            <p:nvPr/>
          </p:nvSpPr>
          <p:spPr>
            <a:xfrm>
              <a:off x="710665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7" name="Straight Connector 346"/>
            <p:cNvSpPr/>
            <p:nvPr/>
          </p:nvSpPr>
          <p:spPr>
            <a:xfrm>
              <a:off x="706989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8" name="Straight Connector 347"/>
            <p:cNvSpPr/>
            <p:nvPr userDrawn="1"/>
          </p:nvSpPr>
          <p:spPr>
            <a:xfrm>
              <a:off x="7467607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9" name="Straight Connector 348"/>
            <p:cNvSpPr/>
            <p:nvPr userDrawn="1"/>
          </p:nvSpPr>
          <p:spPr>
            <a:xfrm>
              <a:off x="7430843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0" name="Straight Connector 349"/>
            <p:cNvSpPr/>
            <p:nvPr userDrawn="1"/>
          </p:nvSpPr>
          <p:spPr>
            <a:xfrm>
              <a:off x="782855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1" name="Straight Connector 350"/>
            <p:cNvSpPr/>
            <p:nvPr userDrawn="1"/>
          </p:nvSpPr>
          <p:spPr>
            <a:xfrm>
              <a:off x="7791791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2" name="Straight Connector 351"/>
            <p:cNvSpPr/>
            <p:nvPr userDrawn="1"/>
          </p:nvSpPr>
          <p:spPr>
            <a:xfrm>
              <a:off x="818950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3" name="Straight Connector 352"/>
            <p:cNvSpPr/>
            <p:nvPr userDrawn="1"/>
          </p:nvSpPr>
          <p:spPr>
            <a:xfrm>
              <a:off x="8152738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4" name="Straight Connector 353"/>
            <p:cNvSpPr/>
            <p:nvPr userDrawn="1"/>
          </p:nvSpPr>
          <p:spPr>
            <a:xfrm>
              <a:off x="855044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5" name="Straight Connector 354"/>
            <p:cNvSpPr/>
            <p:nvPr userDrawn="1"/>
          </p:nvSpPr>
          <p:spPr>
            <a:xfrm>
              <a:off x="8513685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6" name="Straight Connector 355"/>
            <p:cNvSpPr/>
            <p:nvPr userDrawn="1"/>
          </p:nvSpPr>
          <p:spPr>
            <a:xfrm>
              <a:off x="891139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7" name="Straight Connector 356"/>
            <p:cNvSpPr/>
            <p:nvPr userDrawn="1"/>
          </p:nvSpPr>
          <p:spPr>
            <a:xfrm>
              <a:off x="8874631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0" name="Straight Connector 369"/>
            <p:cNvSpPr/>
            <p:nvPr/>
          </p:nvSpPr>
          <p:spPr>
            <a:xfrm>
              <a:off x="710665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1" name="Straight Connector 370"/>
            <p:cNvSpPr/>
            <p:nvPr/>
          </p:nvSpPr>
          <p:spPr>
            <a:xfrm>
              <a:off x="706989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2" name="Straight Connector 371"/>
            <p:cNvSpPr/>
            <p:nvPr/>
          </p:nvSpPr>
          <p:spPr>
            <a:xfrm>
              <a:off x="7467607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3" name="Straight Connector 372"/>
            <p:cNvSpPr/>
            <p:nvPr/>
          </p:nvSpPr>
          <p:spPr>
            <a:xfrm>
              <a:off x="7430843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4" name="Straight Connector 373"/>
            <p:cNvSpPr/>
            <p:nvPr/>
          </p:nvSpPr>
          <p:spPr>
            <a:xfrm>
              <a:off x="782855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5" name="Straight Connector 374"/>
            <p:cNvSpPr/>
            <p:nvPr/>
          </p:nvSpPr>
          <p:spPr>
            <a:xfrm>
              <a:off x="7791791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6" name="Straight Connector 375"/>
            <p:cNvSpPr/>
            <p:nvPr/>
          </p:nvSpPr>
          <p:spPr>
            <a:xfrm>
              <a:off x="818950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7" name="Straight Connector 376"/>
            <p:cNvSpPr/>
            <p:nvPr/>
          </p:nvSpPr>
          <p:spPr>
            <a:xfrm>
              <a:off x="8152738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8" name="Straight Connector 377"/>
            <p:cNvSpPr/>
            <p:nvPr/>
          </p:nvSpPr>
          <p:spPr>
            <a:xfrm>
              <a:off x="855044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9" name="Straight Connector 378"/>
            <p:cNvSpPr/>
            <p:nvPr/>
          </p:nvSpPr>
          <p:spPr>
            <a:xfrm>
              <a:off x="8513685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80" name="Straight Connector 379"/>
            <p:cNvSpPr/>
            <p:nvPr/>
          </p:nvSpPr>
          <p:spPr>
            <a:xfrm>
              <a:off x="891139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81" name="Straight Connector 380"/>
            <p:cNvSpPr/>
            <p:nvPr/>
          </p:nvSpPr>
          <p:spPr>
            <a:xfrm>
              <a:off x="8874631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825684"/>
            <a:ext cx="10972800" cy="2730592"/>
          </a:xfrm>
        </p:spPr>
        <p:txBody>
          <a:bodyPr anchor="ctr">
            <a:normAutofit/>
          </a:bodyPr>
          <a:lstStyle>
            <a:lvl1pPr marL="0" indent="0" algn="ctr">
              <a:spcAft>
                <a:spcPts val="0"/>
              </a:spcAft>
              <a:buNone/>
              <a:defRPr sz="4800" b="1" cap="all" spc="93" baseline="0">
                <a:solidFill>
                  <a:schemeClr val="accent4"/>
                </a:solidFill>
                <a:latin typeface="+mj-lt"/>
                <a:cs typeface="Calibri ligh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z="1067" kern="100" spc="80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5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214" y="252663"/>
            <a:ext cx="11646663" cy="6352672"/>
            <a:chOff x="213160" y="189497"/>
            <a:chExt cx="8734997" cy="4764504"/>
          </a:xfrm>
        </p:grpSpPr>
        <p:sp>
          <p:nvSpPr>
            <p:cNvPr id="790" name="Straight Connector 789"/>
            <p:cNvSpPr/>
            <p:nvPr/>
          </p:nvSpPr>
          <p:spPr>
            <a:xfrm>
              <a:off x="249925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1" name="Straight Connector 790"/>
            <p:cNvSpPr/>
            <p:nvPr/>
          </p:nvSpPr>
          <p:spPr>
            <a:xfrm>
              <a:off x="213160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2" name="Straight Connector 791"/>
            <p:cNvSpPr/>
            <p:nvPr/>
          </p:nvSpPr>
          <p:spPr>
            <a:xfrm>
              <a:off x="610872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3" name="Straight Connector 792"/>
            <p:cNvSpPr/>
            <p:nvPr/>
          </p:nvSpPr>
          <p:spPr>
            <a:xfrm>
              <a:off x="574109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4" name="Straight Connector 793"/>
            <p:cNvSpPr/>
            <p:nvPr/>
          </p:nvSpPr>
          <p:spPr>
            <a:xfrm>
              <a:off x="97114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5" name="Straight Connector 794"/>
            <p:cNvSpPr/>
            <p:nvPr/>
          </p:nvSpPr>
          <p:spPr>
            <a:xfrm>
              <a:off x="934388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6" name="Straight Connector 795"/>
            <p:cNvSpPr/>
            <p:nvPr/>
          </p:nvSpPr>
          <p:spPr>
            <a:xfrm>
              <a:off x="1332097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7" name="Straight Connector 796"/>
            <p:cNvSpPr/>
            <p:nvPr/>
          </p:nvSpPr>
          <p:spPr>
            <a:xfrm>
              <a:off x="1295334" y="5872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8" name="Straight Connector 797"/>
            <p:cNvSpPr/>
            <p:nvPr/>
          </p:nvSpPr>
          <p:spPr>
            <a:xfrm>
              <a:off x="169304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99" name="Straight Connector 798"/>
            <p:cNvSpPr/>
            <p:nvPr/>
          </p:nvSpPr>
          <p:spPr>
            <a:xfrm>
              <a:off x="1656283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0" name="Straight Connector 799"/>
            <p:cNvSpPr/>
            <p:nvPr/>
          </p:nvSpPr>
          <p:spPr>
            <a:xfrm>
              <a:off x="2053993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1" name="Straight Connector 800"/>
            <p:cNvSpPr/>
            <p:nvPr/>
          </p:nvSpPr>
          <p:spPr>
            <a:xfrm>
              <a:off x="2017230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2" name="Straight Connector 801"/>
            <p:cNvSpPr/>
            <p:nvPr/>
          </p:nvSpPr>
          <p:spPr>
            <a:xfrm>
              <a:off x="241494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03" name="Straight Connector 802"/>
            <p:cNvSpPr/>
            <p:nvPr/>
          </p:nvSpPr>
          <p:spPr>
            <a:xfrm>
              <a:off x="237884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4" name="Straight Connector 813"/>
            <p:cNvSpPr/>
            <p:nvPr/>
          </p:nvSpPr>
          <p:spPr>
            <a:xfrm>
              <a:off x="249925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5" name="Straight Connector 814"/>
            <p:cNvSpPr/>
            <p:nvPr/>
          </p:nvSpPr>
          <p:spPr>
            <a:xfrm>
              <a:off x="213160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6" name="Straight Connector 815"/>
            <p:cNvSpPr/>
            <p:nvPr/>
          </p:nvSpPr>
          <p:spPr>
            <a:xfrm>
              <a:off x="610872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7" name="Straight Connector 816"/>
            <p:cNvSpPr/>
            <p:nvPr/>
          </p:nvSpPr>
          <p:spPr>
            <a:xfrm>
              <a:off x="574109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8" name="Straight Connector 817"/>
            <p:cNvSpPr/>
            <p:nvPr/>
          </p:nvSpPr>
          <p:spPr>
            <a:xfrm>
              <a:off x="97114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19" name="Straight Connector 818"/>
            <p:cNvSpPr/>
            <p:nvPr/>
          </p:nvSpPr>
          <p:spPr>
            <a:xfrm>
              <a:off x="934388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0" name="Straight Connector 819"/>
            <p:cNvSpPr/>
            <p:nvPr/>
          </p:nvSpPr>
          <p:spPr>
            <a:xfrm>
              <a:off x="1332097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1" name="Straight Connector 820"/>
            <p:cNvSpPr/>
            <p:nvPr/>
          </p:nvSpPr>
          <p:spPr>
            <a:xfrm>
              <a:off x="1295334" y="22626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2" name="Straight Connector 821"/>
            <p:cNvSpPr/>
            <p:nvPr/>
          </p:nvSpPr>
          <p:spPr>
            <a:xfrm>
              <a:off x="169304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3" name="Straight Connector 822"/>
            <p:cNvSpPr/>
            <p:nvPr/>
          </p:nvSpPr>
          <p:spPr>
            <a:xfrm>
              <a:off x="1656283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4" name="Straight Connector 823"/>
            <p:cNvSpPr/>
            <p:nvPr/>
          </p:nvSpPr>
          <p:spPr>
            <a:xfrm>
              <a:off x="2053993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5" name="Straight Connector 824"/>
            <p:cNvSpPr/>
            <p:nvPr/>
          </p:nvSpPr>
          <p:spPr>
            <a:xfrm>
              <a:off x="2017230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6" name="Straight Connector 825"/>
            <p:cNvSpPr/>
            <p:nvPr/>
          </p:nvSpPr>
          <p:spPr>
            <a:xfrm>
              <a:off x="241494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27" name="Straight Connector 826"/>
            <p:cNvSpPr/>
            <p:nvPr/>
          </p:nvSpPr>
          <p:spPr>
            <a:xfrm>
              <a:off x="237884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2" name="Straight Connector 861"/>
            <p:cNvSpPr/>
            <p:nvPr/>
          </p:nvSpPr>
          <p:spPr>
            <a:xfrm>
              <a:off x="249925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3" name="Straight Connector 862"/>
            <p:cNvSpPr/>
            <p:nvPr/>
          </p:nvSpPr>
          <p:spPr>
            <a:xfrm>
              <a:off x="213160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4" name="Straight Connector 863"/>
            <p:cNvSpPr/>
            <p:nvPr/>
          </p:nvSpPr>
          <p:spPr>
            <a:xfrm>
              <a:off x="61087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5" name="Straight Connector 864"/>
            <p:cNvSpPr/>
            <p:nvPr/>
          </p:nvSpPr>
          <p:spPr>
            <a:xfrm>
              <a:off x="574109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6" name="Straight Connector 865"/>
            <p:cNvSpPr/>
            <p:nvPr/>
          </p:nvSpPr>
          <p:spPr>
            <a:xfrm>
              <a:off x="97114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7" name="Straight Connector 866"/>
            <p:cNvSpPr/>
            <p:nvPr/>
          </p:nvSpPr>
          <p:spPr>
            <a:xfrm>
              <a:off x="934388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8" name="Straight Connector 867"/>
            <p:cNvSpPr/>
            <p:nvPr/>
          </p:nvSpPr>
          <p:spPr>
            <a:xfrm>
              <a:off x="1332097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9" name="Straight Connector 868"/>
            <p:cNvSpPr/>
            <p:nvPr/>
          </p:nvSpPr>
          <p:spPr>
            <a:xfrm>
              <a:off x="1295334" y="1669382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0" name="Straight Connector 869"/>
            <p:cNvSpPr/>
            <p:nvPr/>
          </p:nvSpPr>
          <p:spPr>
            <a:xfrm>
              <a:off x="169304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1" name="Straight Connector 870"/>
            <p:cNvSpPr/>
            <p:nvPr/>
          </p:nvSpPr>
          <p:spPr>
            <a:xfrm>
              <a:off x="1656283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2" name="Straight Connector 871"/>
            <p:cNvSpPr/>
            <p:nvPr/>
          </p:nvSpPr>
          <p:spPr>
            <a:xfrm>
              <a:off x="2053993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3" name="Straight Connector 872"/>
            <p:cNvSpPr/>
            <p:nvPr/>
          </p:nvSpPr>
          <p:spPr>
            <a:xfrm>
              <a:off x="2017230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4" name="Straight Connector 873"/>
            <p:cNvSpPr/>
            <p:nvPr/>
          </p:nvSpPr>
          <p:spPr>
            <a:xfrm>
              <a:off x="241494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5" name="Straight Connector 874"/>
            <p:cNvSpPr/>
            <p:nvPr/>
          </p:nvSpPr>
          <p:spPr>
            <a:xfrm>
              <a:off x="237884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6" name="Straight Connector 885"/>
            <p:cNvSpPr/>
            <p:nvPr/>
          </p:nvSpPr>
          <p:spPr>
            <a:xfrm>
              <a:off x="249925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7" name="Straight Connector 886"/>
            <p:cNvSpPr/>
            <p:nvPr/>
          </p:nvSpPr>
          <p:spPr>
            <a:xfrm>
              <a:off x="213160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8" name="Straight Connector 887"/>
            <p:cNvSpPr/>
            <p:nvPr/>
          </p:nvSpPr>
          <p:spPr>
            <a:xfrm>
              <a:off x="61087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9" name="Straight Connector 888"/>
            <p:cNvSpPr/>
            <p:nvPr/>
          </p:nvSpPr>
          <p:spPr>
            <a:xfrm>
              <a:off x="574109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0" name="Straight Connector 889"/>
            <p:cNvSpPr/>
            <p:nvPr/>
          </p:nvSpPr>
          <p:spPr>
            <a:xfrm>
              <a:off x="97114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1" name="Straight Connector 890"/>
            <p:cNvSpPr/>
            <p:nvPr/>
          </p:nvSpPr>
          <p:spPr>
            <a:xfrm>
              <a:off x="934388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2" name="Straight Connector 891"/>
            <p:cNvSpPr/>
            <p:nvPr/>
          </p:nvSpPr>
          <p:spPr>
            <a:xfrm>
              <a:off x="1332097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3" name="Straight Connector 892"/>
            <p:cNvSpPr/>
            <p:nvPr/>
          </p:nvSpPr>
          <p:spPr>
            <a:xfrm>
              <a:off x="1295334" y="130843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4" name="Straight Connector 893"/>
            <p:cNvSpPr/>
            <p:nvPr/>
          </p:nvSpPr>
          <p:spPr>
            <a:xfrm>
              <a:off x="169304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5" name="Straight Connector 894"/>
            <p:cNvSpPr/>
            <p:nvPr/>
          </p:nvSpPr>
          <p:spPr>
            <a:xfrm>
              <a:off x="1656283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6" name="Straight Connector 895"/>
            <p:cNvSpPr/>
            <p:nvPr/>
          </p:nvSpPr>
          <p:spPr>
            <a:xfrm>
              <a:off x="241494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7" name="Straight Connector 896"/>
            <p:cNvSpPr/>
            <p:nvPr/>
          </p:nvSpPr>
          <p:spPr>
            <a:xfrm>
              <a:off x="237884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8" name="Straight Connector 907"/>
            <p:cNvSpPr/>
            <p:nvPr/>
          </p:nvSpPr>
          <p:spPr>
            <a:xfrm>
              <a:off x="249925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9" name="Straight Connector 908"/>
            <p:cNvSpPr/>
            <p:nvPr/>
          </p:nvSpPr>
          <p:spPr>
            <a:xfrm>
              <a:off x="213160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0" name="Straight Connector 909"/>
            <p:cNvSpPr/>
            <p:nvPr/>
          </p:nvSpPr>
          <p:spPr>
            <a:xfrm>
              <a:off x="610872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1" name="Straight Connector 910"/>
            <p:cNvSpPr/>
            <p:nvPr/>
          </p:nvSpPr>
          <p:spPr>
            <a:xfrm>
              <a:off x="574109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2" name="Straight Connector 911"/>
            <p:cNvSpPr/>
            <p:nvPr/>
          </p:nvSpPr>
          <p:spPr>
            <a:xfrm>
              <a:off x="97114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3" name="Straight Connector 912"/>
            <p:cNvSpPr/>
            <p:nvPr/>
          </p:nvSpPr>
          <p:spPr>
            <a:xfrm>
              <a:off x="934388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4" name="Straight Connector 913"/>
            <p:cNvSpPr/>
            <p:nvPr/>
          </p:nvSpPr>
          <p:spPr>
            <a:xfrm>
              <a:off x="1332097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5" name="Straight Connector 914"/>
            <p:cNvSpPr/>
            <p:nvPr/>
          </p:nvSpPr>
          <p:spPr>
            <a:xfrm>
              <a:off x="1295334" y="948155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6" name="Straight Connector 915"/>
            <p:cNvSpPr/>
            <p:nvPr/>
          </p:nvSpPr>
          <p:spPr>
            <a:xfrm>
              <a:off x="169304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7" name="Straight Connector 916"/>
            <p:cNvSpPr/>
            <p:nvPr/>
          </p:nvSpPr>
          <p:spPr>
            <a:xfrm>
              <a:off x="1656283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8" name="Straight Connector 917"/>
            <p:cNvSpPr/>
            <p:nvPr/>
          </p:nvSpPr>
          <p:spPr>
            <a:xfrm>
              <a:off x="2053993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9" name="Straight Connector 918"/>
            <p:cNvSpPr/>
            <p:nvPr/>
          </p:nvSpPr>
          <p:spPr>
            <a:xfrm>
              <a:off x="2017230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0" name="Straight Connector 919"/>
            <p:cNvSpPr/>
            <p:nvPr/>
          </p:nvSpPr>
          <p:spPr>
            <a:xfrm>
              <a:off x="241494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1" name="Straight Connector 920"/>
            <p:cNvSpPr/>
            <p:nvPr/>
          </p:nvSpPr>
          <p:spPr>
            <a:xfrm>
              <a:off x="237884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2" name="Straight Connector 931"/>
            <p:cNvSpPr/>
            <p:nvPr/>
          </p:nvSpPr>
          <p:spPr>
            <a:xfrm>
              <a:off x="249925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3" name="Straight Connector 932"/>
            <p:cNvSpPr/>
            <p:nvPr/>
          </p:nvSpPr>
          <p:spPr>
            <a:xfrm>
              <a:off x="213160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4" name="Straight Connector 933"/>
            <p:cNvSpPr/>
            <p:nvPr/>
          </p:nvSpPr>
          <p:spPr>
            <a:xfrm>
              <a:off x="61087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5" name="Straight Connector 934"/>
            <p:cNvSpPr/>
            <p:nvPr/>
          </p:nvSpPr>
          <p:spPr>
            <a:xfrm>
              <a:off x="574109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6" name="Straight Connector 935"/>
            <p:cNvSpPr/>
            <p:nvPr/>
          </p:nvSpPr>
          <p:spPr>
            <a:xfrm>
              <a:off x="97114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7" name="Straight Connector 936"/>
            <p:cNvSpPr/>
            <p:nvPr/>
          </p:nvSpPr>
          <p:spPr>
            <a:xfrm>
              <a:off x="934388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8" name="Straight Connector 937"/>
            <p:cNvSpPr/>
            <p:nvPr/>
          </p:nvSpPr>
          <p:spPr>
            <a:xfrm>
              <a:off x="1332097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9" name="Straight Connector 938"/>
            <p:cNvSpPr/>
            <p:nvPr/>
          </p:nvSpPr>
          <p:spPr>
            <a:xfrm>
              <a:off x="1295334" y="275222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0" name="Straight Connector 939"/>
            <p:cNvSpPr/>
            <p:nvPr/>
          </p:nvSpPr>
          <p:spPr>
            <a:xfrm>
              <a:off x="169304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1" name="Straight Connector 940"/>
            <p:cNvSpPr/>
            <p:nvPr/>
          </p:nvSpPr>
          <p:spPr>
            <a:xfrm>
              <a:off x="1656283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2" name="Straight Connector 941"/>
            <p:cNvSpPr/>
            <p:nvPr/>
          </p:nvSpPr>
          <p:spPr>
            <a:xfrm>
              <a:off x="2053993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3" name="Straight Connector 942"/>
            <p:cNvSpPr/>
            <p:nvPr/>
          </p:nvSpPr>
          <p:spPr>
            <a:xfrm>
              <a:off x="2017230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4" name="Straight Connector 943"/>
            <p:cNvSpPr/>
            <p:nvPr/>
          </p:nvSpPr>
          <p:spPr>
            <a:xfrm>
              <a:off x="241494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5" name="Straight Connector 944"/>
            <p:cNvSpPr/>
            <p:nvPr/>
          </p:nvSpPr>
          <p:spPr>
            <a:xfrm>
              <a:off x="237884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6" name="Straight Connector 955"/>
            <p:cNvSpPr/>
            <p:nvPr/>
          </p:nvSpPr>
          <p:spPr>
            <a:xfrm>
              <a:off x="249925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7" name="Straight Connector 956"/>
            <p:cNvSpPr/>
            <p:nvPr/>
          </p:nvSpPr>
          <p:spPr>
            <a:xfrm>
              <a:off x="213160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8" name="Straight Connector 957"/>
            <p:cNvSpPr/>
            <p:nvPr/>
          </p:nvSpPr>
          <p:spPr>
            <a:xfrm>
              <a:off x="61087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9" name="Straight Connector 958"/>
            <p:cNvSpPr/>
            <p:nvPr/>
          </p:nvSpPr>
          <p:spPr>
            <a:xfrm>
              <a:off x="574109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0" name="Straight Connector 959"/>
            <p:cNvSpPr/>
            <p:nvPr/>
          </p:nvSpPr>
          <p:spPr>
            <a:xfrm>
              <a:off x="97114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1" name="Straight Connector 960"/>
            <p:cNvSpPr/>
            <p:nvPr/>
          </p:nvSpPr>
          <p:spPr>
            <a:xfrm>
              <a:off x="934388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2" name="Straight Connector 961"/>
            <p:cNvSpPr/>
            <p:nvPr/>
          </p:nvSpPr>
          <p:spPr>
            <a:xfrm>
              <a:off x="1332097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3" name="Straight Connector 962"/>
            <p:cNvSpPr/>
            <p:nvPr/>
          </p:nvSpPr>
          <p:spPr>
            <a:xfrm>
              <a:off x="1295334" y="239127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4" name="Straight Connector 963"/>
            <p:cNvSpPr/>
            <p:nvPr/>
          </p:nvSpPr>
          <p:spPr>
            <a:xfrm>
              <a:off x="169304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5" name="Straight Connector 964"/>
            <p:cNvSpPr/>
            <p:nvPr/>
          </p:nvSpPr>
          <p:spPr>
            <a:xfrm>
              <a:off x="1656283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6" name="Straight Connector 965"/>
            <p:cNvSpPr/>
            <p:nvPr/>
          </p:nvSpPr>
          <p:spPr>
            <a:xfrm>
              <a:off x="2053993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7" name="Straight Connector 966"/>
            <p:cNvSpPr/>
            <p:nvPr/>
          </p:nvSpPr>
          <p:spPr>
            <a:xfrm>
              <a:off x="2017230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8" name="Straight Connector 967"/>
            <p:cNvSpPr/>
            <p:nvPr/>
          </p:nvSpPr>
          <p:spPr>
            <a:xfrm>
              <a:off x="241494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69" name="Straight Connector 968"/>
            <p:cNvSpPr/>
            <p:nvPr/>
          </p:nvSpPr>
          <p:spPr>
            <a:xfrm>
              <a:off x="237884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0" name="Straight Connector 979"/>
            <p:cNvSpPr/>
            <p:nvPr/>
          </p:nvSpPr>
          <p:spPr>
            <a:xfrm>
              <a:off x="249925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1" name="Straight Connector 980"/>
            <p:cNvSpPr/>
            <p:nvPr/>
          </p:nvSpPr>
          <p:spPr>
            <a:xfrm>
              <a:off x="213160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2" name="Straight Connector 981"/>
            <p:cNvSpPr/>
            <p:nvPr/>
          </p:nvSpPr>
          <p:spPr>
            <a:xfrm>
              <a:off x="61087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3" name="Straight Connector 982"/>
            <p:cNvSpPr/>
            <p:nvPr/>
          </p:nvSpPr>
          <p:spPr>
            <a:xfrm>
              <a:off x="574109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4" name="Straight Connector 983"/>
            <p:cNvSpPr/>
            <p:nvPr/>
          </p:nvSpPr>
          <p:spPr>
            <a:xfrm>
              <a:off x="97114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5" name="Straight Connector 984"/>
            <p:cNvSpPr/>
            <p:nvPr/>
          </p:nvSpPr>
          <p:spPr>
            <a:xfrm>
              <a:off x="934388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6" name="Straight Connector 985"/>
            <p:cNvSpPr/>
            <p:nvPr/>
          </p:nvSpPr>
          <p:spPr>
            <a:xfrm>
              <a:off x="1332097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7" name="Straight Connector 986"/>
            <p:cNvSpPr/>
            <p:nvPr/>
          </p:nvSpPr>
          <p:spPr>
            <a:xfrm>
              <a:off x="1295334" y="203032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8" name="Straight Connector 987"/>
            <p:cNvSpPr/>
            <p:nvPr/>
          </p:nvSpPr>
          <p:spPr>
            <a:xfrm>
              <a:off x="169304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89" name="Straight Connector 988"/>
            <p:cNvSpPr/>
            <p:nvPr/>
          </p:nvSpPr>
          <p:spPr>
            <a:xfrm>
              <a:off x="1656283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0" name="Straight Connector 989"/>
            <p:cNvSpPr/>
            <p:nvPr/>
          </p:nvSpPr>
          <p:spPr>
            <a:xfrm>
              <a:off x="2053993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1" name="Straight Connector 990"/>
            <p:cNvSpPr/>
            <p:nvPr/>
          </p:nvSpPr>
          <p:spPr>
            <a:xfrm>
              <a:off x="2017230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2" name="Straight Connector 991"/>
            <p:cNvSpPr/>
            <p:nvPr/>
          </p:nvSpPr>
          <p:spPr>
            <a:xfrm>
              <a:off x="241494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93" name="Straight Connector 992"/>
            <p:cNvSpPr/>
            <p:nvPr/>
          </p:nvSpPr>
          <p:spPr>
            <a:xfrm>
              <a:off x="237884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4" name="Straight Connector 1003"/>
            <p:cNvSpPr/>
            <p:nvPr/>
          </p:nvSpPr>
          <p:spPr>
            <a:xfrm>
              <a:off x="249925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5" name="Straight Connector 1004"/>
            <p:cNvSpPr/>
            <p:nvPr/>
          </p:nvSpPr>
          <p:spPr>
            <a:xfrm>
              <a:off x="213160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6" name="Straight Connector 1005"/>
            <p:cNvSpPr/>
            <p:nvPr/>
          </p:nvSpPr>
          <p:spPr>
            <a:xfrm>
              <a:off x="61087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7" name="Straight Connector 1006"/>
            <p:cNvSpPr/>
            <p:nvPr/>
          </p:nvSpPr>
          <p:spPr>
            <a:xfrm>
              <a:off x="574109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8" name="Straight Connector 1007"/>
            <p:cNvSpPr/>
            <p:nvPr/>
          </p:nvSpPr>
          <p:spPr>
            <a:xfrm>
              <a:off x="97114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09" name="Straight Connector 1008"/>
            <p:cNvSpPr/>
            <p:nvPr/>
          </p:nvSpPr>
          <p:spPr>
            <a:xfrm>
              <a:off x="934388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0" name="Straight Connector 1009"/>
            <p:cNvSpPr/>
            <p:nvPr/>
          </p:nvSpPr>
          <p:spPr>
            <a:xfrm>
              <a:off x="1332097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1" name="Straight Connector 1010"/>
            <p:cNvSpPr/>
            <p:nvPr/>
          </p:nvSpPr>
          <p:spPr>
            <a:xfrm>
              <a:off x="1295334" y="3835066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2" name="Straight Connector 1011"/>
            <p:cNvSpPr/>
            <p:nvPr/>
          </p:nvSpPr>
          <p:spPr>
            <a:xfrm>
              <a:off x="169304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3" name="Straight Connector 1012"/>
            <p:cNvSpPr/>
            <p:nvPr/>
          </p:nvSpPr>
          <p:spPr>
            <a:xfrm>
              <a:off x="1656283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4" name="Straight Connector 1013"/>
            <p:cNvSpPr/>
            <p:nvPr/>
          </p:nvSpPr>
          <p:spPr>
            <a:xfrm>
              <a:off x="2053993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5" name="Straight Connector 1014"/>
            <p:cNvSpPr/>
            <p:nvPr/>
          </p:nvSpPr>
          <p:spPr>
            <a:xfrm>
              <a:off x="2017230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6" name="Straight Connector 1015"/>
            <p:cNvSpPr/>
            <p:nvPr/>
          </p:nvSpPr>
          <p:spPr>
            <a:xfrm>
              <a:off x="241494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17" name="Straight Connector 1016"/>
            <p:cNvSpPr/>
            <p:nvPr/>
          </p:nvSpPr>
          <p:spPr>
            <a:xfrm>
              <a:off x="237884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8" name="Straight Connector 1027"/>
            <p:cNvSpPr/>
            <p:nvPr/>
          </p:nvSpPr>
          <p:spPr>
            <a:xfrm>
              <a:off x="249925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29" name="Straight Connector 1028"/>
            <p:cNvSpPr/>
            <p:nvPr/>
          </p:nvSpPr>
          <p:spPr>
            <a:xfrm>
              <a:off x="213160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0" name="Straight Connector 1029"/>
            <p:cNvSpPr/>
            <p:nvPr/>
          </p:nvSpPr>
          <p:spPr>
            <a:xfrm>
              <a:off x="61087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1" name="Straight Connector 1030"/>
            <p:cNvSpPr/>
            <p:nvPr/>
          </p:nvSpPr>
          <p:spPr>
            <a:xfrm>
              <a:off x="574109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2" name="Straight Connector 1031"/>
            <p:cNvSpPr/>
            <p:nvPr/>
          </p:nvSpPr>
          <p:spPr>
            <a:xfrm>
              <a:off x="97114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3" name="Straight Connector 1032"/>
            <p:cNvSpPr/>
            <p:nvPr/>
          </p:nvSpPr>
          <p:spPr>
            <a:xfrm>
              <a:off x="934388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4" name="Straight Connector 1033"/>
            <p:cNvSpPr/>
            <p:nvPr/>
          </p:nvSpPr>
          <p:spPr>
            <a:xfrm>
              <a:off x="1332097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5" name="Straight Connector 1034"/>
            <p:cNvSpPr/>
            <p:nvPr/>
          </p:nvSpPr>
          <p:spPr>
            <a:xfrm>
              <a:off x="1295334" y="347411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6" name="Straight Connector 1035"/>
            <p:cNvSpPr/>
            <p:nvPr/>
          </p:nvSpPr>
          <p:spPr>
            <a:xfrm>
              <a:off x="169304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7" name="Straight Connector 1036"/>
            <p:cNvSpPr/>
            <p:nvPr/>
          </p:nvSpPr>
          <p:spPr>
            <a:xfrm>
              <a:off x="1656283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8" name="Straight Connector 1037"/>
            <p:cNvSpPr/>
            <p:nvPr/>
          </p:nvSpPr>
          <p:spPr>
            <a:xfrm>
              <a:off x="2053993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39" name="Straight Connector 1038"/>
            <p:cNvSpPr/>
            <p:nvPr/>
          </p:nvSpPr>
          <p:spPr>
            <a:xfrm>
              <a:off x="2017230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0" name="Straight Connector 1039"/>
            <p:cNvSpPr/>
            <p:nvPr/>
          </p:nvSpPr>
          <p:spPr>
            <a:xfrm>
              <a:off x="241494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41" name="Straight Connector 1040"/>
            <p:cNvSpPr/>
            <p:nvPr/>
          </p:nvSpPr>
          <p:spPr>
            <a:xfrm>
              <a:off x="237884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2" name="Straight Connector 1051"/>
            <p:cNvSpPr/>
            <p:nvPr/>
          </p:nvSpPr>
          <p:spPr>
            <a:xfrm>
              <a:off x="249925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3" name="Straight Connector 1052"/>
            <p:cNvSpPr/>
            <p:nvPr/>
          </p:nvSpPr>
          <p:spPr>
            <a:xfrm>
              <a:off x="213160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4" name="Straight Connector 1053"/>
            <p:cNvSpPr/>
            <p:nvPr/>
          </p:nvSpPr>
          <p:spPr>
            <a:xfrm>
              <a:off x="61087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5" name="Straight Connector 1054"/>
            <p:cNvSpPr/>
            <p:nvPr/>
          </p:nvSpPr>
          <p:spPr>
            <a:xfrm>
              <a:off x="574109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6" name="Straight Connector 1055"/>
            <p:cNvSpPr/>
            <p:nvPr/>
          </p:nvSpPr>
          <p:spPr>
            <a:xfrm>
              <a:off x="97114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7" name="Straight Connector 1056"/>
            <p:cNvSpPr/>
            <p:nvPr/>
          </p:nvSpPr>
          <p:spPr>
            <a:xfrm>
              <a:off x="934388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8" name="Straight Connector 1057"/>
            <p:cNvSpPr/>
            <p:nvPr/>
          </p:nvSpPr>
          <p:spPr>
            <a:xfrm>
              <a:off x="1332097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59" name="Straight Connector 1058"/>
            <p:cNvSpPr/>
            <p:nvPr/>
          </p:nvSpPr>
          <p:spPr>
            <a:xfrm>
              <a:off x="1295334" y="311317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0" name="Straight Connector 1059"/>
            <p:cNvSpPr/>
            <p:nvPr/>
          </p:nvSpPr>
          <p:spPr>
            <a:xfrm>
              <a:off x="169304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1" name="Straight Connector 1060"/>
            <p:cNvSpPr/>
            <p:nvPr/>
          </p:nvSpPr>
          <p:spPr>
            <a:xfrm>
              <a:off x="1656283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2" name="Straight Connector 1061"/>
            <p:cNvSpPr/>
            <p:nvPr/>
          </p:nvSpPr>
          <p:spPr>
            <a:xfrm>
              <a:off x="2053993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3" name="Straight Connector 1062"/>
            <p:cNvSpPr/>
            <p:nvPr/>
          </p:nvSpPr>
          <p:spPr>
            <a:xfrm>
              <a:off x="2017230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4" name="Straight Connector 1063"/>
            <p:cNvSpPr/>
            <p:nvPr/>
          </p:nvSpPr>
          <p:spPr>
            <a:xfrm>
              <a:off x="241494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65" name="Straight Connector 1064"/>
            <p:cNvSpPr/>
            <p:nvPr/>
          </p:nvSpPr>
          <p:spPr>
            <a:xfrm>
              <a:off x="237884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6" name="Straight Connector 1075"/>
            <p:cNvSpPr/>
            <p:nvPr/>
          </p:nvSpPr>
          <p:spPr>
            <a:xfrm>
              <a:off x="249925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7" name="Straight Connector 1076"/>
            <p:cNvSpPr/>
            <p:nvPr/>
          </p:nvSpPr>
          <p:spPr>
            <a:xfrm>
              <a:off x="213160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8" name="Straight Connector 1077"/>
            <p:cNvSpPr/>
            <p:nvPr/>
          </p:nvSpPr>
          <p:spPr>
            <a:xfrm>
              <a:off x="61087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79" name="Straight Connector 1078"/>
            <p:cNvSpPr/>
            <p:nvPr/>
          </p:nvSpPr>
          <p:spPr>
            <a:xfrm>
              <a:off x="574109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0" name="Straight Connector 1079"/>
            <p:cNvSpPr/>
            <p:nvPr/>
          </p:nvSpPr>
          <p:spPr>
            <a:xfrm>
              <a:off x="97114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1" name="Straight Connector 1080"/>
            <p:cNvSpPr/>
            <p:nvPr/>
          </p:nvSpPr>
          <p:spPr>
            <a:xfrm>
              <a:off x="934388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2" name="Straight Connector 1081"/>
            <p:cNvSpPr/>
            <p:nvPr/>
          </p:nvSpPr>
          <p:spPr>
            <a:xfrm>
              <a:off x="1332097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3" name="Straight Connector 1082"/>
            <p:cNvSpPr/>
            <p:nvPr/>
          </p:nvSpPr>
          <p:spPr>
            <a:xfrm>
              <a:off x="1295334" y="419601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4" name="Straight Connector 1083"/>
            <p:cNvSpPr/>
            <p:nvPr/>
          </p:nvSpPr>
          <p:spPr>
            <a:xfrm>
              <a:off x="169304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5" name="Straight Connector 1084"/>
            <p:cNvSpPr/>
            <p:nvPr/>
          </p:nvSpPr>
          <p:spPr>
            <a:xfrm>
              <a:off x="1656283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6" name="Straight Connector 1085"/>
            <p:cNvSpPr/>
            <p:nvPr/>
          </p:nvSpPr>
          <p:spPr>
            <a:xfrm>
              <a:off x="2053993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7" name="Straight Connector 1086"/>
            <p:cNvSpPr/>
            <p:nvPr/>
          </p:nvSpPr>
          <p:spPr>
            <a:xfrm>
              <a:off x="2017230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8" name="Straight Connector 1087"/>
            <p:cNvSpPr/>
            <p:nvPr/>
          </p:nvSpPr>
          <p:spPr>
            <a:xfrm>
              <a:off x="241494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9" name="Straight Connector 1088"/>
            <p:cNvSpPr/>
            <p:nvPr/>
          </p:nvSpPr>
          <p:spPr>
            <a:xfrm>
              <a:off x="237884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0" name="Straight Connector 1129"/>
            <p:cNvSpPr/>
            <p:nvPr/>
          </p:nvSpPr>
          <p:spPr>
            <a:xfrm>
              <a:off x="1332097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1" name="Straight Connector 1130"/>
            <p:cNvSpPr/>
            <p:nvPr/>
          </p:nvSpPr>
          <p:spPr>
            <a:xfrm>
              <a:off x="1295334" y="49179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2" name="Straight Connector 1131"/>
            <p:cNvSpPr/>
            <p:nvPr/>
          </p:nvSpPr>
          <p:spPr>
            <a:xfrm>
              <a:off x="169304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3" name="Straight Connector 1132"/>
            <p:cNvSpPr/>
            <p:nvPr/>
          </p:nvSpPr>
          <p:spPr>
            <a:xfrm>
              <a:off x="1656283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4" name="Straight Connector 1133"/>
            <p:cNvSpPr/>
            <p:nvPr/>
          </p:nvSpPr>
          <p:spPr>
            <a:xfrm>
              <a:off x="2053993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5" name="Straight Connector 1134"/>
            <p:cNvSpPr/>
            <p:nvPr/>
          </p:nvSpPr>
          <p:spPr>
            <a:xfrm>
              <a:off x="2017230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6" name="Straight Connector 1135"/>
            <p:cNvSpPr/>
            <p:nvPr/>
          </p:nvSpPr>
          <p:spPr>
            <a:xfrm>
              <a:off x="241494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7" name="Straight Connector 1136"/>
            <p:cNvSpPr/>
            <p:nvPr/>
          </p:nvSpPr>
          <p:spPr>
            <a:xfrm>
              <a:off x="237884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8" name="Straight Connector 1147"/>
            <p:cNvSpPr/>
            <p:nvPr/>
          </p:nvSpPr>
          <p:spPr>
            <a:xfrm>
              <a:off x="249925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9" name="Straight Connector 1148"/>
            <p:cNvSpPr/>
            <p:nvPr/>
          </p:nvSpPr>
          <p:spPr>
            <a:xfrm>
              <a:off x="213160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0" name="Straight Connector 1149"/>
            <p:cNvSpPr/>
            <p:nvPr/>
          </p:nvSpPr>
          <p:spPr>
            <a:xfrm>
              <a:off x="61087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1" name="Straight Connector 1150"/>
            <p:cNvSpPr/>
            <p:nvPr/>
          </p:nvSpPr>
          <p:spPr>
            <a:xfrm>
              <a:off x="574109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2" name="Straight Connector 1151"/>
            <p:cNvSpPr/>
            <p:nvPr/>
          </p:nvSpPr>
          <p:spPr>
            <a:xfrm>
              <a:off x="97114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3" name="Straight Connector 1152"/>
            <p:cNvSpPr/>
            <p:nvPr/>
          </p:nvSpPr>
          <p:spPr>
            <a:xfrm>
              <a:off x="934388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4" name="Straight Connector 1153"/>
            <p:cNvSpPr/>
            <p:nvPr/>
          </p:nvSpPr>
          <p:spPr>
            <a:xfrm>
              <a:off x="1332097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5" name="Straight Connector 1154"/>
            <p:cNvSpPr/>
            <p:nvPr/>
          </p:nvSpPr>
          <p:spPr>
            <a:xfrm>
              <a:off x="1295334" y="455695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6" name="Straight Connector 1155"/>
            <p:cNvSpPr/>
            <p:nvPr/>
          </p:nvSpPr>
          <p:spPr>
            <a:xfrm>
              <a:off x="169304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7" name="Straight Connector 1156"/>
            <p:cNvSpPr/>
            <p:nvPr/>
          </p:nvSpPr>
          <p:spPr>
            <a:xfrm>
              <a:off x="1656283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8" name="Straight Connector 1157"/>
            <p:cNvSpPr/>
            <p:nvPr/>
          </p:nvSpPr>
          <p:spPr>
            <a:xfrm>
              <a:off x="2053993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9" name="Straight Connector 1158"/>
            <p:cNvSpPr/>
            <p:nvPr/>
          </p:nvSpPr>
          <p:spPr>
            <a:xfrm>
              <a:off x="2017230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0" name="Straight Connector 1159"/>
            <p:cNvSpPr/>
            <p:nvPr/>
          </p:nvSpPr>
          <p:spPr>
            <a:xfrm>
              <a:off x="241494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1" name="Straight Connector 1160"/>
            <p:cNvSpPr/>
            <p:nvPr/>
          </p:nvSpPr>
          <p:spPr>
            <a:xfrm>
              <a:off x="237884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2" name="Straight Connector 1161"/>
            <p:cNvSpPr/>
            <p:nvPr/>
          </p:nvSpPr>
          <p:spPr>
            <a:xfrm>
              <a:off x="2053993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3" name="Straight Connector 1162"/>
            <p:cNvSpPr/>
            <p:nvPr/>
          </p:nvSpPr>
          <p:spPr>
            <a:xfrm>
              <a:off x="2017230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6" name="Straight Connector 395"/>
            <p:cNvSpPr/>
            <p:nvPr/>
          </p:nvSpPr>
          <p:spPr>
            <a:xfrm>
              <a:off x="277592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7" name="Straight Connector 396"/>
            <p:cNvSpPr/>
            <p:nvPr/>
          </p:nvSpPr>
          <p:spPr>
            <a:xfrm>
              <a:off x="2739161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8" name="Straight Connector 397"/>
            <p:cNvSpPr/>
            <p:nvPr/>
          </p:nvSpPr>
          <p:spPr>
            <a:xfrm>
              <a:off x="3136872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9" name="Straight Connector 398"/>
            <p:cNvSpPr/>
            <p:nvPr/>
          </p:nvSpPr>
          <p:spPr>
            <a:xfrm>
              <a:off x="3100108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0" name="Straight Connector 399"/>
            <p:cNvSpPr/>
            <p:nvPr/>
          </p:nvSpPr>
          <p:spPr>
            <a:xfrm>
              <a:off x="349781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1" name="Straight Connector 400"/>
            <p:cNvSpPr/>
            <p:nvPr/>
          </p:nvSpPr>
          <p:spPr>
            <a:xfrm>
              <a:off x="346105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2" name="Straight Connector 401"/>
            <p:cNvSpPr/>
            <p:nvPr/>
          </p:nvSpPr>
          <p:spPr>
            <a:xfrm>
              <a:off x="385876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3" name="Straight Connector 402"/>
            <p:cNvSpPr/>
            <p:nvPr/>
          </p:nvSpPr>
          <p:spPr>
            <a:xfrm>
              <a:off x="3822003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4" name="Straight Connector 403"/>
            <p:cNvSpPr/>
            <p:nvPr/>
          </p:nvSpPr>
          <p:spPr>
            <a:xfrm>
              <a:off x="421971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5" name="Straight Connector 404"/>
            <p:cNvSpPr/>
            <p:nvPr/>
          </p:nvSpPr>
          <p:spPr>
            <a:xfrm>
              <a:off x="4182950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6" name="Straight Connector 405"/>
            <p:cNvSpPr/>
            <p:nvPr/>
          </p:nvSpPr>
          <p:spPr>
            <a:xfrm>
              <a:off x="458066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7" name="Straight Connector 406"/>
            <p:cNvSpPr/>
            <p:nvPr/>
          </p:nvSpPr>
          <p:spPr>
            <a:xfrm>
              <a:off x="4543896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8" name="Straight Connector 407"/>
            <p:cNvSpPr/>
            <p:nvPr/>
          </p:nvSpPr>
          <p:spPr>
            <a:xfrm>
              <a:off x="4941608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9" name="Straight Connector 408"/>
            <p:cNvSpPr/>
            <p:nvPr/>
          </p:nvSpPr>
          <p:spPr>
            <a:xfrm>
              <a:off x="4904845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0" name="Straight Connector 409"/>
            <p:cNvSpPr/>
            <p:nvPr/>
          </p:nvSpPr>
          <p:spPr>
            <a:xfrm>
              <a:off x="5301885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1" name="Straight Connector 410"/>
            <p:cNvSpPr/>
            <p:nvPr/>
          </p:nvSpPr>
          <p:spPr>
            <a:xfrm>
              <a:off x="5265124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2" name="Straight Connector 411"/>
            <p:cNvSpPr/>
            <p:nvPr/>
          </p:nvSpPr>
          <p:spPr>
            <a:xfrm>
              <a:off x="5662833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3" name="Straight Connector 412"/>
            <p:cNvSpPr/>
            <p:nvPr/>
          </p:nvSpPr>
          <p:spPr>
            <a:xfrm>
              <a:off x="5626070" y="5872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4" name="Straight Connector 413"/>
            <p:cNvSpPr/>
            <p:nvPr/>
          </p:nvSpPr>
          <p:spPr>
            <a:xfrm>
              <a:off x="6023782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5" name="Straight Connector 414"/>
            <p:cNvSpPr/>
            <p:nvPr/>
          </p:nvSpPr>
          <p:spPr>
            <a:xfrm>
              <a:off x="5987019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6" name="Straight Connector 415"/>
            <p:cNvSpPr/>
            <p:nvPr/>
          </p:nvSpPr>
          <p:spPr>
            <a:xfrm>
              <a:off x="638472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7" name="Straight Connector 416"/>
            <p:cNvSpPr/>
            <p:nvPr/>
          </p:nvSpPr>
          <p:spPr>
            <a:xfrm>
              <a:off x="6347966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8" name="Straight Connector 417"/>
            <p:cNvSpPr/>
            <p:nvPr/>
          </p:nvSpPr>
          <p:spPr>
            <a:xfrm>
              <a:off x="6745677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9" name="Straight Connector 418"/>
            <p:cNvSpPr/>
            <p:nvPr/>
          </p:nvSpPr>
          <p:spPr>
            <a:xfrm>
              <a:off x="6709582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0" name="Straight Connector 419"/>
            <p:cNvSpPr/>
            <p:nvPr/>
          </p:nvSpPr>
          <p:spPr>
            <a:xfrm>
              <a:off x="277592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1" name="Straight Connector 420"/>
            <p:cNvSpPr/>
            <p:nvPr/>
          </p:nvSpPr>
          <p:spPr>
            <a:xfrm>
              <a:off x="2739161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2" name="Straight Connector 421"/>
            <p:cNvSpPr/>
            <p:nvPr/>
          </p:nvSpPr>
          <p:spPr>
            <a:xfrm>
              <a:off x="3136872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3" name="Straight Connector 422"/>
            <p:cNvSpPr/>
            <p:nvPr/>
          </p:nvSpPr>
          <p:spPr>
            <a:xfrm>
              <a:off x="3100108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4" name="Straight Connector 423"/>
            <p:cNvSpPr/>
            <p:nvPr/>
          </p:nvSpPr>
          <p:spPr>
            <a:xfrm>
              <a:off x="349781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5" name="Straight Connector 424"/>
            <p:cNvSpPr/>
            <p:nvPr/>
          </p:nvSpPr>
          <p:spPr>
            <a:xfrm>
              <a:off x="346105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6" name="Straight Connector 425"/>
            <p:cNvSpPr/>
            <p:nvPr/>
          </p:nvSpPr>
          <p:spPr>
            <a:xfrm>
              <a:off x="385876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7" name="Straight Connector 426"/>
            <p:cNvSpPr/>
            <p:nvPr/>
          </p:nvSpPr>
          <p:spPr>
            <a:xfrm>
              <a:off x="3822003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8" name="Straight Connector 427"/>
            <p:cNvSpPr/>
            <p:nvPr/>
          </p:nvSpPr>
          <p:spPr>
            <a:xfrm>
              <a:off x="421971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9" name="Straight Connector 428"/>
            <p:cNvSpPr/>
            <p:nvPr/>
          </p:nvSpPr>
          <p:spPr>
            <a:xfrm>
              <a:off x="4182950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0" name="Straight Connector 429"/>
            <p:cNvSpPr/>
            <p:nvPr/>
          </p:nvSpPr>
          <p:spPr>
            <a:xfrm>
              <a:off x="458066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1" name="Straight Connector 430"/>
            <p:cNvSpPr/>
            <p:nvPr/>
          </p:nvSpPr>
          <p:spPr>
            <a:xfrm>
              <a:off x="4543896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2" name="Straight Connector 431"/>
            <p:cNvSpPr/>
            <p:nvPr/>
          </p:nvSpPr>
          <p:spPr>
            <a:xfrm>
              <a:off x="4941608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3" name="Straight Connector 432"/>
            <p:cNvSpPr/>
            <p:nvPr/>
          </p:nvSpPr>
          <p:spPr>
            <a:xfrm>
              <a:off x="4904845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4" name="Straight Connector 433"/>
            <p:cNvSpPr/>
            <p:nvPr/>
          </p:nvSpPr>
          <p:spPr>
            <a:xfrm>
              <a:off x="5301885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5" name="Straight Connector 434"/>
            <p:cNvSpPr/>
            <p:nvPr/>
          </p:nvSpPr>
          <p:spPr>
            <a:xfrm>
              <a:off x="5265124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6" name="Straight Connector 435"/>
            <p:cNvSpPr/>
            <p:nvPr/>
          </p:nvSpPr>
          <p:spPr>
            <a:xfrm>
              <a:off x="5662833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7" name="Straight Connector 436"/>
            <p:cNvSpPr/>
            <p:nvPr/>
          </p:nvSpPr>
          <p:spPr>
            <a:xfrm>
              <a:off x="5626070" y="22626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8" name="Straight Connector 437"/>
            <p:cNvSpPr/>
            <p:nvPr/>
          </p:nvSpPr>
          <p:spPr>
            <a:xfrm>
              <a:off x="6023782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9" name="Straight Connector 438"/>
            <p:cNvSpPr/>
            <p:nvPr/>
          </p:nvSpPr>
          <p:spPr>
            <a:xfrm>
              <a:off x="5987019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0" name="Straight Connector 439"/>
            <p:cNvSpPr/>
            <p:nvPr/>
          </p:nvSpPr>
          <p:spPr>
            <a:xfrm>
              <a:off x="638472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1" name="Straight Connector 440"/>
            <p:cNvSpPr/>
            <p:nvPr/>
          </p:nvSpPr>
          <p:spPr>
            <a:xfrm>
              <a:off x="6347966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2" name="Straight Connector 441"/>
            <p:cNvSpPr/>
            <p:nvPr/>
          </p:nvSpPr>
          <p:spPr>
            <a:xfrm>
              <a:off x="6745677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3" name="Straight Connector 442"/>
            <p:cNvSpPr/>
            <p:nvPr/>
          </p:nvSpPr>
          <p:spPr>
            <a:xfrm>
              <a:off x="6709582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68" name="Straight Connector 467"/>
            <p:cNvSpPr/>
            <p:nvPr/>
          </p:nvSpPr>
          <p:spPr>
            <a:xfrm>
              <a:off x="277592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69" name="Straight Connector 468"/>
            <p:cNvSpPr/>
            <p:nvPr/>
          </p:nvSpPr>
          <p:spPr>
            <a:xfrm>
              <a:off x="2739161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0" name="Straight Connector 469"/>
            <p:cNvSpPr/>
            <p:nvPr/>
          </p:nvSpPr>
          <p:spPr>
            <a:xfrm>
              <a:off x="313687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1" name="Straight Connector 470"/>
            <p:cNvSpPr/>
            <p:nvPr/>
          </p:nvSpPr>
          <p:spPr>
            <a:xfrm>
              <a:off x="3100108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2" name="Straight Connector 471"/>
            <p:cNvSpPr/>
            <p:nvPr/>
          </p:nvSpPr>
          <p:spPr>
            <a:xfrm>
              <a:off x="349781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3" name="Straight Connector 472"/>
            <p:cNvSpPr/>
            <p:nvPr/>
          </p:nvSpPr>
          <p:spPr>
            <a:xfrm>
              <a:off x="346105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4" name="Straight Connector 473"/>
            <p:cNvSpPr/>
            <p:nvPr/>
          </p:nvSpPr>
          <p:spPr>
            <a:xfrm>
              <a:off x="385876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5" name="Straight Connector 474"/>
            <p:cNvSpPr/>
            <p:nvPr/>
          </p:nvSpPr>
          <p:spPr>
            <a:xfrm>
              <a:off x="3822003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6" name="Straight Connector 475"/>
            <p:cNvSpPr/>
            <p:nvPr/>
          </p:nvSpPr>
          <p:spPr>
            <a:xfrm>
              <a:off x="421971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7" name="Straight Connector 476"/>
            <p:cNvSpPr/>
            <p:nvPr/>
          </p:nvSpPr>
          <p:spPr>
            <a:xfrm>
              <a:off x="4182950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8" name="Straight Connector 477"/>
            <p:cNvSpPr/>
            <p:nvPr/>
          </p:nvSpPr>
          <p:spPr>
            <a:xfrm>
              <a:off x="458066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9" name="Straight Connector 478"/>
            <p:cNvSpPr/>
            <p:nvPr/>
          </p:nvSpPr>
          <p:spPr>
            <a:xfrm>
              <a:off x="4543896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0" name="Straight Connector 479"/>
            <p:cNvSpPr/>
            <p:nvPr/>
          </p:nvSpPr>
          <p:spPr>
            <a:xfrm>
              <a:off x="4941608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1" name="Straight Connector 480"/>
            <p:cNvSpPr/>
            <p:nvPr/>
          </p:nvSpPr>
          <p:spPr>
            <a:xfrm>
              <a:off x="4904845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2" name="Straight Connector 481"/>
            <p:cNvSpPr/>
            <p:nvPr/>
          </p:nvSpPr>
          <p:spPr>
            <a:xfrm>
              <a:off x="5301885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3" name="Straight Connector 482"/>
            <p:cNvSpPr/>
            <p:nvPr/>
          </p:nvSpPr>
          <p:spPr>
            <a:xfrm>
              <a:off x="5265124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4" name="Straight Connector 483"/>
            <p:cNvSpPr/>
            <p:nvPr/>
          </p:nvSpPr>
          <p:spPr>
            <a:xfrm>
              <a:off x="5662833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5" name="Straight Connector 484"/>
            <p:cNvSpPr/>
            <p:nvPr/>
          </p:nvSpPr>
          <p:spPr>
            <a:xfrm>
              <a:off x="5626070" y="1669382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6" name="Straight Connector 485"/>
            <p:cNvSpPr/>
            <p:nvPr/>
          </p:nvSpPr>
          <p:spPr>
            <a:xfrm>
              <a:off x="6023782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7" name="Straight Connector 486"/>
            <p:cNvSpPr/>
            <p:nvPr/>
          </p:nvSpPr>
          <p:spPr>
            <a:xfrm>
              <a:off x="5987019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8" name="Straight Connector 487"/>
            <p:cNvSpPr/>
            <p:nvPr/>
          </p:nvSpPr>
          <p:spPr>
            <a:xfrm>
              <a:off x="638472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89" name="Straight Connector 488"/>
            <p:cNvSpPr/>
            <p:nvPr/>
          </p:nvSpPr>
          <p:spPr>
            <a:xfrm>
              <a:off x="6347966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0" name="Straight Connector 489"/>
            <p:cNvSpPr/>
            <p:nvPr/>
          </p:nvSpPr>
          <p:spPr>
            <a:xfrm>
              <a:off x="6745677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1" name="Straight Connector 490"/>
            <p:cNvSpPr/>
            <p:nvPr/>
          </p:nvSpPr>
          <p:spPr>
            <a:xfrm>
              <a:off x="6709582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2" name="Straight Connector 491"/>
            <p:cNvSpPr/>
            <p:nvPr/>
          </p:nvSpPr>
          <p:spPr>
            <a:xfrm>
              <a:off x="277592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3" name="Straight Connector 492"/>
            <p:cNvSpPr/>
            <p:nvPr/>
          </p:nvSpPr>
          <p:spPr>
            <a:xfrm>
              <a:off x="2739161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4" name="Straight Connector 493"/>
            <p:cNvSpPr/>
            <p:nvPr/>
          </p:nvSpPr>
          <p:spPr>
            <a:xfrm>
              <a:off x="313687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5" name="Straight Connector 494"/>
            <p:cNvSpPr/>
            <p:nvPr/>
          </p:nvSpPr>
          <p:spPr>
            <a:xfrm>
              <a:off x="3100108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6" name="Straight Connector 495"/>
            <p:cNvSpPr/>
            <p:nvPr/>
          </p:nvSpPr>
          <p:spPr>
            <a:xfrm>
              <a:off x="349781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7" name="Straight Connector 496"/>
            <p:cNvSpPr/>
            <p:nvPr/>
          </p:nvSpPr>
          <p:spPr>
            <a:xfrm>
              <a:off x="346105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8" name="Straight Connector 497"/>
            <p:cNvSpPr/>
            <p:nvPr/>
          </p:nvSpPr>
          <p:spPr>
            <a:xfrm>
              <a:off x="385876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99" name="Straight Connector 498"/>
            <p:cNvSpPr/>
            <p:nvPr/>
          </p:nvSpPr>
          <p:spPr>
            <a:xfrm>
              <a:off x="3822003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0" name="Straight Connector 499"/>
            <p:cNvSpPr/>
            <p:nvPr/>
          </p:nvSpPr>
          <p:spPr>
            <a:xfrm>
              <a:off x="421971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1" name="Straight Connector 500"/>
            <p:cNvSpPr/>
            <p:nvPr/>
          </p:nvSpPr>
          <p:spPr>
            <a:xfrm>
              <a:off x="4182950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2" name="Straight Connector 501"/>
            <p:cNvSpPr/>
            <p:nvPr/>
          </p:nvSpPr>
          <p:spPr>
            <a:xfrm>
              <a:off x="458066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3" name="Straight Connector 502"/>
            <p:cNvSpPr/>
            <p:nvPr/>
          </p:nvSpPr>
          <p:spPr>
            <a:xfrm>
              <a:off x="4543896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4" name="Straight Connector 503"/>
            <p:cNvSpPr/>
            <p:nvPr/>
          </p:nvSpPr>
          <p:spPr>
            <a:xfrm>
              <a:off x="4941608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5" name="Straight Connector 504"/>
            <p:cNvSpPr/>
            <p:nvPr/>
          </p:nvSpPr>
          <p:spPr>
            <a:xfrm>
              <a:off x="4904845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6" name="Straight Connector 505"/>
            <p:cNvSpPr/>
            <p:nvPr/>
          </p:nvSpPr>
          <p:spPr>
            <a:xfrm>
              <a:off x="5301885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7" name="Straight Connector 506"/>
            <p:cNvSpPr/>
            <p:nvPr/>
          </p:nvSpPr>
          <p:spPr>
            <a:xfrm>
              <a:off x="5265124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8" name="Straight Connector 507"/>
            <p:cNvSpPr/>
            <p:nvPr/>
          </p:nvSpPr>
          <p:spPr>
            <a:xfrm>
              <a:off x="5662833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09" name="Straight Connector 508"/>
            <p:cNvSpPr/>
            <p:nvPr/>
          </p:nvSpPr>
          <p:spPr>
            <a:xfrm>
              <a:off x="5626070" y="130843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0" name="Straight Connector 509"/>
            <p:cNvSpPr/>
            <p:nvPr/>
          </p:nvSpPr>
          <p:spPr>
            <a:xfrm>
              <a:off x="6023782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1" name="Straight Connector 510"/>
            <p:cNvSpPr/>
            <p:nvPr/>
          </p:nvSpPr>
          <p:spPr>
            <a:xfrm>
              <a:off x="5987019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2" name="Straight Connector 511"/>
            <p:cNvSpPr/>
            <p:nvPr/>
          </p:nvSpPr>
          <p:spPr>
            <a:xfrm>
              <a:off x="6745677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3" name="Straight Connector 512"/>
            <p:cNvSpPr/>
            <p:nvPr/>
          </p:nvSpPr>
          <p:spPr>
            <a:xfrm>
              <a:off x="6709582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4" name="Straight Connector 513"/>
            <p:cNvSpPr/>
            <p:nvPr/>
          </p:nvSpPr>
          <p:spPr>
            <a:xfrm>
              <a:off x="277592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5" name="Straight Connector 514"/>
            <p:cNvSpPr/>
            <p:nvPr/>
          </p:nvSpPr>
          <p:spPr>
            <a:xfrm>
              <a:off x="2739161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6" name="Straight Connector 515"/>
            <p:cNvSpPr/>
            <p:nvPr/>
          </p:nvSpPr>
          <p:spPr>
            <a:xfrm>
              <a:off x="3136872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7" name="Straight Connector 516"/>
            <p:cNvSpPr/>
            <p:nvPr/>
          </p:nvSpPr>
          <p:spPr>
            <a:xfrm>
              <a:off x="3100108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8" name="Straight Connector 517"/>
            <p:cNvSpPr/>
            <p:nvPr/>
          </p:nvSpPr>
          <p:spPr>
            <a:xfrm>
              <a:off x="349781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19" name="Straight Connector 518"/>
            <p:cNvSpPr/>
            <p:nvPr/>
          </p:nvSpPr>
          <p:spPr>
            <a:xfrm>
              <a:off x="346105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0" name="Straight Connector 519"/>
            <p:cNvSpPr/>
            <p:nvPr/>
          </p:nvSpPr>
          <p:spPr>
            <a:xfrm>
              <a:off x="385876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1" name="Straight Connector 520"/>
            <p:cNvSpPr/>
            <p:nvPr/>
          </p:nvSpPr>
          <p:spPr>
            <a:xfrm>
              <a:off x="3822003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2" name="Straight Connector 521"/>
            <p:cNvSpPr/>
            <p:nvPr/>
          </p:nvSpPr>
          <p:spPr>
            <a:xfrm>
              <a:off x="421971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3" name="Straight Connector 522"/>
            <p:cNvSpPr/>
            <p:nvPr/>
          </p:nvSpPr>
          <p:spPr>
            <a:xfrm>
              <a:off x="4182950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4" name="Straight Connector 523"/>
            <p:cNvSpPr/>
            <p:nvPr/>
          </p:nvSpPr>
          <p:spPr>
            <a:xfrm>
              <a:off x="458066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5" name="Straight Connector 524"/>
            <p:cNvSpPr/>
            <p:nvPr/>
          </p:nvSpPr>
          <p:spPr>
            <a:xfrm>
              <a:off x="4543896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6" name="Straight Connector 525"/>
            <p:cNvSpPr/>
            <p:nvPr/>
          </p:nvSpPr>
          <p:spPr>
            <a:xfrm>
              <a:off x="4941608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7" name="Straight Connector 526"/>
            <p:cNvSpPr/>
            <p:nvPr/>
          </p:nvSpPr>
          <p:spPr>
            <a:xfrm>
              <a:off x="4904845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8" name="Straight Connector 527"/>
            <p:cNvSpPr/>
            <p:nvPr/>
          </p:nvSpPr>
          <p:spPr>
            <a:xfrm>
              <a:off x="5301885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29" name="Straight Connector 528"/>
            <p:cNvSpPr/>
            <p:nvPr/>
          </p:nvSpPr>
          <p:spPr>
            <a:xfrm>
              <a:off x="5265124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0" name="Straight Connector 529"/>
            <p:cNvSpPr/>
            <p:nvPr/>
          </p:nvSpPr>
          <p:spPr>
            <a:xfrm>
              <a:off x="5662833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1" name="Straight Connector 530"/>
            <p:cNvSpPr/>
            <p:nvPr/>
          </p:nvSpPr>
          <p:spPr>
            <a:xfrm>
              <a:off x="5626070" y="948155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2" name="Straight Connector 531"/>
            <p:cNvSpPr/>
            <p:nvPr/>
          </p:nvSpPr>
          <p:spPr>
            <a:xfrm>
              <a:off x="6023782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3" name="Straight Connector 532"/>
            <p:cNvSpPr/>
            <p:nvPr/>
          </p:nvSpPr>
          <p:spPr>
            <a:xfrm>
              <a:off x="5987019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4" name="Straight Connector 533"/>
            <p:cNvSpPr/>
            <p:nvPr/>
          </p:nvSpPr>
          <p:spPr>
            <a:xfrm>
              <a:off x="638472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5" name="Straight Connector 534"/>
            <p:cNvSpPr/>
            <p:nvPr/>
          </p:nvSpPr>
          <p:spPr>
            <a:xfrm>
              <a:off x="6347966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6" name="Straight Connector 535"/>
            <p:cNvSpPr/>
            <p:nvPr/>
          </p:nvSpPr>
          <p:spPr>
            <a:xfrm>
              <a:off x="6745677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7" name="Straight Connector 536"/>
            <p:cNvSpPr/>
            <p:nvPr/>
          </p:nvSpPr>
          <p:spPr>
            <a:xfrm>
              <a:off x="6709582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8" name="Straight Connector 537"/>
            <p:cNvSpPr/>
            <p:nvPr/>
          </p:nvSpPr>
          <p:spPr>
            <a:xfrm>
              <a:off x="277592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39" name="Straight Connector 538"/>
            <p:cNvSpPr/>
            <p:nvPr/>
          </p:nvSpPr>
          <p:spPr>
            <a:xfrm>
              <a:off x="2739161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0" name="Straight Connector 539"/>
            <p:cNvSpPr/>
            <p:nvPr/>
          </p:nvSpPr>
          <p:spPr>
            <a:xfrm>
              <a:off x="313687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1" name="Straight Connector 540"/>
            <p:cNvSpPr/>
            <p:nvPr/>
          </p:nvSpPr>
          <p:spPr>
            <a:xfrm>
              <a:off x="3100108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2" name="Straight Connector 541"/>
            <p:cNvSpPr/>
            <p:nvPr/>
          </p:nvSpPr>
          <p:spPr>
            <a:xfrm>
              <a:off x="349781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3" name="Straight Connector 542"/>
            <p:cNvSpPr/>
            <p:nvPr/>
          </p:nvSpPr>
          <p:spPr>
            <a:xfrm>
              <a:off x="346105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4" name="Straight Connector 543"/>
            <p:cNvSpPr/>
            <p:nvPr/>
          </p:nvSpPr>
          <p:spPr>
            <a:xfrm>
              <a:off x="385876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5" name="Straight Connector 544"/>
            <p:cNvSpPr/>
            <p:nvPr/>
          </p:nvSpPr>
          <p:spPr>
            <a:xfrm>
              <a:off x="3822003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6" name="Straight Connector 545"/>
            <p:cNvSpPr/>
            <p:nvPr/>
          </p:nvSpPr>
          <p:spPr>
            <a:xfrm>
              <a:off x="421971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7" name="Straight Connector 546"/>
            <p:cNvSpPr/>
            <p:nvPr/>
          </p:nvSpPr>
          <p:spPr>
            <a:xfrm>
              <a:off x="4182950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8" name="Straight Connector 547"/>
            <p:cNvSpPr/>
            <p:nvPr/>
          </p:nvSpPr>
          <p:spPr>
            <a:xfrm>
              <a:off x="458066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49" name="Straight Connector 548"/>
            <p:cNvSpPr/>
            <p:nvPr/>
          </p:nvSpPr>
          <p:spPr>
            <a:xfrm>
              <a:off x="4543896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0" name="Straight Connector 549"/>
            <p:cNvSpPr/>
            <p:nvPr/>
          </p:nvSpPr>
          <p:spPr>
            <a:xfrm>
              <a:off x="4941608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1" name="Straight Connector 550"/>
            <p:cNvSpPr/>
            <p:nvPr/>
          </p:nvSpPr>
          <p:spPr>
            <a:xfrm>
              <a:off x="4904845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2" name="Straight Connector 551"/>
            <p:cNvSpPr/>
            <p:nvPr/>
          </p:nvSpPr>
          <p:spPr>
            <a:xfrm>
              <a:off x="5301885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3" name="Straight Connector 552"/>
            <p:cNvSpPr/>
            <p:nvPr/>
          </p:nvSpPr>
          <p:spPr>
            <a:xfrm>
              <a:off x="5265124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4" name="Straight Connector 553"/>
            <p:cNvSpPr/>
            <p:nvPr/>
          </p:nvSpPr>
          <p:spPr>
            <a:xfrm>
              <a:off x="5662833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5" name="Straight Connector 554"/>
            <p:cNvSpPr/>
            <p:nvPr/>
          </p:nvSpPr>
          <p:spPr>
            <a:xfrm>
              <a:off x="5626070" y="275222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6" name="Straight Connector 555"/>
            <p:cNvSpPr/>
            <p:nvPr/>
          </p:nvSpPr>
          <p:spPr>
            <a:xfrm>
              <a:off x="6023782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7" name="Straight Connector 556"/>
            <p:cNvSpPr/>
            <p:nvPr/>
          </p:nvSpPr>
          <p:spPr>
            <a:xfrm>
              <a:off x="5987019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8" name="Straight Connector 557"/>
            <p:cNvSpPr/>
            <p:nvPr/>
          </p:nvSpPr>
          <p:spPr>
            <a:xfrm>
              <a:off x="638472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59" name="Straight Connector 558"/>
            <p:cNvSpPr/>
            <p:nvPr/>
          </p:nvSpPr>
          <p:spPr>
            <a:xfrm>
              <a:off x="6347966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0" name="Straight Connector 559"/>
            <p:cNvSpPr/>
            <p:nvPr/>
          </p:nvSpPr>
          <p:spPr>
            <a:xfrm>
              <a:off x="6745677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1" name="Straight Connector 560"/>
            <p:cNvSpPr/>
            <p:nvPr/>
          </p:nvSpPr>
          <p:spPr>
            <a:xfrm>
              <a:off x="6709582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2" name="Straight Connector 561"/>
            <p:cNvSpPr/>
            <p:nvPr/>
          </p:nvSpPr>
          <p:spPr>
            <a:xfrm>
              <a:off x="277592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3" name="Straight Connector 562"/>
            <p:cNvSpPr/>
            <p:nvPr/>
          </p:nvSpPr>
          <p:spPr>
            <a:xfrm>
              <a:off x="2739161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4" name="Straight Connector 563"/>
            <p:cNvSpPr/>
            <p:nvPr/>
          </p:nvSpPr>
          <p:spPr>
            <a:xfrm>
              <a:off x="313687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5" name="Straight Connector 564"/>
            <p:cNvSpPr/>
            <p:nvPr/>
          </p:nvSpPr>
          <p:spPr>
            <a:xfrm>
              <a:off x="3100108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6" name="Straight Connector 565"/>
            <p:cNvSpPr/>
            <p:nvPr/>
          </p:nvSpPr>
          <p:spPr>
            <a:xfrm>
              <a:off x="349781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7" name="Straight Connector 566"/>
            <p:cNvSpPr/>
            <p:nvPr/>
          </p:nvSpPr>
          <p:spPr>
            <a:xfrm>
              <a:off x="346105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8" name="Straight Connector 567"/>
            <p:cNvSpPr/>
            <p:nvPr/>
          </p:nvSpPr>
          <p:spPr>
            <a:xfrm>
              <a:off x="385876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69" name="Straight Connector 568"/>
            <p:cNvSpPr/>
            <p:nvPr/>
          </p:nvSpPr>
          <p:spPr>
            <a:xfrm>
              <a:off x="3822003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0" name="Straight Connector 569"/>
            <p:cNvSpPr/>
            <p:nvPr/>
          </p:nvSpPr>
          <p:spPr>
            <a:xfrm>
              <a:off x="421971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1" name="Straight Connector 570"/>
            <p:cNvSpPr/>
            <p:nvPr/>
          </p:nvSpPr>
          <p:spPr>
            <a:xfrm>
              <a:off x="4182950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2" name="Straight Connector 571"/>
            <p:cNvSpPr/>
            <p:nvPr/>
          </p:nvSpPr>
          <p:spPr>
            <a:xfrm>
              <a:off x="458066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3" name="Straight Connector 572"/>
            <p:cNvSpPr/>
            <p:nvPr/>
          </p:nvSpPr>
          <p:spPr>
            <a:xfrm>
              <a:off x="4543896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4" name="Straight Connector 573"/>
            <p:cNvSpPr/>
            <p:nvPr/>
          </p:nvSpPr>
          <p:spPr>
            <a:xfrm>
              <a:off x="4941608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5" name="Straight Connector 574"/>
            <p:cNvSpPr/>
            <p:nvPr/>
          </p:nvSpPr>
          <p:spPr>
            <a:xfrm>
              <a:off x="4904845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6" name="Straight Connector 575"/>
            <p:cNvSpPr/>
            <p:nvPr/>
          </p:nvSpPr>
          <p:spPr>
            <a:xfrm>
              <a:off x="5301885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7" name="Straight Connector 576"/>
            <p:cNvSpPr/>
            <p:nvPr/>
          </p:nvSpPr>
          <p:spPr>
            <a:xfrm>
              <a:off x="5265124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8" name="Straight Connector 577"/>
            <p:cNvSpPr/>
            <p:nvPr/>
          </p:nvSpPr>
          <p:spPr>
            <a:xfrm>
              <a:off x="5662833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79" name="Straight Connector 578"/>
            <p:cNvSpPr/>
            <p:nvPr/>
          </p:nvSpPr>
          <p:spPr>
            <a:xfrm>
              <a:off x="5626070" y="2391274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0" name="Straight Connector 579"/>
            <p:cNvSpPr/>
            <p:nvPr/>
          </p:nvSpPr>
          <p:spPr>
            <a:xfrm>
              <a:off x="6023782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1" name="Straight Connector 580"/>
            <p:cNvSpPr/>
            <p:nvPr/>
          </p:nvSpPr>
          <p:spPr>
            <a:xfrm>
              <a:off x="5987019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2" name="Straight Connector 581"/>
            <p:cNvSpPr/>
            <p:nvPr/>
          </p:nvSpPr>
          <p:spPr>
            <a:xfrm>
              <a:off x="638472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3" name="Straight Connector 582"/>
            <p:cNvSpPr/>
            <p:nvPr/>
          </p:nvSpPr>
          <p:spPr>
            <a:xfrm>
              <a:off x="6347966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4" name="Straight Connector 583"/>
            <p:cNvSpPr/>
            <p:nvPr/>
          </p:nvSpPr>
          <p:spPr>
            <a:xfrm>
              <a:off x="6745677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5" name="Straight Connector 584"/>
            <p:cNvSpPr/>
            <p:nvPr/>
          </p:nvSpPr>
          <p:spPr>
            <a:xfrm>
              <a:off x="6709582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6" name="Straight Connector 585"/>
            <p:cNvSpPr/>
            <p:nvPr/>
          </p:nvSpPr>
          <p:spPr>
            <a:xfrm>
              <a:off x="277592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7" name="Straight Connector 586"/>
            <p:cNvSpPr/>
            <p:nvPr/>
          </p:nvSpPr>
          <p:spPr>
            <a:xfrm>
              <a:off x="2739161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8" name="Straight Connector 587"/>
            <p:cNvSpPr/>
            <p:nvPr/>
          </p:nvSpPr>
          <p:spPr>
            <a:xfrm>
              <a:off x="313687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89" name="Straight Connector 588"/>
            <p:cNvSpPr/>
            <p:nvPr/>
          </p:nvSpPr>
          <p:spPr>
            <a:xfrm>
              <a:off x="3100108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0" name="Straight Connector 589"/>
            <p:cNvSpPr/>
            <p:nvPr/>
          </p:nvSpPr>
          <p:spPr>
            <a:xfrm>
              <a:off x="349781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1" name="Straight Connector 590"/>
            <p:cNvSpPr/>
            <p:nvPr/>
          </p:nvSpPr>
          <p:spPr>
            <a:xfrm>
              <a:off x="346105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2" name="Straight Connector 591"/>
            <p:cNvSpPr/>
            <p:nvPr/>
          </p:nvSpPr>
          <p:spPr>
            <a:xfrm>
              <a:off x="385876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3" name="Straight Connector 592"/>
            <p:cNvSpPr/>
            <p:nvPr/>
          </p:nvSpPr>
          <p:spPr>
            <a:xfrm>
              <a:off x="3822003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4" name="Straight Connector 593"/>
            <p:cNvSpPr/>
            <p:nvPr/>
          </p:nvSpPr>
          <p:spPr>
            <a:xfrm>
              <a:off x="421971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5" name="Straight Connector 594"/>
            <p:cNvSpPr/>
            <p:nvPr/>
          </p:nvSpPr>
          <p:spPr>
            <a:xfrm>
              <a:off x="4182950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6" name="Straight Connector 595"/>
            <p:cNvSpPr/>
            <p:nvPr/>
          </p:nvSpPr>
          <p:spPr>
            <a:xfrm>
              <a:off x="458066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7" name="Straight Connector 596"/>
            <p:cNvSpPr/>
            <p:nvPr/>
          </p:nvSpPr>
          <p:spPr>
            <a:xfrm>
              <a:off x="4543896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8" name="Straight Connector 597"/>
            <p:cNvSpPr/>
            <p:nvPr/>
          </p:nvSpPr>
          <p:spPr>
            <a:xfrm>
              <a:off x="4941608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599" name="Straight Connector 598"/>
            <p:cNvSpPr/>
            <p:nvPr/>
          </p:nvSpPr>
          <p:spPr>
            <a:xfrm>
              <a:off x="4904845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0" name="Straight Connector 599"/>
            <p:cNvSpPr/>
            <p:nvPr/>
          </p:nvSpPr>
          <p:spPr>
            <a:xfrm>
              <a:off x="5301885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1" name="Straight Connector 600"/>
            <p:cNvSpPr/>
            <p:nvPr/>
          </p:nvSpPr>
          <p:spPr>
            <a:xfrm>
              <a:off x="5265124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2" name="Straight Connector 601"/>
            <p:cNvSpPr/>
            <p:nvPr/>
          </p:nvSpPr>
          <p:spPr>
            <a:xfrm>
              <a:off x="5662833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3" name="Straight Connector 602"/>
            <p:cNvSpPr/>
            <p:nvPr/>
          </p:nvSpPr>
          <p:spPr>
            <a:xfrm>
              <a:off x="5626070" y="203032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4" name="Straight Connector 603"/>
            <p:cNvSpPr/>
            <p:nvPr/>
          </p:nvSpPr>
          <p:spPr>
            <a:xfrm>
              <a:off x="6023782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5" name="Straight Connector 604"/>
            <p:cNvSpPr/>
            <p:nvPr/>
          </p:nvSpPr>
          <p:spPr>
            <a:xfrm>
              <a:off x="5987019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6" name="Straight Connector 605"/>
            <p:cNvSpPr/>
            <p:nvPr/>
          </p:nvSpPr>
          <p:spPr>
            <a:xfrm>
              <a:off x="638472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7" name="Straight Connector 606"/>
            <p:cNvSpPr/>
            <p:nvPr/>
          </p:nvSpPr>
          <p:spPr>
            <a:xfrm>
              <a:off x="6347966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8" name="Straight Connector 607"/>
            <p:cNvSpPr/>
            <p:nvPr/>
          </p:nvSpPr>
          <p:spPr>
            <a:xfrm>
              <a:off x="6745677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09" name="Straight Connector 608"/>
            <p:cNvSpPr/>
            <p:nvPr/>
          </p:nvSpPr>
          <p:spPr>
            <a:xfrm>
              <a:off x="6709582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0" name="Straight Connector 609"/>
            <p:cNvSpPr/>
            <p:nvPr/>
          </p:nvSpPr>
          <p:spPr>
            <a:xfrm>
              <a:off x="277592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1" name="Straight Connector 610"/>
            <p:cNvSpPr/>
            <p:nvPr/>
          </p:nvSpPr>
          <p:spPr>
            <a:xfrm>
              <a:off x="2739161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2" name="Straight Connector 611"/>
            <p:cNvSpPr/>
            <p:nvPr/>
          </p:nvSpPr>
          <p:spPr>
            <a:xfrm>
              <a:off x="313687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3" name="Straight Connector 612"/>
            <p:cNvSpPr/>
            <p:nvPr/>
          </p:nvSpPr>
          <p:spPr>
            <a:xfrm>
              <a:off x="3100108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4" name="Straight Connector 613"/>
            <p:cNvSpPr/>
            <p:nvPr/>
          </p:nvSpPr>
          <p:spPr>
            <a:xfrm>
              <a:off x="349781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5" name="Straight Connector 614"/>
            <p:cNvSpPr/>
            <p:nvPr/>
          </p:nvSpPr>
          <p:spPr>
            <a:xfrm>
              <a:off x="346105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6" name="Straight Connector 615"/>
            <p:cNvSpPr/>
            <p:nvPr/>
          </p:nvSpPr>
          <p:spPr>
            <a:xfrm>
              <a:off x="385876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7" name="Straight Connector 616"/>
            <p:cNvSpPr/>
            <p:nvPr/>
          </p:nvSpPr>
          <p:spPr>
            <a:xfrm>
              <a:off x="3822003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8" name="Straight Connector 617"/>
            <p:cNvSpPr/>
            <p:nvPr/>
          </p:nvSpPr>
          <p:spPr>
            <a:xfrm>
              <a:off x="421971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19" name="Straight Connector 618"/>
            <p:cNvSpPr/>
            <p:nvPr/>
          </p:nvSpPr>
          <p:spPr>
            <a:xfrm>
              <a:off x="4182950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0" name="Straight Connector 619"/>
            <p:cNvSpPr/>
            <p:nvPr/>
          </p:nvSpPr>
          <p:spPr>
            <a:xfrm>
              <a:off x="458066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1" name="Straight Connector 620"/>
            <p:cNvSpPr/>
            <p:nvPr/>
          </p:nvSpPr>
          <p:spPr>
            <a:xfrm>
              <a:off x="4543896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2" name="Straight Connector 621"/>
            <p:cNvSpPr/>
            <p:nvPr/>
          </p:nvSpPr>
          <p:spPr>
            <a:xfrm>
              <a:off x="4941608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3" name="Straight Connector 622"/>
            <p:cNvSpPr/>
            <p:nvPr/>
          </p:nvSpPr>
          <p:spPr>
            <a:xfrm>
              <a:off x="4904845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4" name="Straight Connector 623"/>
            <p:cNvSpPr/>
            <p:nvPr/>
          </p:nvSpPr>
          <p:spPr>
            <a:xfrm>
              <a:off x="5301885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5" name="Straight Connector 624"/>
            <p:cNvSpPr/>
            <p:nvPr/>
          </p:nvSpPr>
          <p:spPr>
            <a:xfrm>
              <a:off x="5265124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6" name="Straight Connector 625"/>
            <p:cNvSpPr/>
            <p:nvPr/>
          </p:nvSpPr>
          <p:spPr>
            <a:xfrm>
              <a:off x="5662833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7" name="Straight Connector 626"/>
            <p:cNvSpPr/>
            <p:nvPr/>
          </p:nvSpPr>
          <p:spPr>
            <a:xfrm>
              <a:off x="5626070" y="3835066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8" name="Straight Connector 627"/>
            <p:cNvSpPr/>
            <p:nvPr/>
          </p:nvSpPr>
          <p:spPr>
            <a:xfrm>
              <a:off x="6023782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29" name="Straight Connector 628"/>
            <p:cNvSpPr/>
            <p:nvPr/>
          </p:nvSpPr>
          <p:spPr>
            <a:xfrm>
              <a:off x="5987019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0" name="Straight Connector 629"/>
            <p:cNvSpPr/>
            <p:nvPr/>
          </p:nvSpPr>
          <p:spPr>
            <a:xfrm>
              <a:off x="638472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1" name="Straight Connector 630"/>
            <p:cNvSpPr/>
            <p:nvPr/>
          </p:nvSpPr>
          <p:spPr>
            <a:xfrm>
              <a:off x="6347966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2" name="Straight Connector 631"/>
            <p:cNvSpPr/>
            <p:nvPr/>
          </p:nvSpPr>
          <p:spPr>
            <a:xfrm>
              <a:off x="6745677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3" name="Straight Connector 632"/>
            <p:cNvSpPr/>
            <p:nvPr/>
          </p:nvSpPr>
          <p:spPr>
            <a:xfrm>
              <a:off x="6709582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4" name="Straight Connector 633"/>
            <p:cNvSpPr/>
            <p:nvPr/>
          </p:nvSpPr>
          <p:spPr>
            <a:xfrm>
              <a:off x="277592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5" name="Straight Connector 634"/>
            <p:cNvSpPr/>
            <p:nvPr/>
          </p:nvSpPr>
          <p:spPr>
            <a:xfrm>
              <a:off x="2739161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6" name="Straight Connector 635"/>
            <p:cNvSpPr/>
            <p:nvPr/>
          </p:nvSpPr>
          <p:spPr>
            <a:xfrm>
              <a:off x="313687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7" name="Straight Connector 636"/>
            <p:cNvSpPr/>
            <p:nvPr/>
          </p:nvSpPr>
          <p:spPr>
            <a:xfrm>
              <a:off x="3100108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8" name="Straight Connector 637"/>
            <p:cNvSpPr/>
            <p:nvPr/>
          </p:nvSpPr>
          <p:spPr>
            <a:xfrm>
              <a:off x="349781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39" name="Straight Connector 638"/>
            <p:cNvSpPr/>
            <p:nvPr/>
          </p:nvSpPr>
          <p:spPr>
            <a:xfrm>
              <a:off x="346105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0" name="Straight Connector 639"/>
            <p:cNvSpPr/>
            <p:nvPr/>
          </p:nvSpPr>
          <p:spPr>
            <a:xfrm>
              <a:off x="385876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1" name="Straight Connector 640"/>
            <p:cNvSpPr/>
            <p:nvPr/>
          </p:nvSpPr>
          <p:spPr>
            <a:xfrm>
              <a:off x="3822003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2" name="Straight Connector 641"/>
            <p:cNvSpPr/>
            <p:nvPr/>
          </p:nvSpPr>
          <p:spPr>
            <a:xfrm>
              <a:off x="421971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3" name="Straight Connector 642"/>
            <p:cNvSpPr/>
            <p:nvPr/>
          </p:nvSpPr>
          <p:spPr>
            <a:xfrm>
              <a:off x="4182950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4" name="Straight Connector 643"/>
            <p:cNvSpPr/>
            <p:nvPr/>
          </p:nvSpPr>
          <p:spPr>
            <a:xfrm>
              <a:off x="458066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5" name="Straight Connector 644"/>
            <p:cNvSpPr/>
            <p:nvPr/>
          </p:nvSpPr>
          <p:spPr>
            <a:xfrm>
              <a:off x="4543896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6" name="Straight Connector 645"/>
            <p:cNvSpPr/>
            <p:nvPr/>
          </p:nvSpPr>
          <p:spPr>
            <a:xfrm>
              <a:off x="4941608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7" name="Straight Connector 646"/>
            <p:cNvSpPr/>
            <p:nvPr/>
          </p:nvSpPr>
          <p:spPr>
            <a:xfrm>
              <a:off x="4904845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8" name="Straight Connector 647"/>
            <p:cNvSpPr/>
            <p:nvPr/>
          </p:nvSpPr>
          <p:spPr>
            <a:xfrm>
              <a:off x="5301885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49" name="Straight Connector 648"/>
            <p:cNvSpPr/>
            <p:nvPr/>
          </p:nvSpPr>
          <p:spPr>
            <a:xfrm>
              <a:off x="5265124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0" name="Straight Connector 649"/>
            <p:cNvSpPr/>
            <p:nvPr/>
          </p:nvSpPr>
          <p:spPr>
            <a:xfrm>
              <a:off x="5662833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1" name="Straight Connector 650"/>
            <p:cNvSpPr/>
            <p:nvPr/>
          </p:nvSpPr>
          <p:spPr>
            <a:xfrm>
              <a:off x="5626070" y="347411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2" name="Straight Connector 651"/>
            <p:cNvSpPr/>
            <p:nvPr/>
          </p:nvSpPr>
          <p:spPr>
            <a:xfrm>
              <a:off x="6023782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3" name="Straight Connector 652"/>
            <p:cNvSpPr/>
            <p:nvPr/>
          </p:nvSpPr>
          <p:spPr>
            <a:xfrm>
              <a:off x="5987019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4" name="Straight Connector 653"/>
            <p:cNvSpPr/>
            <p:nvPr/>
          </p:nvSpPr>
          <p:spPr>
            <a:xfrm>
              <a:off x="638472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5" name="Straight Connector 654"/>
            <p:cNvSpPr/>
            <p:nvPr/>
          </p:nvSpPr>
          <p:spPr>
            <a:xfrm>
              <a:off x="6347966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6" name="Straight Connector 655"/>
            <p:cNvSpPr/>
            <p:nvPr/>
          </p:nvSpPr>
          <p:spPr>
            <a:xfrm>
              <a:off x="6745677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7" name="Straight Connector 656"/>
            <p:cNvSpPr/>
            <p:nvPr/>
          </p:nvSpPr>
          <p:spPr>
            <a:xfrm>
              <a:off x="6709582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8" name="Straight Connector 657"/>
            <p:cNvSpPr/>
            <p:nvPr/>
          </p:nvSpPr>
          <p:spPr>
            <a:xfrm>
              <a:off x="277592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59" name="Straight Connector 658"/>
            <p:cNvSpPr/>
            <p:nvPr/>
          </p:nvSpPr>
          <p:spPr>
            <a:xfrm>
              <a:off x="2739161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0" name="Straight Connector 659"/>
            <p:cNvSpPr/>
            <p:nvPr/>
          </p:nvSpPr>
          <p:spPr>
            <a:xfrm>
              <a:off x="313687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1" name="Straight Connector 660"/>
            <p:cNvSpPr/>
            <p:nvPr/>
          </p:nvSpPr>
          <p:spPr>
            <a:xfrm>
              <a:off x="3100108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2" name="Straight Connector 661"/>
            <p:cNvSpPr/>
            <p:nvPr/>
          </p:nvSpPr>
          <p:spPr>
            <a:xfrm>
              <a:off x="349781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3" name="Straight Connector 662"/>
            <p:cNvSpPr/>
            <p:nvPr/>
          </p:nvSpPr>
          <p:spPr>
            <a:xfrm>
              <a:off x="346105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4" name="Straight Connector 663"/>
            <p:cNvSpPr/>
            <p:nvPr/>
          </p:nvSpPr>
          <p:spPr>
            <a:xfrm>
              <a:off x="385876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5" name="Straight Connector 664"/>
            <p:cNvSpPr/>
            <p:nvPr/>
          </p:nvSpPr>
          <p:spPr>
            <a:xfrm>
              <a:off x="3822003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6" name="Straight Connector 665"/>
            <p:cNvSpPr/>
            <p:nvPr/>
          </p:nvSpPr>
          <p:spPr>
            <a:xfrm>
              <a:off x="421971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7" name="Straight Connector 666"/>
            <p:cNvSpPr/>
            <p:nvPr/>
          </p:nvSpPr>
          <p:spPr>
            <a:xfrm>
              <a:off x="4182950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8" name="Straight Connector 667"/>
            <p:cNvSpPr/>
            <p:nvPr/>
          </p:nvSpPr>
          <p:spPr>
            <a:xfrm>
              <a:off x="458066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69" name="Straight Connector 668"/>
            <p:cNvSpPr/>
            <p:nvPr/>
          </p:nvSpPr>
          <p:spPr>
            <a:xfrm>
              <a:off x="4543896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0" name="Straight Connector 669"/>
            <p:cNvSpPr/>
            <p:nvPr/>
          </p:nvSpPr>
          <p:spPr>
            <a:xfrm>
              <a:off x="4941608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1" name="Straight Connector 670"/>
            <p:cNvSpPr/>
            <p:nvPr/>
          </p:nvSpPr>
          <p:spPr>
            <a:xfrm>
              <a:off x="4904845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2" name="Straight Connector 671"/>
            <p:cNvSpPr/>
            <p:nvPr/>
          </p:nvSpPr>
          <p:spPr>
            <a:xfrm>
              <a:off x="5301885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3" name="Straight Connector 672"/>
            <p:cNvSpPr/>
            <p:nvPr/>
          </p:nvSpPr>
          <p:spPr>
            <a:xfrm>
              <a:off x="5265124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4" name="Straight Connector 673"/>
            <p:cNvSpPr/>
            <p:nvPr/>
          </p:nvSpPr>
          <p:spPr>
            <a:xfrm>
              <a:off x="5662833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5" name="Straight Connector 674"/>
            <p:cNvSpPr/>
            <p:nvPr/>
          </p:nvSpPr>
          <p:spPr>
            <a:xfrm>
              <a:off x="5626070" y="311317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6" name="Straight Connector 675"/>
            <p:cNvSpPr/>
            <p:nvPr/>
          </p:nvSpPr>
          <p:spPr>
            <a:xfrm>
              <a:off x="6023782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7" name="Straight Connector 676"/>
            <p:cNvSpPr/>
            <p:nvPr/>
          </p:nvSpPr>
          <p:spPr>
            <a:xfrm>
              <a:off x="5987019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8" name="Straight Connector 677"/>
            <p:cNvSpPr/>
            <p:nvPr/>
          </p:nvSpPr>
          <p:spPr>
            <a:xfrm>
              <a:off x="638472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79" name="Straight Connector 678"/>
            <p:cNvSpPr/>
            <p:nvPr/>
          </p:nvSpPr>
          <p:spPr>
            <a:xfrm>
              <a:off x="6347966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0" name="Straight Connector 679"/>
            <p:cNvSpPr/>
            <p:nvPr/>
          </p:nvSpPr>
          <p:spPr>
            <a:xfrm>
              <a:off x="6745677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1" name="Straight Connector 680"/>
            <p:cNvSpPr/>
            <p:nvPr/>
          </p:nvSpPr>
          <p:spPr>
            <a:xfrm>
              <a:off x="6709582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2" name="Straight Connector 681"/>
            <p:cNvSpPr/>
            <p:nvPr/>
          </p:nvSpPr>
          <p:spPr>
            <a:xfrm>
              <a:off x="277592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3" name="Straight Connector 682"/>
            <p:cNvSpPr/>
            <p:nvPr/>
          </p:nvSpPr>
          <p:spPr>
            <a:xfrm>
              <a:off x="2739161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4" name="Straight Connector 683"/>
            <p:cNvSpPr/>
            <p:nvPr/>
          </p:nvSpPr>
          <p:spPr>
            <a:xfrm>
              <a:off x="313687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5" name="Straight Connector 684"/>
            <p:cNvSpPr/>
            <p:nvPr/>
          </p:nvSpPr>
          <p:spPr>
            <a:xfrm>
              <a:off x="3100108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6" name="Straight Connector 685"/>
            <p:cNvSpPr/>
            <p:nvPr/>
          </p:nvSpPr>
          <p:spPr>
            <a:xfrm>
              <a:off x="349781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7" name="Straight Connector 686"/>
            <p:cNvSpPr/>
            <p:nvPr/>
          </p:nvSpPr>
          <p:spPr>
            <a:xfrm>
              <a:off x="346105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8" name="Straight Connector 687"/>
            <p:cNvSpPr/>
            <p:nvPr/>
          </p:nvSpPr>
          <p:spPr>
            <a:xfrm>
              <a:off x="385876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89" name="Straight Connector 688"/>
            <p:cNvSpPr/>
            <p:nvPr/>
          </p:nvSpPr>
          <p:spPr>
            <a:xfrm>
              <a:off x="3822003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0" name="Straight Connector 689"/>
            <p:cNvSpPr/>
            <p:nvPr/>
          </p:nvSpPr>
          <p:spPr>
            <a:xfrm>
              <a:off x="421971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1" name="Straight Connector 690"/>
            <p:cNvSpPr/>
            <p:nvPr/>
          </p:nvSpPr>
          <p:spPr>
            <a:xfrm>
              <a:off x="4182950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2" name="Straight Connector 691"/>
            <p:cNvSpPr/>
            <p:nvPr/>
          </p:nvSpPr>
          <p:spPr>
            <a:xfrm>
              <a:off x="458066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3" name="Straight Connector 692"/>
            <p:cNvSpPr/>
            <p:nvPr/>
          </p:nvSpPr>
          <p:spPr>
            <a:xfrm>
              <a:off x="4543896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4" name="Straight Connector 693"/>
            <p:cNvSpPr/>
            <p:nvPr/>
          </p:nvSpPr>
          <p:spPr>
            <a:xfrm>
              <a:off x="4941608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5" name="Straight Connector 694"/>
            <p:cNvSpPr/>
            <p:nvPr/>
          </p:nvSpPr>
          <p:spPr>
            <a:xfrm>
              <a:off x="4904845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6" name="Straight Connector 695"/>
            <p:cNvSpPr/>
            <p:nvPr/>
          </p:nvSpPr>
          <p:spPr>
            <a:xfrm>
              <a:off x="5301885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7" name="Straight Connector 696"/>
            <p:cNvSpPr/>
            <p:nvPr/>
          </p:nvSpPr>
          <p:spPr>
            <a:xfrm>
              <a:off x="5265124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8" name="Straight Connector 697"/>
            <p:cNvSpPr/>
            <p:nvPr/>
          </p:nvSpPr>
          <p:spPr>
            <a:xfrm>
              <a:off x="5662833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699" name="Straight Connector 698"/>
            <p:cNvSpPr/>
            <p:nvPr/>
          </p:nvSpPr>
          <p:spPr>
            <a:xfrm>
              <a:off x="5626070" y="4196011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0" name="Straight Connector 699"/>
            <p:cNvSpPr/>
            <p:nvPr/>
          </p:nvSpPr>
          <p:spPr>
            <a:xfrm>
              <a:off x="6023782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1" name="Straight Connector 700"/>
            <p:cNvSpPr/>
            <p:nvPr/>
          </p:nvSpPr>
          <p:spPr>
            <a:xfrm>
              <a:off x="5987019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2" name="Straight Connector 701"/>
            <p:cNvSpPr/>
            <p:nvPr/>
          </p:nvSpPr>
          <p:spPr>
            <a:xfrm>
              <a:off x="638472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3" name="Straight Connector 702"/>
            <p:cNvSpPr/>
            <p:nvPr/>
          </p:nvSpPr>
          <p:spPr>
            <a:xfrm>
              <a:off x="6347966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4" name="Straight Connector 703"/>
            <p:cNvSpPr/>
            <p:nvPr/>
          </p:nvSpPr>
          <p:spPr>
            <a:xfrm>
              <a:off x="6745677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05" name="Straight Connector 704"/>
            <p:cNvSpPr/>
            <p:nvPr/>
          </p:nvSpPr>
          <p:spPr>
            <a:xfrm>
              <a:off x="6709582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0" name="Straight Connector 729"/>
            <p:cNvSpPr/>
            <p:nvPr/>
          </p:nvSpPr>
          <p:spPr>
            <a:xfrm>
              <a:off x="277592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1" name="Straight Connector 730"/>
            <p:cNvSpPr/>
            <p:nvPr/>
          </p:nvSpPr>
          <p:spPr>
            <a:xfrm>
              <a:off x="2739161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2" name="Straight Connector 731"/>
            <p:cNvSpPr/>
            <p:nvPr/>
          </p:nvSpPr>
          <p:spPr>
            <a:xfrm>
              <a:off x="3136872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3" name="Straight Connector 732"/>
            <p:cNvSpPr/>
            <p:nvPr/>
          </p:nvSpPr>
          <p:spPr>
            <a:xfrm>
              <a:off x="3100108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4" name="Straight Connector 733"/>
            <p:cNvSpPr/>
            <p:nvPr/>
          </p:nvSpPr>
          <p:spPr>
            <a:xfrm>
              <a:off x="349781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5" name="Straight Connector 734"/>
            <p:cNvSpPr/>
            <p:nvPr/>
          </p:nvSpPr>
          <p:spPr>
            <a:xfrm>
              <a:off x="346105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6" name="Straight Connector 735"/>
            <p:cNvSpPr/>
            <p:nvPr/>
          </p:nvSpPr>
          <p:spPr>
            <a:xfrm>
              <a:off x="385876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7" name="Straight Connector 736"/>
            <p:cNvSpPr/>
            <p:nvPr/>
          </p:nvSpPr>
          <p:spPr>
            <a:xfrm>
              <a:off x="3822003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8" name="Straight Connector 737"/>
            <p:cNvSpPr/>
            <p:nvPr/>
          </p:nvSpPr>
          <p:spPr>
            <a:xfrm>
              <a:off x="421971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39" name="Straight Connector 738"/>
            <p:cNvSpPr/>
            <p:nvPr/>
          </p:nvSpPr>
          <p:spPr>
            <a:xfrm>
              <a:off x="4182950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0" name="Straight Connector 739"/>
            <p:cNvSpPr/>
            <p:nvPr/>
          </p:nvSpPr>
          <p:spPr>
            <a:xfrm>
              <a:off x="458066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1" name="Straight Connector 740"/>
            <p:cNvSpPr/>
            <p:nvPr/>
          </p:nvSpPr>
          <p:spPr>
            <a:xfrm>
              <a:off x="4543896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2" name="Straight Connector 741"/>
            <p:cNvSpPr/>
            <p:nvPr/>
          </p:nvSpPr>
          <p:spPr>
            <a:xfrm>
              <a:off x="4941608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3" name="Straight Connector 742"/>
            <p:cNvSpPr/>
            <p:nvPr/>
          </p:nvSpPr>
          <p:spPr>
            <a:xfrm>
              <a:off x="4904845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4" name="Straight Connector 743"/>
            <p:cNvSpPr/>
            <p:nvPr/>
          </p:nvSpPr>
          <p:spPr>
            <a:xfrm>
              <a:off x="5301885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5" name="Straight Connector 744"/>
            <p:cNvSpPr/>
            <p:nvPr/>
          </p:nvSpPr>
          <p:spPr>
            <a:xfrm>
              <a:off x="5265124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6" name="Straight Connector 745"/>
            <p:cNvSpPr/>
            <p:nvPr/>
          </p:nvSpPr>
          <p:spPr>
            <a:xfrm>
              <a:off x="5662833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7" name="Straight Connector 746"/>
            <p:cNvSpPr/>
            <p:nvPr/>
          </p:nvSpPr>
          <p:spPr>
            <a:xfrm>
              <a:off x="5626070" y="4917908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8" name="Straight Connector 747"/>
            <p:cNvSpPr/>
            <p:nvPr/>
          </p:nvSpPr>
          <p:spPr>
            <a:xfrm>
              <a:off x="6023782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49" name="Straight Connector 748"/>
            <p:cNvSpPr/>
            <p:nvPr/>
          </p:nvSpPr>
          <p:spPr>
            <a:xfrm>
              <a:off x="5987019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0" name="Straight Connector 749"/>
            <p:cNvSpPr/>
            <p:nvPr/>
          </p:nvSpPr>
          <p:spPr>
            <a:xfrm>
              <a:off x="638472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1" name="Straight Connector 750"/>
            <p:cNvSpPr/>
            <p:nvPr/>
          </p:nvSpPr>
          <p:spPr>
            <a:xfrm>
              <a:off x="6347966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2" name="Straight Connector 751"/>
            <p:cNvSpPr/>
            <p:nvPr/>
          </p:nvSpPr>
          <p:spPr>
            <a:xfrm>
              <a:off x="6745677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3" name="Straight Connector 752"/>
            <p:cNvSpPr/>
            <p:nvPr/>
          </p:nvSpPr>
          <p:spPr>
            <a:xfrm>
              <a:off x="6709582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4" name="Straight Connector 753"/>
            <p:cNvSpPr/>
            <p:nvPr/>
          </p:nvSpPr>
          <p:spPr>
            <a:xfrm>
              <a:off x="277592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5" name="Straight Connector 754"/>
            <p:cNvSpPr/>
            <p:nvPr/>
          </p:nvSpPr>
          <p:spPr>
            <a:xfrm>
              <a:off x="2739161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6" name="Straight Connector 755"/>
            <p:cNvSpPr/>
            <p:nvPr/>
          </p:nvSpPr>
          <p:spPr>
            <a:xfrm>
              <a:off x="313687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7" name="Straight Connector 756"/>
            <p:cNvSpPr/>
            <p:nvPr/>
          </p:nvSpPr>
          <p:spPr>
            <a:xfrm>
              <a:off x="3100108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8" name="Straight Connector 757"/>
            <p:cNvSpPr/>
            <p:nvPr/>
          </p:nvSpPr>
          <p:spPr>
            <a:xfrm>
              <a:off x="349781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59" name="Straight Connector 758"/>
            <p:cNvSpPr/>
            <p:nvPr/>
          </p:nvSpPr>
          <p:spPr>
            <a:xfrm>
              <a:off x="346105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0" name="Straight Connector 759"/>
            <p:cNvSpPr/>
            <p:nvPr/>
          </p:nvSpPr>
          <p:spPr>
            <a:xfrm>
              <a:off x="385876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1" name="Straight Connector 760"/>
            <p:cNvSpPr/>
            <p:nvPr/>
          </p:nvSpPr>
          <p:spPr>
            <a:xfrm>
              <a:off x="3822003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2" name="Straight Connector 761"/>
            <p:cNvSpPr/>
            <p:nvPr/>
          </p:nvSpPr>
          <p:spPr>
            <a:xfrm>
              <a:off x="421971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3" name="Straight Connector 762"/>
            <p:cNvSpPr/>
            <p:nvPr/>
          </p:nvSpPr>
          <p:spPr>
            <a:xfrm>
              <a:off x="4182950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4" name="Straight Connector 763"/>
            <p:cNvSpPr/>
            <p:nvPr/>
          </p:nvSpPr>
          <p:spPr>
            <a:xfrm>
              <a:off x="458066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5" name="Straight Connector 764"/>
            <p:cNvSpPr/>
            <p:nvPr/>
          </p:nvSpPr>
          <p:spPr>
            <a:xfrm>
              <a:off x="4543896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6" name="Straight Connector 765"/>
            <p:cNvSpPr/>
            <p:nvPr/>
          </p:nvSpPr>
          <p:spPr>
            <a:xfrm>
              <a:off x="4941608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7" name="Straight Connector 766"/>
            <p:cNvSpPr/>
            <p:nvPr/>
          </p:nvSpPr>
          <p:spPr>
            <a:xfrm>
              <a:off x="4904845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8" name="Straight Connector 767"/>
            <p:cNvSpPr/>
            <p:nvPr/>
          </p:nvSpPr>
          <p:spPr>
            <a:xfrm>
              <a:off x="5301885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69" name="Straight Connector 768"/>
            <p:cNvSpPr/>
            <p:nvPr/>
          </p:nvSpPr>
          <p:spPr>
            <a:xfrm>
              <a:off x="5265124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0" name="Straight Connector 769"/>
            <p:cNvSpPr/>
            <p:nvPr/>
          </p:nvSpPr>
          <p:spPr>
            <a:xfrm>
              <a:off x="5662833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1" name="Straight Connector 770"/>
            <p:cNvSpPr/>
            <p:nvPr/>
          </p:nvSpPr>
          <p:spPr>
            <a:xfrm>
              <a:off x="5626070" y="4556959"/>
              <a:ext cx="7352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2" name="Straight Connector 771"/>
            <p:cNvSpPr/>
            <p:nvPr/>
          </p:nvSpPr>
          <p:spPr>
            <a:xfrm>
              <a:off x="6023782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3" name="Straight Connector 772"/>
            <p:cNvSpPr/>
            <p:nvPr/>
          </p:nvSpPr>
          <p:spPr>
            <a:xfrm>
              <a:off x="5987019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4" name="Straight Connector 773"/>
            <p:cNvSpPr/>
            <p:nvPr/>
          </p:nvSpPr>
          <p:spPr>
            <a:xfrm>
              <a:off x="638472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5" name="Straight Connector 774"/>
            <p:cNvSpPr/>
            <p:nvPr/>
          </p:nvSpPr>
          <p:spPr>
            <a:xfrm>
              <a:off x="6347966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6" name="Straight Connector 775"/>
            <p:cNvSpPr/>
            <p:nvPr/>
          </p:nvSpPr>
          <p:spPr>
            <a:xfrm>
              <a:off x="6745677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7" name="Straight Connector 776"/>
            <p:cNvSpPr/>
            <p:nvPr/>
          </p:nvSpPr>
          <p:spPr>
            <a:xfrm>
              <a:off x="6709582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8" name="Straight Connector 777"/>
            <p:cNvSpPr/>
            <p:nvPr/>
          </p:nvSpPr>
          <p:spPr>
            <a:xfrm>
              <a:off x="638472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779" name="Straight Connector 778"/>
            <p:cNvSpPr/>
            <p:nvPr/>
          </p:nvSpPr>
          <p:spPr>
            <a:xfrm>
              <a:off x="6347966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710665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7069896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467607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430843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828554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7791791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189501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8152738" y="5872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8550449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8513685" y="5872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8911396" y="550445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874631" y="5872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710665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7069896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7467607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7430843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7828554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7791791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189501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152738" y="22626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550449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8513685" y="22626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911396" y="1894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874631" y="22626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710665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7069896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7467607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7430843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7828554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7791791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8189501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8152738" y="1669382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8550449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8513685" y="1669382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8911396" y="163261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95" name="Straight Connector 94"/>
            <p:cNvSpPr/>
            <p:nvPr/>
          </p:nvSpPr>
          <p:spPr>
            <a:xfrm>
              <a:off x="8874631" y="1669382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8" name="Straight Connector 107"/>
            <p:cNvSpPr/>
            <p:nvPr/>
          </p:nvSpPr>
          <p:spPr>
            <a:xfrm>
              <a:off x="710665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09" name="Straight Connector 108"/>
            <p:cNvSpPr/>
            <p:nvPr/>
          </p:nvSpPr>
          <p:spPr>
            <a:xfrm>
              <a:off x="7069896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0" name="Straight Connector 109"/>
            <p:cNvSpPr/>
            <p:nvPr/>
          </p:nvSpPr>
          <p:spPr>
            <a:xfrm>
              <a:off x="7467607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1" name="Straight Connector 110"/>
            <p:cNvSpPr/>
            <p:nvPr/>
          </p:nvSpPr>
          <p:spPr>
            <a:xfrm>
              <a:off x="7430843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2" name="Straight Connector 111"/>
            <p:cNvSpPr/>
            <p:nvPr/>
          </p:nvSpPr>
          <p:spPr>
            <a:xfrm>
              <a:off x="7828554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3" name="Straight Connector 112"/>
            <p:cNvSpPr/>
            <p:nvPr/>
          </p:nvSpPr>
          <p:spPr>
            <a:xfrm>
              <a:off x="7791791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4" name="Straight Connector 113"/>
            <p:cNvSpPr/>
            <p:nvPr/>
          </p:nvSpPr>
          <p:spPr>
            <a:xfrm>
              <a:off x="8189501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5" name="Straight Connector 114"/>
            <p:cNvSpPr/>
            <p:nvPr/>
          </p:nvSpPr>
          <p:spPr>
            <a:xfrm>
              <a:off x="8152738" y="130843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6" name="Straight Connector 115"/>
            <p:cNvSpPr/>
            <p:nvPr/>
          </p:nvSpPr>
          <p:spPr>
            <a:xfrm>
              <a:off x="8550449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7" name="Straight Connector 116"/>
            <p:cNvSpPr/>
            <p:nvPr/>
          </p:nvSpPr>
          <p:spPr>
            <a:xfrm>
              <a:off x="8513685" y="130843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8" name="Straight Connector 117"/>
            <p:cNvSpPr/>
            <p:nvPr/>
          </p:nvSpPr>
          <p:spPr>
            <a:xfrm>
              <a:off x="8911396" y="1271671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19" name="Straight Connector 118"/>
            <p:cNvSpPr/>
            <p:nvPr/>
          </p:nvSpPr>
          <p:spPr>
            <a:xfrm>
              <a:off x="8874631" y="130843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710665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7069896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7467607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7430843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7828554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5" name="Straight Connector 134"/>
            <p:cNvSpPr/>
            <p:nvPr/>
          </p:nvSpPr>
          <p:spPr>
            <a:xfrm>
              <a:off x="7791791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6" name="Straight Connector 135"/>
            <p:cNvSpPr/>
            <p:nvPr/>
          </p:nvSpPr>
          <p:spPr>
            <a:xfrm>
              <a:off x="8189501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7" name="Straight Connector 136"/>
            <p:cNvSpPr/>
            <p:nvPr/>
          </p:nvSpPr>
          <p:spPr>
            <a:xfrm>
              <a:off x="8152738" y="948155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8" name="Straight Connector 137"/>
            <p:cNvSpPr/>
            <p:nvPr/>
          </p:nvSpPr>
          <p:spPr>
            <a:xfrm>
              <a:off x="8550449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9" name="Straight Connector 138"/>
            <p:cNvSpPr/>
            <p:nvPr/>
          </p:nvSpPr>
          <p:spPr>
            <a:xfrm>
              <a:off x="8513685" y="948155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0" name="Straight Connector 139"/>
            <p:cNvSpPr/>
            <p:nvPr/>
          </p:nvSpPr>
          <p:spPr>
            <a:xfrm>
              <a:off x="8911396" y="911392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1" name="Straight Connector 140"/>
            <p:cNvSpPr/>
            <p:nvPr/>
          </p:nvSpPr>
          <p:spPr>
            <a:xfrm>
              <a:off x="8874631" y="948155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4" name="Straight Connector 153"/>
            <p:cNvSpPr/>
            <p:nvPr/>
          </p:nvSpPr>
          <p:spPr>
            <a:xfrm>
              <a:off x="710665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5" name="Straight Connector 154"/>
            <p:cNvSpPr/>
            <p:nvPr/>
          </p:nvSpPr>
          <p:spPr>
            <a:xfrm>
              <a:off x="7069896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6" name="Straight Connector 155"/>
            <p:cNvSpPr/>
            <p:nvPr/>
          </p:nvSpPr>
          <p:spPr>
            <a:xfrm>
              <a:off x="7467607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7" name="Straight Connector 156"/>
            <p:cNvSpPr/>
            <p:nvPr/>
          </p:nvSpPr>
          <p:spPr>
            <a:xfrm>
              <a:off x="7430843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8" name="Straight Connector 157"/>
            <p:cNvSpPr/>
            <p:nvPr/>
          </p:nvSpPr>
          <p:spPr>
            <a:xfrm>
              <a:off x="7828554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59" name="Straight Connector 158"/>
            <p:cNvSpPr/>
            <p:nvPr/>
          </p:nvSpPr>
          <p:spPr>
            <a:xfrm>
              <a:off x="7791791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0" name="Straight Connector 159"/>
            <p:cNvSpPr/>
            <p:nvPr/>
          </p:nvSpPr>
          <p:spPr>
            <a:xfrm>
              <a:off x="8189501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1" name="Straight Connector 160"/>
            <p:cNvSpPr/>
            <p:nvPr/>
          </p:nvSpPr>
          <p:spPr>
            <a:xfrm>
              <a:off x="8152738" y="275222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2" name="Straight Connector 161"/>
            <p:cNvSpPr/>
            <p:nvPr/>
          </p:nvSpPr>
          <p:spPr>
            <a:xfrm>
              <a:off x="8550449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3" name="Straight Connector 162"/>
            <p:cNvSpPr/>
            <p:nvPr/>
          </p:nvSpPr>
          <p:spPr>
            <a:xfrm>
              <a:off x="8513685" y="275222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4" name="Straight Connector 163"/>
            <p:cNvSpPr/>
            <p:nvPr/>
          </p:nvSpPr>
          <p:spPr>
            <a:xfrm>
              <a:off x="8911396" y="2715459"/>
              <a:ext cx="0" cy="7286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5" name="Straight Connector 164"/>
            <p:cNvSpPr/>
            <p:nvPr/>
          </p:nvSpPr>
          <p:spPr>
            <a:xfrm>
              <a:off x="8874631" y="275222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8" name="Straight Connector 177"/>
            <p:cNvSpPr/>
            <p:nvPr/>
          </p:nvSpPr>
          <p:spPr>
            <a:xfrm>
              <a:off x="710665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9" name="Straight Connector 178"/>
            <p:cNvSpPr/>
            <p:nvPr/>
          </p:nvSpPr>
          <p:spPr>
            <a:xfrm>
              <a:off x="7069896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0" name="Straight Connector 179"/>
            <p:cNvSpPr/>
            <p:nvPr/>
          </p:nvSpPr>
          <p:spPr>
            <a:xfrm>
              <a:off x="7467607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1" name="Straight Connector 180"/>
            <p:cNvSpPr/>
            <p:nvPr/>
          </p:nvSpPr>
          <p:spPr>
            <a:xfrm>
              <a:off x="7430843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2" name="Straight Connector 181"/>
            <p:cNvSpPr/>
            <p:nvPr/>
          </p:nvSpPr>
          <p:spPr>
            <a:xfrm>
              <a:off x="7828554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3" name="Straight Connector 182"/>
            <p:cNvSpPr/>
            <p:nvPr/>
          </p:nvSpPr>
          <p:spPr>
            <a:xfrm>
              <a:off x="7791791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4" name="Straight Connector 183"/>
            <p:cNvSpPr/>
            <p:nvPr/>
          </p:nvSpPr>
          <p:spPr>
            <a:xfrm>
              <a:off x="8189501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5" name="Straight Connector 184"/>
            <p:cNvSpPr/>
            <p:nvPr/>
          </p:nvSpPr>
          <p:spPr>
            <a:xfrm>
              <a:off x="8152738" y="2391274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6" name="Straight Connector 185"/>
            <p:cNvSpPr/>
            <p:nvPr/>
          </p:nvSpPr>
          <p:spPr>
            <a:xfrm>
              <a:off x="8550449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7" name="Straight Connector 186"/>
            <p:cNvSpPr/>
            <p:nvPr/>
          </p:nvSpPr>
          <p:spPr>
            <a:xfrm>
              <a:off x="8513685" y="2391274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8" name="Straight Connector 187"/>
            <p:cNvSpPr/>
            <p:nvPr/>
          </p:nvSpPr>
          <p:spPr>
            <a:xfrm>
              <a:off x="8911396" y="2354513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9" name="Straight Connector 188"/>
            <p:cNvSpPr/>
            <p:nvPr/>
          </p:nvSpPr>
          <p:spPr>
            <a:xfrm>
              <a:off x="8874631" y="2391274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2" name="Straight Connector 201"/>
            <p:cNvSpPr/>
            <p:nvPr/>
          </p:nvSpPr>
          <p:spPr>
            <a:xfrm>
              <a:off x="710665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3" name="Straight Connector 202"/>
            <p:cNvSpPr/>
            <p:nvPr/>
          </p:nvSpPr>
          <p:spPr>
            <a:xfrm>
              <a:off x="7069896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4" name="Straight Connector 203"/>
            <p:cNvSpPr/>
            <p:nvPr/>
          </p:nvSpPr>
          <p:spPr>
            <a:xfrm>
              <a:off x="7467607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5" name="Straight Connector 204"/>
            <p:cNvSpPr/>
            <p:nvPr/>
          </p:nvSpPr>
          <p:spPr>
            <a:xfrm>
              <a:off x="7430843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6" name="Straight Connector 205"/>
            <p:cNvSpPr/>
            <p:nvPr/>
          </p:nvSpPr>
          <p:spPr>
            <a:xfrm>
              <a:off x="7828554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7" name="Straight Connector 206"/>
            <p:cNvSpPr/>
            <p:nvPr/>
          </p:nvSpPr>
          <p:spPr>
            <a:xfrm>
              <a:off x="7791791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8" name="Straight Connector 207"/>
            <p:cNvSpPr/>
            <p:nvPr/>
          </p:nvSpPr>
          <p:spPr>
            <a:xfrm>
              <a:off x="8189501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9" name="Straight Connector 208"/>
            <p:cNvSpPr/>
            <p:nvPr/>
          </p:nvSpPr>
          <p:spPr>
            <a:xfrm>
              <a:off x="8152738" y="203032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0" name="Straight Connector 209"/>
            <p:cNvSpPr/>
            <p:nvPr/>
          </p:nvSpPr>
          <p:spPr>
            <a:xfrm>
              <a:off x="8550449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1" name="Straight Connector 210"/>
            <p:cNvSpPr/>
            <p:nvPr/>
          </p:nvSpPr>
          <p:spPr>
            <a:xfrm>
              <a:off x="8513685" y="203032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2" name="Straight Connector 211"/>
            <p:cNvSpPr/>
            <p:nvPr/>
          </p:nvSpPr>
          <p:spPr>
            <a:xfrm>
              <a:off x="8911396" y="1993566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3" name="Straight Connector 212"/>
            <p:cNvSpPr/>
            <p:nvPr/>
          </p:nvSpPr>
          <p:spPr>
            <a:xfrm>
              <a:off x="8874631" y="203032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6" name="Straight Connector 225"/>
            <p:cNvSpPr/>
            <p:nvPr/>
          </p:nvSpPr>
          <p:spPr>
            <a:xfrm>
              <a:off x="710665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7" name="Straight Connector 226"/>
            <p:cNvSpPr/>
            <p:nvPr/>
          </p:nvSpPr>
          <p:spPr>
            <a:xfrm>
              <a:off x="7069896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8" name="Straight Connector 227"/>
            <p:cNvSpPr/>
            <p:nvPr/>
          </p:nvSpPr>
          <p:spPr>
            <a:xfrm>
              <a:off x="7467607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9" name="Straight Connector 228"/>
            <p:cNvSpPr/>
            <p:nvPr/>
          </p:nvSpPr>
          <p:spPr>
            <a:xfrm>
              <a:off x="7430843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0" name="Straight Connector 229"/>
            <p:cNvSpPr/>
            <p:nvPr/>
          </p:nvSpPr>
          <p:spPr>
            <a:xfrm>
              <a:off x="7828554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1" name="Straight Connector 230"/>
            <p:cNvSpPr/>
            <p:nvPr/>
          </p:nvSpPr>
          <p:spPr>
            <a:xfrm>
              <a:off x="7791791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2" name="Straight Connector 231"/>
            <p:cNvSpPr/>
            <p:nvPr/>
          </p:nvSpPr>
          <p:spPr>
            <a:xfrm>
              <a:off x="8189501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3" name="Straight Connector 232"/>
            <p:cNvSpPr/>
            <p:nvPr/>
          </p:nvSpPr>
          <p:spPr>
            <a:xfrm>
              <a:off x="8152738" y="3835066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4" name="Straight Connector 233"/>
            <p:cNvSpPr/>
            <p:nvPr/>
          </p:nvSpPr>
          <p:spPr>
            <a:xfrm>
              <a:off x="8550449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5" name="Straight Connector 234"/>
            <p:cNvSpPr/>
            <p:nvPr/>
          </p:nvSpPr>
          <p:spPr>
            <a:xfrm>
              <a:off x="8513685" y="3835066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6" name="Straight Connector 235"/>
            <p:cNvSpPr/>
            <p:nvPr/>
          </p:nvSpPr>
          <p:spPr>
            <a:xfrm>
              <a:off x="8911396" y="3798303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7" name="Straight Connector 236"/>
            <p:cNvSpPr/>
            <p:nvPr/>
          </p:nvSpPr>
          <p:spPr>
            <a:xfrm>
              <a:off x="8874631" y="3835066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0" name="Straight Connector 249"/>
            <p:cNvSpPr/>
            <p:nvPr/>
          </p:nvSpPr>
          <p:spPr>
            <a:xfrm>
              <a:off x="710665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1" name="Straight Connector 250"/>
            <p:cNvSpPr/>
            <p:nvPr/>
          </p:nvSpPr>
          <p:spPr>
            <a:xfrm>
              <a:off x="7069896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2" name="Straight Connector 251"/>
            <p:cNvSpPr/>
            <p:nvPr/>
          </p:nvSpPr>
          <p:spPr>
            <a:xfrm>
              <a:off x="7467607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3" name="Straight Connector 252"/>
            <p:cNvSpPr/>
            <p:nvPr/>
          </p:nvSpPr>
          <p:spPr>
            <a:xfrm>
              <a:off x="7430843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4" name="Straight Connector 253"/>
            <p:cNvSpPr/>
            <p:nvPr/>
          </p:nvSpPr>
          <p:spPr>
            <a:xfrm>
              <a:off x="7828554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5" name="Straight Connector 254"/>
            <p:cNvSpPr/>
            <p:nvPr/>
          </p:nvSpPr>
          <p:spPr>
            <a:xfrm>
              <a:off x="7791791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6" name="Straight Connector 255"/>
            <p:cNvSpPr/>
            <p:nvPr/>
          </p:nvSpPr>
          <p:spPr>
            <a:xfrm>
              <a:off x="8189501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7" name="Straight Connector 256"/>
            <p:cNvSpPr/>
            <p:nvPr/>
          </p:nvSpPr>
          <p:spPr>
            <a:xfrm>
              <a:off x="8152738" y="347411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8" name="Straight Connector 257"/>
            <p:cNvSpPr/>
            <p:nvPr/>
          </p:nvSpPr>
          <p:spPr>
            <a:xfrm>
              <a:off x="8550449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9" name="Straight Connector 258"/>
            <p:cNvSpPr/>
            <p:nvPr/>
          </p:nvSpPr>
          <p:spPr>
            <a:xfrm>
              <a:off x="8513685" y="347411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0" name="Straight Connector 259"/>
            <p:cNvSpPr/>
            <p:nvPr/>
          </p:nvSpPr>
          <p:spPr>
            <a:xfrm>
              <a:off x="8911396" y="343735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1" name="Straight Connector 260"/>
            <p:cNvSpPr/>
            <p:nvPr/>
          </p:nvSpPr>
          <p:spPr>
            <a:xfrm>
              <a:off x="8874631" y="347411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4" name="Straight Connector 273"/>
            <p:cNvSpPr/>
            <p:nvPr/>
          </p:nvSpPr>
          <p:spPr>
            <a:xfrm>
              <a:off x="710665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5" name="Straight Connector 274"/>
            <p:cNvSpPr/>
            <p:nvPr/>
          </p:nvSpPr>
          <p:spPr>
            <a:xfrm>
              <a:off x="7069896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6" name="Straight Connector 275"/>
            <p:cNvSpPr/>
            <p:nvPr/>
          </p:nvSpPr>
          <p:spPr>
            <a:xfrm>
              <a:off x="7467607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7" name="Straight Connector 276"/>
            <p:cNvSpPr/>
            <p:nvPr/>
          </p:nvSpPr>
          <p:spPr>
            <a:xfrm>
              <a:off x="7430843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8" name="Straight Connector 277"/>
            <p:cNvSpPr/>
            <p:nvPr/>
          </p:nvSpPr>
          <p:spPr>
            <a:xfrm>
              <a:off x="7828554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9" name="Straight Connector 278"/>
            <p:cNvSpPr/>
            <p:nvPr/>
          </p:nvSpPr>
          <p:spPr>
            <a:xfrm>
              <a:off x="7791791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0" name="Straight Connector 279"/>
            <p:cNvSpPr/>
            <p:nvPr/>
          </p:nvSpPr>
          <p:spPr>
            <a:xfrm>
              <a:off x="8189501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1" name="Straight Connector 280"/>
            <p:cNvSpPr/>
            <p:nvPr/>
          </p:nvSpPr>
          <p:spPr>
            <a:xfrm>
              <a:off x="8152738" y="311317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2" name="Straight Connector 281"/>
            <p:cNvSpPr/>
            <p:nvPr/>
          </p:nvSpPr>
          <p:spPr>
            <a:xfrm>
              <a:off x="8550449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3" name="Straight Connector 282"/>
            <p:cNvSpPr/>
            <p:nvPr/>
          </p:nvSpPr>
          <p:spPr>
            <a:xfrm>
              <a:off x="8513685" y="311317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4" name="Straight Connector 283"/>
            <p:cNvSpPr/>
            <p:nvPr/>
          </p:nvSpPr>
          <p:spPr>
            <a:xfrm>
              <a:off x="8911396" y="3076408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5" name="Straight Connector 284"/>
            <p:cNvSpPr/>
            <p:nvPr/>
          </p:nvSpPr>
          <p:spPr>
            <a:xfrm>
              <a:off x="8874631" y="311317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8" name="Straight Connector 297"/>
            <p:cNvSpPr/>
            <p:nvPr/>
          </p:nvSpPr>
          <p:spPr>
            <a:xfrm>
              <a:off x="710665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9" name="Straight Connector 298"/>
            <p:cNvSpPr/>
            <p:nvPr/>
          </p:nvSpPr>
          <p:spPr>
            <a:xfrm>
              <a:off x="7069896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0" name="Straight Connector 299"/>
            <p:cNvSpPr/>
            <p:nvPr/>
          </p:nvSpPr>
          <p:spPr>
            <a:xfrm>
              <a:off x="7467607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1" name="Straight Connector 300"/>
            <p:cNvSpPr/>
            <p:nvPr/>
          </p:nvSpPr>
          <p:spPr>
            <a:xfrm>
              <a:off x="7430843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2" name="Straight Connector 301"/>
            <p:cNvSpPr/>
            <p:nvPr/>
          </p:nvSpPr>
          <p:spPr>
            <a:xfrm>
              <a:off x="7828554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3" name="Straight Connector 302"/>
            <p:cNvSpPr/>
            <p:nvPr/>
          </p:nvSpPr>
          <p:spPr>
            <a:xfrm>
              <a:off x="7791791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4" name="Straight Connector 303"/>
            <p:cNvSpPr/>
            <p:nvPr/>
          </p:nvSpPr>
          <p:spPr>
            <a:xfrm>
              <a:off x="8189501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5" name="Straight Connector 304"/>
            <p:cNvSpPr/>
            <p:nvPr/>
          </p:nvSpPr>
          <p:spPr>
            <a:xfrm>
              <a:off x="8152738" y="4196011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6" name="Straight Connector 305"/>
            <p:cNvSpPr/>
            <p:nvPr/>
          </p:nvSpPr>
          <p:spPr>
            <a:xfrm>
              <a:off x="8550449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7" name="Straight Connector 306"/>
            <p:cNvSpPr/>
            <p:nvPr/>
          </p:nvSpPr>
          <p:spPr>
            <a:xfrm>
              <a:off x="8513685" y="4196011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8" name="Straight Connector 307"/>
            <p:cNvSpPr/>
            <p:nvPr/>
          </p:nvSpPr>
          <p:spPr>
            <a:xfrm>
              <a:off x="8911396" y="4159250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9" name="Straight Connector 308"/>
            <p:cNvSpPr/>
            <p:nvPr/>
          </p:nvSpPr>
          <p:spPr>
            <a:xfrm>
              <a:off x="8874631" y="4196011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6" name="Straight Connector 345"/>
            <p:cNvSpPr/>
            <p:nvPr/>
          </p:nvSpPr>
          <p:spPr>
            <a:xfrm>
              <a:off x="710665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7" name="Straight Connector 346"/>
            <p:cNvSpPr/>
            <p:nvPr/>
          </p:nvSpPr>
          <p:spPr>
            <a:xfrm>
              <a:off x="7069896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8" name="Straight Connector 347"/>
            <p:cNvSpPr/>
            <p:nvPr userDrawn="1"/>
          </p:nvSpPr>
          <p:spPr>
            <a:xfrm>
              <a:off x="7467607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9" name="Straight Connector 348"/>
            <p:cNvSpPr/>
            <p:nvPr userDrawn="1"/>
          </p:nvSpPr>
          <p:spPr>
            <a:xfrm>
              <a:off x="7430843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0" name="Straight Connector 349"/>
            <p:cNvSpPr/>
            <p:nvPr userDrawn="1"/>
          </p:nvSpPr>
          <p:spPr>
            <a:xfrm>
              <a:off x="7828554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1" name="Straight Connector 350"/>
            <p:cNvSpPr/>
            <p:nvPr userDrawn="1"/>
          </p:nvSpPr>
          <p:spPr>
            <a:xfrm>
              <a:off x="7791791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2" name="Straight Connector 351"/>
            <p:cNvSpPr/>
            <p:nvPr userDrawn="1"/>
          </p:nvSpPr>
          <p:spPr>
            <a:xfrm>
              <a:off x="8189501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3" name="Straight Connector 352"/>
            <p:cNvSpPr/>
            <p:nvPr userDrawn="1"/>
          </p:nvSpPr>
          <p:spPr>
            <a:xfrm>
              <a:off x="8152738" y="4917908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4" name="Straight Connector 353"/>
            <p:cNvSpPr/>
            <p:nvPr userDrawn="1"/>
          </p:nvSpPr>
          <p:spPr>
            <a:xfrm>
              <a:off x="8550449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5" name="Straight Connector 354"/>
            <p:cNvSpPr/>
            <p:nvPr userDrawn="1"/>
          </p:nvSpPr>
          <p:spPr>
            <a:xfrm>
              <a:off x="8513685" y="4917908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6" name="Straight Connector 355"/>
            <p:cNvSpPr/>
            <p:nvPr userDrawn="1"/>
          </p:nvSpPr>
          <p:spPr>
            <a:xfrm>
              <a:off x="8911396" y="4881145"/>
              <a:ext cx="0" cy="72856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57" name="Straight Connector 356"/>
            <p:cNvSpPr/>
            <p:nvPr userDrawn="1"/>
          </p:nvSpPr>
          <p:spPr>
            <a:xfrm>
              <a:off x="8874631" y="4917908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0" name="Straight Connector 369"/>
            <p:cNvSpPr/>
            <p:nvPr/>
          </p:nvSpPr>
          <p:spPr>
            <a:xfrm>
              <a:off x="710665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1" name="Straight Connector 370"/>
            <p:cNvSpPr/>
            <p:nvPr/>
          </p:nvSpPr>
          <p:spPr>
            <a:xfrm>
              <a:off x="7069896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2" name="Straight Connector 371"/>
            <p:cNvSpPr/>
            <p:nvPr/>
          </p:nvSpPr>
          <p:spPr>
            <a:xfrm>
              <a:off x="7467607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3" name="Straight Connector 372"/>
            <p:cNvSpPr/>
            <p:nvPr/>
          </p:nvSpPr>
          <p:spPr>
            <a:xfrm>
              <a:off x="7430843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4" name="Straight Connector 373"/>
            <p:cNvSpPr/>
            <p:nvPr/>
          </p:nvSpPr>
          <p:spPr>
            <a:xfrm>
              <a:off x="7828554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5" name="Straight Connector 374"/>
            <p:cNvSpPr/>
            <p:nvPr/>
          </p:nvSpPr>
          <p:spPr>
            <a:xfrm>
              <a:off x="7791791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6" name="Straight Connector 375"/>
            <p:cNvSpPr/>
            <p:nvPr/>
          </p:nvSpPr>
          <p:spPr>
            <a:xfrm>
              <a:off x="8189501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7" name="Straight Connector 376"/>
            <p:cNvSpPr/>
            <p:nvPr/>
          </p:nvSpPr>
          <p:spPr>
            <a:xfrm>
              <a:off x="8152738" y="4556959"/>
              <a:ext cx="72858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8" name="Straight Connector 377"/>
            <p:cNvSpPr/>
            <p:nvPr/>
          </p:nvSpPr>
          <p:spPr>
            <a:xfrm>
              <a:off x="8550449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79" name="Straight Connector 378"/>
            <p:cNvSpPr/>
            <p:nvPr/>
          </p:nvSpPr>
          <p:spPr>
            <a:xfrm>
              <a:off x="8513685" y="4556959"/>
              <a:ext cx="73524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80" name="Straight Connector 379"/>
            <p:cNvSpPr/>
            <p:nvPr/>
          </p:nvSpPr>
          <p:spPr>
            <a:xfrm>
              <a:off x="8911396" y="4520197"/>
              <a:ext cx="0" cy="72858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81" name="Straight Connector 380"/>
            <p:cNvSpPr/>
            <p:nvPr/>
          </p:nvSpPr>
          <p:spPr>
            <a:xfrm>
              <a:off x="8874631" y="4556959"/>
              <a:ext cx="73526" cy="0"/>
            </a:xfrm>
            <a:prstGeom prst="line">
              <a:avLst/>
            </a:prstGeom>
            <a:noFill/>
            <a:ln w="19050" cap="flat">
              <a:solidFill>
                <a:srgbClr val="D0E3F2"/>
              </a:solidFill>
              <a:prstDash val="solid"/>
              <a:miter/>
            </a:ln>
          </p:spPr>
          <p:txBody>
            <a:bodyPr vert="horz" wrap="none" lIns="3960" tIns="3960" rIns="3960" bIns="39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24551"/>
            <a:ext cx="10972800" cy="605731"/>
          </a:xfrm>
        </p:spPr>
        <p:txBody>
          <a:bodyPr anchor="t">
            <a:normAutofit/>
          </a:bodyPr>
          <a:lstStyle>
            <a:lvl1pPr algn="ctr">
              <a:defRPr sz="2400" b="0" i="1" cap="none">
                <a:solidFill>
                  <a:srgbClr val="228AD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825684"/>
            <a:ext cx="10972800" cy="2072640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 b="1" cap="all" spc="93" baseline="0">
                <a:solidFill>
                  <a:schemeClr val="accent4"/>
                </a:solidFill>
                <a:latin typeface="+mj-lt"/>
                <a:cs typeface="Calibri ligh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z="1067" kern="100" spc="80" dirty="0"/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79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954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8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7536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z="1067" kern="100" spc="80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90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311-AB12-49ED-BC1B-6B4071BC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60D2-3604-442D-AA30-C84BD1A9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9924-0F9A-4624-87F3-4A6F5CB1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0103-4BFB-49B5-BEB8-0FEB65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A08A-95D4-42C8-A3A4-6DE16F61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7536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67655"/>
            <a:ext cx="5386917" cy="463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kern="900" spc="67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6002"/>
            <a:ext cx="5386917" cy="3916537"/>
          </a:xfrm>
        </p:spPr>
        <p:txBody>
          <a:bodyPr rIns="274320"/>
          <a:lstStyle>
            <a:lvl1pPr>
              <a:spcBef>
                <a:spcPts val="0"/>
              </a:spcBef>
              <a:spcAft>
                <a:spcPts val="800"/>
              </a:spcAft>
              <a:defRPr sz="2400"/>
            </a:lvl1pPr>
            <a:lvl2pPr>
              <a:spcBef>
                <a:spcPts val="0"/>
              </a:spcBef>
              <a:spcAft>
                <a:spcPts val="800"/>
              </a:spcAft>
              <a:defRPr sz="2133"/>
            </a:lvl2pPr>
            <a:lvl3pPr>
              <a:spcBef>
                <a:spcPts val="0"/>
              </a:spcBef>
              <a:spcAft>
                <a:spcPts val="800"/>
              </a:spcAft>
              <a:defRPr sz="1867"/>
            </a:lvl3pPr>
            <a:lvl4pPr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spcBef>
                <a:spcPts val="0"/>
              </a:spcBef>
              <a:spcAft>
                <a:spcPts val="800"/>
              </a:spcAft>
              <a:defRPr sz="13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67655"/>
            <a:ext cx="5389033" cy="463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kern="900" spc="67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6002"/>
            <a:ext cx="5389033" cy="3916537"/>
          </a:xfrm>
        </p:spPr>
        <p:txBody>
          <a:bodyPr rIns="274320"/>
          <a:lstStyle>
            <a:lvl1pPr>
              <a:spcBef>
                <a:spcPts val="0"/>
              </a:spcBef>
              <a:spcAft>
                <a:spcPts val="800"/>
              </a:spcAft>
              <a:defRPr sz="2400"/>
            </a:lvl1pPr>
            <a:lvl2pPr>
              <a:spcBef>
                <a:spcPts val="0"/>
              </a:spcBef>
              <a:spcAft>
                <a:spcPts val="800"/>
              </a:spcAft>
              <a:defRPr sz="2133"/>
            </a:lvl2pPr>
            <a:lvl3pPr>
              <a:spcBef>
                <a:spcPts val="0"/>
              </a:spcBef>
              <a:spcAft>
                <a:spcPts val="800"/>
              </a:spcAft>
              <a:defRPr sz="1867"/>
            </a:lvl3pPr>
            <a:lvl4pPr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spcBef>
                <a:spcPts val="0"/>
              </a:spcBef>
              <a:spcAft>
                <a:spcPts val="800"/>
              </a:spcAft>
              <a:defRPr sz="13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even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75360"/>
          </a:xfrm>
        </p:spPr>
        <p:txBody>
          <a:bodyPr anchor="t"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 flipH="1">
            <a:off x="4267200" y="1567657"/>
            <a:ext cx="7315200" cy="4525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 flipH="1">
            <a:off x="609601" y="1567657"/>
            <a:ext cx="3475567" cy="4525433"/>
          </a:xfrm>
        </p:spPr>
        <p:txBody>
          <a:bodyPr/>
          <a:lstStyle>
            <a:lvl1pPr marL="341367" indent="-341367">
              <a:defRPr sz="1867"/>
            </a:lvl1pPr>
            <a:lvl2pPr marL="865610" indent="-256026">
              <a:defRPr sz="1600"/>
            </a:lvl2pPr>
            <a:lvl3pPr marL="1402045" indent="-182875">
              <a:defRPr sz="1333"/>
            </a:lvl3pPr>
            <a:lvl4pPr marL="2011630" indent="-182875">
              <a:defRPr sz="1200"/>
            </a:lvl4pPr>
            <a:lvl5pPr marL="2621214" indent="-182875">
              <a:defRPr sz="10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&amp; Captio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98051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" y="5160168"/>
            <a:ext cx="10972800" cy="933451"/>
          </a:xfrm>
        </p:spPr>
        <p:txBody>
          <a:bodyPr>
            <a:no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568452"/>
            <a:ext cx="12192000" cy="45254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7536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661" y="275433"/>
            <a:ext cx="10014739" cy="5818452"/>
          </a:xfrm>
        </p:spPr>
        <p:txBody>
          <a:bodyPr/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marL="457189" marR="0" lvl="1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457189" marR="0" lvl="2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457189" marR="0" lvl="3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457189" marR="0" lvl="4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>
          <a:xfrm rot="10800000">
            <a:off x="274643" y="275167"/>
            <a:ext cx="975360" cy="5818717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7536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6765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780" y="6316091"/>
            <a:ext cx="431945" cy="365760"/>
          </a:xfrm>
          <a:prstGeom prst="rect">
            <a:avLst/>
          </a:prstGeom>
          <a:ln>
            <a:noFill/>
          </a:ln>
        </p:spPr>
        <p:txBody>
          <a:bodyPr vert="horz" lIns="0" tIns="0" rIns="91440" bIns="36576" rtlCol="0" anchor="b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426720" y="6316091"/>
            <a:ext cx="2844800" cy="365125"/>
          </a:xfrm>
          <a:prstGeom prst="rect">
            <a:avLst/>
          </a:prstGeom>
        </p:spPr>
        <p:txBody>
          <a:bodyPr vert="horz" lIns="121920" tIns="0" rIns="121920" bIns="48768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0" kern="100" spc="80" dirty="0">
                <a:solidFill>
                  <a:schemeClr val="accent4"/>
                </a:solidFill>
              </a:rPr>
              <a:t>APPRENDA.COM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312978" y="6315034"/>
            <a:ext cx="2419060" cy="366183"/>
          </a:xfrm>
          <a:prstGeom prst="rect">
            <a:avLst/>
          </a:prstGeom>
        </p:spPr>
        <p:txBody>
          <a:bodyPr vert="horz" lIns="91440" tIns="0" rIns="0" bIns="36576" rtlCol="0" anchor="b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6430677"/>
            <a:ext cx="24384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7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609585" rtl="0" eaLnBrk="1" latinLnBrk="0" hangingPunct="1"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Calibri light"/>
        </a:defRPr>
      </a:lvl1pPr>
    </p:titleStyle>
    <p:bodyStyle>
      <a:lvl1pPr marL="457189" indent="-457189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Calibri light"/>
        </a:defRPr>
      </a:lvl1pPr>
      <a:lvl2pPr marL="990575" indent="-380990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Calibri light"/>
        </a:defRPr>
      </a:lvl2pPr>
      <a:lvl3pPr marL="1523962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Calibri light"/>
        </a:defRPr>
      </a:lvl3pPr>
      <a:lvl4pPr marL="2133547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+mn-ea"/>
          <a:cs typeface="Calibri light"/>
        </a:defRPr>
      </a:lvl4pPr>
      <a:lvl5pPr marL="2743131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Calibri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6765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426720" y="6316091"/>
            <a:ext cx="2844800" cy="365125"/>
          </a:xfrm>
          <a:prstGeom prst="rect">
            <a:avLst/>
          </a:prstGeom>
        </p:spPr>
        <p:txBody>
          <a:bodyPr vert="horz" lIns="121920" tIns="0" rIns="121920" bIns="48768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0" kern="100" spc="80" dirty="0">
                <a:solidFill>
                  <a:schemeClr val="accent4"/>
                </a:solidFill>
              </a:rPr>
              <a:t>APPRENDA.COM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6430677"/>
            <a:ext cx="243840" cy="24384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780" y="6316091"/>
            <a:ext cx="431945" cy="365760"/>
          </a:xfrm>
          <a:prstGeom prst="rect">
            <a:avLst/>
          </a:prstGeom>
          <a:ln>
            <a:noFill/>
          </a:ln>
        </p:spPr>
        <p:txBody>
          <a:bodyPr vert="horz" lIns="0" tIns="0" rIns="91440" bIns="36576" rtlCol="0" anchor="b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312978" y="6315034"/>
            <a:ext cx="2419060" cy="366183"/>
          </a:xfrm>
          <a:prstGeom prst="rect">
            <a:avLst/>
          </a:prstGeom>
        </p:spPr>
        <p:txBody>
          <a:bodyPr vert="horz" lIns="91440" tIns="0" rIns="0" bIns="36576" rtlCol="0" anchor="b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accent4"/>
                </a:solidFill>
              </a:defRPr>
            </a:lvl1pPr>
          </a:lstStyle>
          <a:p>
            <a:pPr algn="r"/>
            <a:r>
              <a:rPr lang="en-US" sz="1067" kern="100" spc="8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03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sldNum="0" hdr="0" dt="0"/>
  <p:txStyles>
    <p:titleStyle>
      <a:lvl1pPr algn="ctr" defTabSz="609585" rtl="0" eaLnBrk="1" latinLnBrk="0" hangingPunct="1"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Calibri light"/>
        </a:defRPr>
      </a:lvl1pPr>
    </p:titleStyle>
    <p:bodyStyle>
      <a:lvl1pPr marL="457189" indent="-457189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Calibri light"/>
        </a:defRPr>
      </a:lvl1pPr>
      <a:lvl2pPr marL="990575" indent="-380990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Calibri light"/>
        </a:defRPr>
      </a:lvl2pPr>
      <a:lvl3pPr marL="1523962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Calibri light"/>
        </a:defRPr>
      </a:lvl3pPr>
      <a:lvl4pPr marL="2133547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+mn-ea"/>
          <a:cs typeface="Calibri light"/>
        </a:defRPr>
      </a:lvl4pPr>
      <a:lvl5pPr marL="2743131" indent="-304792" algn="l" defTabSz="609585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Calibri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859701-5294-4A51-BDA9-5E8F6B454A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E0E5B-6F31-4D6C-9A5D-59A71F332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GoCD</a:t>
            </a:r>
            <a:r>
              <a:rPr lang="en-US" dirty="0"/>
              <a:t> Fundamentals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D430AF-B483-47D8-80B0-669FD7384C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EC0865-481E-4241-B721-E9BE1F4EBB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Jason van Brackel, Solutions Architect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374D1-8A94-4A8A-8750-53557A656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C506FA-A7EB-448F-BA0E-8B4516419E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C8975-C33B-43BA-B789-145EEA2BCCC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Content Placeholder 4" descr="Computer">
            <a:extLst>
              <a:ext uri="{FF2B5EF4-FFF2-40B4-BE49-F238E27FC236}">
                <a16:creationId xmlns:a16="http://schemas.microsoft.com/office/drawing/2014/main" id="{48D35572-666B-4D4B-A702-BB689A09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4287" y="2128617"/>
            <a:ext cx="2253714" cy="2253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D4956B-5223-48B0-A98C-C5C55AB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Agents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3363B78F-6BB8-4C34-B376-F9E241DBF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2267" y="2094848"/>
            <a:ext cx="2253714" cy="2253714"/>
          </a:xfrm>
        </p:spPr>
      </p:pic>
      <p:pic>
        <p:nvPicPr>
          <p:cNvPr id="7" name="Picture 4" descr="https://upload.wikimedia.org/wikipedia/commons/thumb/e/ee/Windows_logo_%E2%80%93_2012_%28dark_blue%29.svg/512px-Windows_logo_%E2%80%93_2012_%28dark_blue%29.svg.png">
            <a:extLst>
              <a:ext uri="{FF2B5EF4-FFF2-40B4-BE49-F238E27FC236}">
                <a16:creationId xmlns:a16="http://schemas.microsoft.com/office/drawing/2014/main" id="{C78CD926-5E5E-45A8-BE51-666653BF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26773" y="3570146"/>
            <a:ext cx="181675" cy="1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l Capitan Logo.png">
            <a:extLst>
              <a:ext uri="{FF2B5EF4-FFF2-40B4-BE49-F238E27FC236}">
                <a16:creationId xmlns:a16="http://schemas.microsoft.com/office/drawing/2014/main" id="{1575EB58-2FFE-4F59-9FC1-DC17D316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5431" y="3359852"/>
            <a:ext cx="141156" cy="14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Monitor">
            <a:extLst>
              <a:ext uri="{FF2B5EF4-FFF2-40B4-BE49-F238E27FC236}">
                <a16:creationId xmlns:a16="http://schemas.microsoft.com/office/drawing/2014/main" id="{8F9CCF91-139E-46B1-AEC7-D112E50E5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4600" y="1076878"/>
            <a:ext cx="1300316" cy="1300316"/>
          </a:xfrm>
          <a:prstGeom prst="rect">
            <a:avLst/>
          </a:prstGeom>
        </p:spPr>
      </p:pic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E7A64998-C8E8-49B9-B573-EDA5987076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1444" y="2778775"/>
            <a:ext cx="482954" cy="486943"/>
          </a:xfrm>
          <a:prstGeom prst="rect">
            <a:avLst/>
          </a:prstGeom>
        </p:spPr>
      </p:pic>
      <p:pic>
        <p:nvPicPr>
          <p:cNvPr id="16" name="Graphic 15" descr="Tablet">
            <a:extLst>
              <a:ext uri="{FF2B5EF4-FFF2-40B4-BE49-F238E27FC236}">
                <a16:creationId xmlns:a16="http://schemas.microsoft.com/office/drawing/2014/main" id="{B74B4CB5-B12E-4BFD-8415-AF473439E1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88727" y="2700392"/>
            <a:ext cx="402573" cy="40257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CEF659-81E9-4AD0-8468-E9772B1CE67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605981" y="1727036"/>
            <a:ext cx="2718619" cy="1494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0260CB-0EB1-4061-A99B-1863935015EA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>
            <a:off x="3605981" y="3221705"/>
            <a:ext cx="2398306" cy="3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File:Docker (container engine) logo.png">
            <a:extLst>
              <a:ext uri="{FF2B5EF4-FFF2-40B4-BE49-F238E27FC236}">
                <a16:creationId xmlns:a16="http://schemas.microsoft.com/office/drawing/2014/main" id="{F53F6C6A-CFC6-41B5-B9A6-0EAB0AEE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82" y="1585650"/>
            <a:ext cx="591565" cy="1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El Capitan Logo.png">
            <a:extLst>
              <a:ext uri="{FF2B5EF4-FFF2-40B4-BE49-F238E27FC236}">
                <a16:creationId xmlns:a16="http://schemas.microsoft.com/office/drawing/2014/main" id="{31C8766A-5D5B-442F-9F1D-749C9CC2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87470" y="5595040"/>
            <a:ext cx="141156" cy="14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Tux.svg">
            <a:extLst>
              <a:ext uri="{FF2B5EF4-FFF2-40B4-BE49-F238E27FC236}">
                <a16:creationId xmlns:a16="http://schemas.microsoft.com/office/drawing/2014/main" id="{6626DDC0-5A6F-4527-B955-966A80E9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4747" y="2783877"/>
            <a:ext cx="199906" cy="23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raphic 55" descr="Monitor">
            <a:extLst>
              <a:ext uri="{FF2B5EF4-FFF2-40B4-BE49-F238E27FC236}">
                <a16:creationId xmlns:a16="http://schemas.microsoft.com/office/drawing/2014/main" id="{13AD0434-BD74-43A3-8795-2A12106471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87267" y="2713742"/>
            <a:ext cx="434866" cy="434866"/>
          </a:xfrm>
          <a:prstGeom prst="rect">
            <a:avLst/>
          </a:prstGeom>
        </p:spPr>
      </p:pic>
      <p:pic>
        <p:nvPicPr>
          <p:cNvPr id="39" name="Picture 4" descr="https://upload.wikimedia.org/wikipedia/commons/thumb/e/ee/Windows_logo_%E2%80%93_2012_%28dark_blue%29.svg/512px-Windows_logo_%E2%80%93_2012_%28dark_blue%29.svg.png">
            <a:extLst>
              <a:ext uri="{FF2B5EF4-FFF2-40B4-BE49-F238E27FC236}">
                <a16:creationId xmlns:a16="http://schemas.microsoft.com/office/drawing/2014/main" id="{78C54ADE-2895-4068-9E4F-3228229A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196" y="3109324"/>
            <a:ext cx="479213" cy="47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Monitor">
            <a:extLst>
              <a:ext uri="{FF2B5EF4-FFF2-40B4-BE49-F238E27FC236}">
                <a16:creationId xmlns:a16="http://schemas.microsoft.com/office/drawing/2014/main" id="{06410B9C-0D48-48D4-BC8F-DF1E71212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2763" y="5260720"/>
            <a:ext cx="1300316" cy="1300316"/>
          </a:xfrm>
          <a:prstGeom prst="rect">
            <a:avLst/>
          </a:prstGeom>
        </p:spPr>
      </p:pic>
      <p:pic>
        <p:nvPicPr>
          <p:cNvPr id="73" name="Graphic 72" descr="Monitor">
            <a:extLst>
              <a:ext uri="{FF2B5EF4-FFF2-40B4-BE49-F238E27FC236}">
                <a16:creationId xmlns:a16="http://schemas.microsoft.com/office/drawing/2014/main" id="{1B800730-CB2E-4B8E-8E13-322E2B2D3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4056" y="3981354"/>
            <a:ext cx="1300316" cy="130031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F55939-9555-4069-9E77-1FD93EBF50BB}"/>
              </a:ext>
            </a:extLst>
          </p:cNvPr>
          <p:cNvCxnSpPr>
            <a:cxnSpLocks/>
            <a:stCxn id="5" idx="3"/>
            <a:endCxn id="72" idx="1"/>
          </p:cNvCxnSpPr>
          <p:nvPr/>
        </p:nvCxnSpPr>
        <p:spPr>
          <a:xfrm>
            <a:off x="3605981" y="3221705"/>
            <a:ext cx="2496782" cy="2689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A4B4C9-B7B2-4BD0-BA53-AEF01CD6CA1B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>
            <a:off x="3605981" y="3221705"/>
            <a:ext cx="2498075" cy="140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2" descr="File:Tux.svg">
            <a:extLst>
              <a:ext uri="{FF2B5EF4-FFF2-40B4-BE49-F238E27FC236}">
                <a16:creationId xmlns:a16="http://schemas.microsoft.com/office/drawing/2014/main" id="{82BCC62D-08DA-4AFE-960B-4FAD31CE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045" y="3077024"/>
            <a:ext cx="199906" cy="23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File:Tux.svg">
            <a:extLst>
              <a:ext uri="{FF2B5EF4-FFF2-40B4-BE49-F238E27FC236}">
                <a16:creationId xmlns:a16="http://schemas.microsoft.com/office/drawing/2014/main" id="{926DF8E7-0FF6-42B5-89E7-DA9EB0C47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6788" y="4314026"/>
            <a:ext cx="372265" cy="4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https://upload.wikimedia.org/wikipedia/commons/thumb/e/ee/Windows_logo_%E2%80%93_2012_%28dark_blue%29.svg/512px-Windows_logo_%E2%80%93_2012_%28dark_blue%29.svg.png">
            <a:extLst>
              <a:ext uri="{FF2B5EF4-FFF2-40B4-BE49-F238E27FC236}">
                <a16:creationId xmlns:a16="http://schemas.microsoft.com/office/drawing/2014/main" id="{1FE27637-5078-429A-A18E-45D9E805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02300" y="5665618"/>
            <a:ext cx="316920" cy="3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4" descr="https://upload.wikimedia.org/wikipedia/commons/thumb/f/fa/Apple_logo_black.svg/170px-Apple_logo_black.svg.png">
            <a:extLst>
              <a:ext uri="{FF2B5EF4-FFF2-40B4-BE49-F238E27FC236}">
                <a16:creationId xmlns:a16="http://schemas.microsoft.com/office/drawing/2014/main" id="{3A28F48D-6C1F-4061-8450-6E1B93CF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15" y="2814827"/>
            <a:ext cx="156796" cy="1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6" descr="Android robot 2014.svg">
            <a:extLst>
              <a:ext uri="{FF2B5EF4-FFF2-40B4-BE49-F238E27FC236}">
                <a16:creationId xmlns:a16="http://schemas.microsoft.com/office/drawing/2014/main" id="{E6581379-9813-4C6C-86EA-58FD40A8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91" y="2893225"/>
            <a:ext cx="206477" cy="2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63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39B2-B80D-4F56-8957-430C3591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E2A5-4C6B-4307-9076-66AEAEC3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support for other languages and frameworks</a:t>
            </a:r>
          </a:p>
          <a:p>
            <a:r>
              <a:rPr lang="en-US" dirty="0"/>
              <a:t>Cover end-to-end operations for CI/CD</a:t>
            </a:r>
          </a:p>
          <a:p>
            <a:pPr lvl="1"/>
            <a:r>
              <a:rPr lang="en-US" dirty="0"/>
              <a:t>Source Control Management</a:t>
            </a:r>
          </a:p>
          <a:p>
            <a:pPr lvl="1"/>
            <a:r>
              <a:rPr lang="en-US" dirty="0"/>
              <a:t>Tasks (Checking Code, Compiling, Security Scanning, Image Creating)</a:t>
            </a:r>
          </a:p>
          <a:p>
            <a:r>
              <a:rPr lang="en-US" dirty="0"/>
              <a:t>Cover operational mechanics of </a:t>
            </a:r>
            <a:r>
              <a:rPr lang="en-US" dirty="0" err="1"/>
              <a:t>GoCD</a:t>
            </a:r>
            <a:endParaRPr lang="en-US" dirty="0"/>
          </a:p>
          <a:p>
            <a:pPr lvl="1"/>
            <a:r>
              <a:rPr lang="en-US" dirty="0"/>
              <a:t>Authentication &amp; Authorization</a:t>
            </a:r>
          </a:p>
          <a:p>
            <a:pPr lvl="1"/>
            <a:r>
              <a:rPr lang="en-US" dirty="0"/>
              <a:t>Elastic Agents</a:t>
            </a:r>
          </a:p>
          <a:p>
            <a:pPr lvl="1"/>
            <a:r>
              <a:rPr lang="en-US" dirty="0"/>
              <a:t>Configuration</a:t>
            </a:r>
          </a:p>
          <a:p>
            <a:r>
              <a:rPr lang="en-US" dirty="0"/>
              <a:t>May be commercially or community supported </a:t>
            </a:r>
          </a:p>
          <a:p>
            <a:r>
              <a:rPr lang="en-US" dirty="0"/>
              <a:t>64 currently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EB2F-C124-4EFC-A8B1-57EA69C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Software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986B-C23F-42D6-B927-61C91864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Supported Operating Systems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Agents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Plugins</a:t>
            </a:r>
          </a:p>
          <a:p>
            <a:pPr lvl="1"/>
            <a:r>
              <a:rPr lang="en-US" dirty="0"/>
              <a:t>Package Repository</a:t>
            </a:r>
          </a:p>
          <a:p>
            <a:pPr lvl="1"/>
            <a:r>
              <a:rPr lang="en-US" dirty="0"/>
              <a:t>Task</a:t>
            </a:r>
          </a:p>
          <a:p>
            <a:pPr lvl="1"/>
            <a:r>
              <a:rPr lang="en-US" dirty="0"/>
              <a:t>Notification</a:t>
            </a:r>
          </a:p>
          <a:p>
            <a:pPr lvl="1"/>
            <a:r>
              <a:rPr lang="en-US" dirty="0"/>
              <a:t>SCM</a:t>
            </a:r>
          </a:p>
          <a:p>
            <a:pPr lvl="1"/>
            <a:r>
              <a:rPr lang="en-US" dirty="0" err="1"/>
              <a:t>AuthN</a:t>
            </a:r>
            <a:r>
              <a:rPr lang="en-US" dirty="0"/>
              <a:t>/</a:t>
            </a:r>
            <a:r>
              <a:rPr lang="en-US" dirty="0" err="1"/>
              <a:t>AuthZ</a:t>
            </a:r>
            <a:endParaRPr lang="en-US" dirty="0"/>
          </a:p>
          <a:p>
            <a:pPr lvl="1"/>
            <a:r>
              <a:rPr lang="en-US" dirty="0"/>
              <a:t>Elastic Agents</a:t>
            </a:r>
          </a:p>
          <a:p>
            <a:pPr lvl="1"/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9869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B6CE-A47D-4F5A-93F7-65F3859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AF35-FBE0-4D63-B374-1AAC35BD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Tasks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Artifacts</a:t>
            </a:r>
          </a:p>
          <a:p>
            <a:r>
              <a:rPr lang="en-US" dirty="0"/>
              <a:t>Stages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Fan Out</a:t>
            </a:r>
          </a:p>
          <a:p>
            <a:r>
              <a:rPr lang="en-US" dirty="0"/>
              <a:t>Fan In</a:t>
            </a:r>
          </a:p>
          <a:p>
            <a:r>
              <a:rPr lang="en-US" dirty="0"/>
              <a:t>Material</a:t>
            </a:r>
          </a:p>
          <a:p>
            <a:r>
              <a:rPr lang="en-US" dirty="0"/>
              <a:t>Environment Variables</a:t>
            </a:r>
          </a:p>
          <a:p>
            <a:r>
              <a:rPr lang="en-US" dirty="0"/>
              <a:t>Value Stream Map</a:t>
            </a:r>
          </a:p>
        </p:txBody>
      </p:sp>
    </p:spTree>
    <p:extLst>
      <p:ext uri="{BB962C8B-B14F-4D97-AF65-F5344CB8AC3E}">
        <p14:creationId xmlns:p14="http://schemas.microsoft.com/office/powerpoint/2010/main" val="248468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1217-50E3-4FCB-BD43-BCF35CC5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8229-B93F-4F78-9CA7-82981370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smallest unit of work</a:t>
            </a:r>
          </a:p>
          <a:p>
            <a:r>
              <a:rPr lang="en-US" dirty="0"/>
              <a:t>Run on Agents</a:t>
            </a:r>
          </a:p>
          <a:p>
            <a:r>
              <a:rPr lang="en-US" dirty="0"/>
              <a:t>Represents a single operation</a:t>
            </a:r>
          </a:p>
        </p:txBody>
      </p:sp>
    </p:spTree>
    <p:extLst>
      <p:ext uri="{BB962C8B-B14F-4D97-AF65-F5344CB8AC3E}">
        <p14:creationId xmlns:p14="http://schemas.microsoft.com/office/powerpoint/2010/main" val="24592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B1D4-EEF1-4F1F-AAFD-057CFB43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C895-5017-4974-ABB5-8720CD26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tasks run in sequential order</a:t>
            </a:r>
          </a:p>
          <a:p>
            <a:r>
              <a:rPr lang="en-US" dirty="0"/>
              <a:t>All task of a job run on the same agent</a:t>
            </a:r>
          </a:p>
          <a:p>
            <a:r>
              <a:rPr lang="en-US" dirty="0"/>
              <a:t>Creates Artifacts</a:t>
            </a:r>
          </a:p>
        </p:txBody>
      </p:sp>
    </p:spTree>
    <p:extLst>
      <p:ext uri="{BB962C8B-B14F-4D97-AF65-F5344CB8AC3E}">
        <p14:creationId xmlns:p14="http://schemas.microsoft.com/office/powerpoint/2010/main" val="342352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F0B3-227E-4089-9772-0B2B54AD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8145-5A90-4A3F-989F-76033FCC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created by a job</a:t>
            </a:r>
          </a:p>
          <a:p>
            <a:pPr lvl="1"/>
            <a:r>
              <a:rPr lang="en-US" dirty="0"/>
              <a:t>Code Coverage Reports</a:t>
            </a:r>
          </a:p>
          <a:p>
            <a:pPr lvl="1"/>
            <a:r>
              <a:rPr lang="en-US" dirty="0"/>
              <a:t>Compiled Source</a:t>
            </a:r>
          </a:p>
          <a:p>
            <a:pPr lvl="1"/>
            <a:r>
              <a:rPr lang="en-US" dirty="0"/>
              <a:t>Installation Files</a:t>
            </a:r>
          </a:p>
          <a:p>
            <a:pPr lvl="1"/>
            <a:r>
              <a:rPr lang="en-US" dirty="0"/>
              <a:t>Container Image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Fulfills the Continuous Delivery Principle</a:t>
            </a:r>
          </a:p>
          <a:p>
            <a:pPr lvl="1"/>
            <a:r>
              <a:rPr lang="en-US" dirty="0"/>
              <a:t>Only build you artifacts once.</a:t>
            </a:r>
          </a:p>
        </p:txBody>
      </p:sp>
    </p:spTree>
    <p:extLst>
      <p:ext uri="{BB962C8B-B14F-4D97-AF65-F5344CB8AC3E}">
        <p14:creationId xmlns:p14="http://schemas.microsoft.com/office/powerpoint/2010/main" val="277835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E885-66BD-48EF-B786-2AACCBA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2B2A-44D5-4EAC-8884-2A01C5DA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independent Jobs</a:t>
            </a:r>
          </a:p>
          <a:p>
            <a:r>
              <a:rPr lang="en-US" dirty="0"/>
              <a:t>Are non-sequential</a:t>
            </a:r>
          </a:p>
          <a:p>
            <a:r>
              <a:rPr lang="en-US" dirty="0"/>
              <a:t>Run in parallel</a:t>
            </a:r>
          </a:p>
          <a:p>
            <a:r>
              <a:rPr lang="en-US" dirty="0"/>
              <a:t>Assuming you have enough agents they’ll start together</a:t>
            </a:r>
          </a:p>
        </p:txBody>
      </p:sp>
    </p:spTree>
    <p:extLst>
      <p:ext uri="{BB962C8B-B14F-4D97-AF65-F5344CB8AC3E}">
        <p14:creationId xmlns:p14="http://schemas.microsoft.com/office/powerpoint/2010/main" val="217619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8156-26E0-4BB2-A1F8-2A3A80A5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AB4A-4771-4B01-A65C-CAC31DBE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flow of work though </a:t>
            </a:r>
            <a:r>
              <a:rPr lang="en-US" dirty="0" err="1"/>
              <a:t>GoCD</a:t>
            </a:r>
            <a:endParaRPr lang="en-US" dirty="0"/>
          </a:p>
          <a:p>
            <a:r>
              <a:rPr lang="en-US" dirty="0"/>
              <a:t>Pipelines rely on and are triggered by Material</a:t>
            </a:r>
          </a:p>
        </p:txBody>
      </p:sp>
    </p:spTree>
    <p:extLst>
      <p:ext uri="{BB962C8B-B14F-4D97-AF65-F5344CB8AC3E}">
        <p14:creationId xmlns:p14="http://schemas.microsoft.com/office/powerpoint/2010/main" val="136047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793-CEC9-4E0C-92A1-7C80DC0D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Upstream vs. Downstream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A46E-FA19-4D1C-8C5C-5B82A2E8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1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E184-C47E-4A98-8942-D5C995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your eyes for a second…</a:t>
            </a:r>
          </a:p>
        </p:txBody>
      </p:sp>
    </p:spTree>
    <p:extLst>
      <p:ext uri="{BB962C8B-B14F-4D97-AF65-F5344CB8AC3E}">
        <p14:creationId xmlns:p14="http://schemas.microsoft.com/office/powerpoint/2010/main" val="378057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444-D965-4482-AE8C-F13AFD40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7A4C-5DC3-4FF2-AFD1-A6F5BF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triggers the beginning of a pipeline</a:t>
            </a:r>
          </a:p>
          <a:p>
            <a:pPr lvl="1"/>
            <a:r>
              <a:rPr lang="en-US" dirty="0"/>
              <a:t>Source code check-in</a:t>
            </a:r>
          </a:p>
          <a:p>
            <a:pPr lvl="1"/>
            <a:r>
              <a:rPr lang="en-US" dirty="0"/>
              <a:t>Manual trigger</a:t>
            </a:r>
          </a:p>
          <a:p>
            <a:pPr lvl="1"/>
            <a:r>
              <a:rPr lang="en-US" dirty="0"/>
              <a:t>Timing trigger</a:t>
            </a:r>
          </a:p>
          <a:p>
            <a:pPr lvl="1"/>
            <a:r>
              <a:rPr lang="en-US" dirty="0"/>
              <a:t>Artifacts from another pipeline</a:t>
            </a:r>
          </a:p>
          <a:p>
            <a:pPr lvl="2"/>
            <a:r>
              <a:rPr lang="en-US" dirty="0"/>
              <a:t>“Pipeline Dependency”</a:t>
            </a:r>
          </a:p>
          <a:p>
            <a:pPr lvl="1"/>
            <a:r>
              <a:rPr lang="en-US" dirty="0"/>
              <a:t>Pipelines can have multiple Material dependencies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8AFC-2DF2-42BB-97A2-F4FB24B5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D88F-7C32-4169-9298-880B7676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Variables are user-defined variables that are defined in the configuration</a:t>
            </a:r>
          </a:p>
          <a:p>
            <a:r>
              <a:rPr lang="en-US" dirty="0"/>
              <a:t>Not to be confused with Environments</a:t>
            </a:r>
          </a:p>
          <a:p>
            <a:r>
              <a:rPr lang="en-US" dirty="0"/>
              <a:t>For variables declared at multiple levels, the finest grained unit’s version takes precedence. </a:t>
            </a:r>
          </a:p>
        </p:txBody>
      </p:sp>
    </p:spTree>
    <p:extLst>
      <p:ext uri="{BB962C8B-B14F-4D97-AF65-F5344CB8AC3E}">
        <p14:creationId xmlns:p14="http://schemas.microsoft.com/office/powerpoint/2010/main" val="348225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ABAE-A259-4888-83D0-16C779E4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45EB-279A-4937-84F7-0D748A22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view of a pipeline</a:t>
            </a:r>
          </a:p>
          <a:p>
            <a:r>
              <a:rPr lang="en-US" dirty="0"/>
              <a:t>Shows upstream dependencies </a:t>
            </a:r>
          </a:p>
        </p:txBody>
      </p:sp>
    </p:spTree>
    <p:extLst>
      <p:ext uri="{BB962C8B-B14F-4D97-AF65-F5344CB8AC3E}">
        <p14:creationId xmlns:p14="http://schemas.microsoft.com/office/powerpoint/2010/main" val="923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99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6E58-7A59-4AEF-8DAE-44BC4547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E78F-0872-45FD-A3A8-396594B5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Mechanics</a:t>
            </a:r>
          </a:p>
          <a:p>
            <a:r>
              <a:rPr lang="en-US" dirty="0"/>
              <a:t>Concepts</a:t>
            </a:r>
          </a:p>
          <a:p>
            <a:r>
              <a:rPr lang="en-US" dirty="0"/>
              <a:t>Project Walkthrough</a:t>
            </a:r>
          </a:p>
          <a:p>
            <a:r>
              <a:rPr lang="en-US" dirty="0"/>
              <a:t>Feel free to ask questions as we go!</a:t>
            </a:r>
          </a:p>
        </p:txBody>
      </p:sp>
    </p:spTree>
    <p:extLst>
      <p:ext uri="{BB962C8B-B14F-4D97-AF65-F5344CB8AC3E}">
        <p14:creationId xmlns:p14="http://schemas.microsoft.com/office/powerpoint/2010/main" val="68878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EB2F-C124-4EFC-A8B1-57EA69C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986B-C23F-42D6-B927-61C91864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Operating Systems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Agents</a:t>
            </a:r>
          </a:p>
          <a:p>
            <a:r>
              <a:rPr lang="en-US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412400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405099-857F-4D64-88D0-53BAA91B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CA56A-8A13-46F9-895B-A0076791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Authored in Java</a:t>
            </a:r>
          </a:p>
          <a:p>
            <a:endParaRPr lang="en-US" dirty="0"/>
          </a:p>
        </p:txBody>
      </p:sp>
      <p:pic>
        <p:nvPicPr>
          <p:cNvPr id="1026" name="Picture 2" descr="File:Tux.svg">
            <a:extLst>
              <a:ext uri="{FF2B5EF4-FFF2-40B4-BE49-F238E27FC236}">
                <a16:creationId xmlns:a16="http://schemas.microsoft.com/office/drawing/2014/main" id="{D9173DD4-71D1-4551-ACE0-24B2B28A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8353"/>
            <a:ext cx="2667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e/ee/Windows_logo_%E2%80%93_2012_%28dark_blue%29.svg/512px-Windows_logo_%E2%80%93_2012_%28dark_blue%29.svg.png">
            <a:extLst>
              <a:ext uri="{FF2B5EF4-FFF2-40B4-BE49-F238E27FC236}">
                <a16:creationId xmlns:a16="http://schemas.microsoft.com/office/drawing/2014/main" id="{7107C062-2871-4B6B-BA71-E72A17D3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43" y="2917721"/>
            <a:ext cx="3067665" cy="30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 Capitan Logo.png">
            <a:extLst>
              <a:ext uri="{FF2B5EF4-FFF2-40B4-BE49-F238E27FC236}">
                <a16:creationId xmlns:a16="http://schemas.microsoft.com/office/drawing/2014/main" id="{5B9CB5D0-7B8B-4677-A5AA-0DFE1C4F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32609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7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4BFC-1617-438E-9FFD-F0D29924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DEB-7423-4D77-8875-2D2B350A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configuration</a:t>
            </a:r>
          </a:p>
          <a:p>
            <a:r>
              <a:rPr lang="en-US" dirty="0"/>
              <a:t>Managing pipelines</a:t>
            </a:r>
          </a:p>
          <a:p>
            <a:r>
              <a:rPr lang="en-US" dirty="0"/>
              <a:t>Coordinates work to be done</a:t>
            </a:r>
          </a:p>
          <a:p>
            <a:r>
              <a:rPr lang="en-US" dirty="0"/>
              <a:t>Monitors Agents</a:t>
            </a:r>
          </a:p>
          <a:p>
            <a:r>
              <a:rPr lang="en-US" dirty="0"/>
              <a:t>There is one of these</a:t>
            </a:r>
          </a:p>
        </p:txBody>
      </p:sp>
    </p:spTree>
    <p:extLst>
      <p:ext uri="{BB962C8B-B14F-4D97-AF65-F5344CB8AC3E}">
        <p14:creationId xmlns:p14="http://schemas.microsoft.com/office/powerpoint/2010/main" val="4837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2F1F-0FEA-49D6-A59F-17D7E664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652E-BC0A-4C3F-B16A-D382EB3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actual work (Building, checking, testing, packaging)</a:t>
            </a:r>
          </a:p>
          <a:p>
            <a:r>
              <a:rPr lang="en-US" dirty="0"/>
              <a:t>Configuration options are endless</a:t>
            </a:r>
          </a:p>
          <a:p>
            <a:r>
              <a:rPr lang="en-US" dirty="0"/>
              <a:t>Supported functionality represented by Resources</a:t>
            </a:r>
          </a:p>
          <a:p>
            <a:r>
              <a:rPr lang="en-US" dirty="0"/>
              <a:t>There are many of these</a:t>
            </a:r>
          </a:p>
          <a:p>
            <a:r>
              <a:rPr lang="en-US" dirty="0"/>
              <a:t>Can be scaled in an elastic manner</a:t>
            </a:r>
          </a:p>
        </p:txBody>
      </p:sp>
    </p:spTree>
    <p:extLst>
      <p:ext uri="{BB962C8B-B14F-4D97-AF65-F5344CB8AC3E}">
        <p14:creationId xmlns:p14="http://schemas.microsoft.com/office/powerpoint/2010/main" val="65480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669E-FBAC-4659-9E92-D4C247AC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53F4-8ABE-43F1-8689-86F7D913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Tags, placed on an agent by an operator.</a:t>
            </a:r>
          </a:p>
          <a:p>
            <a:r>
              <a:rPr lang="en-US" dirty="0"/>
              <a:t>Represent capabilities of that agent.</a:t>
            </a:r>
          </a:p>
          <a:p>
            <a:pPr lvl="1"/>
            <a:r>
              <a:rPr lang="en-US" dirty="0"/>
              <a:t>OS</a:t>
            </a:r>
          </a:p>
          <a:p>
            <a:pPr lvl="1"/>
            <a:r>
              <a:rPr lang="en-US" dirty="0"/>
              <a:t>Specific software feature</a:t>
            </a:r>
          </a:p>
          <a:p>
            <a:pPr lvl="1"/>
            <a:r>
              <a:rPr lang="en-US" dirty="0"/>
              <a:t>Browser</a:t>
            </a:r>
          </a:p>
          <a:p>
            <a:pPr lvl="1"/>
            <a:r>
              <a:rPr lang="en-US" dirty="0"/>
              <a:t>Business Process</a:t>
            </a:r>
          </a:p>
          <a:p>
            <a:pPr lvl="1"/>
            <a:r>
              <a:rPr lang="en-US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50217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669E-FBAC-4659-9E92-D4C247AC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-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53F4-8ABE-43F1-8689-86F7D913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are a way to group and isolate agents. (as well as pipelines)</a:t>
            </a:r>
          </a:p>
          <a:p>
            <a:r>
              <a:rPr lang="en-US" dirty="0"/>
              <a:t>Agents can belong to zero, one or many environments</a:t>
            </a:r>
          </a:p>
        </p:txBody>
      </p:sp>
    </p:spTree>
    <p:extLst>
      <p:ext uri="{BB962C8B-B14F-4D97-AF65-F5344CB8AC3E}">
        <p14:creationId xmlns:p14="http://schemas.microsoft.com/office/powerpoint/2010/main" val="2148178394"/>
      </p:ext>
    </p:extLst>
  </p:cSld>
  <p:clrMapOvr>
    <a:masterClrMapping/>
  </p:clrMapOvr>
</p:sld>
</file>

<file path=ppt/theme/theme1.xml><?xml version="1.0" encoding="utf-8"?>
<a:theme xmlns:a="http://schemas.openxmlformats.org/drawingml/2006/main" name="2016 Apprenda Content">
  <a:themeElements>
    <a:clrScheme name="Custom 17">
      <a:dk1>
        <a:srgbClr val="435E7C"/>
      </a:dk1>
      <a:lt1>
        <a:srgbClr val="FFFFFF"/>
      </a:lt1>
      <a:dk2>
        <a:srgbClr val="0167AC"/>
      </a:dk2>
      <a:lt2>
        <a:srgbClr val="E5EFF8"/>
      </a:lt2>
      <a:accent1>
        <a:srgbClr val="238AD0"/>
      </a:accent1>
      <a:accent2>
        <a:srgbClr val="3AC2B3"/>
      </a:accent2>
      <a:accent3>
        <a:srgbClr val="ED4988"/>
      </a:accent3>
      <a:accent4>
        <a:srgbClr val="014B7F"/>
      </a:accent4>
      <a:accent5>
        <a:srgbClr val="FFA740"/>
      </a:accent5>
      <a:accent6>
        <a:srgbClr val="FFD940"/>
      </a:accent6>
      <a:hlink>
        <a:srgbClr val="238AD0"/>
      </a:hlink>
      <a:folHlink>
        <a:srgbClr val="0167A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_Apprenda_PPT_Template" id="{F5A93572-0CB2-EB42-9FB0-74BC2192D7F7}" vid="{98CB20BE-FC0C-B84D-998F-B7C4CE6AE7A6}"/>
    </a:ext>
  </a:extLst>
</a:theme>
</file>

<file path=ppt/theme/theme2.xml><?xml version="1.0" encoding="utf-8"?>
<a:theme xmlns:a="http://schemas.openxmlformats.org/drawingml/2006/main" name="2016 Apprenda Titles">
  <a:themeElements>
    <a:clrScheme name="Custom 19">
      <a:dk1>
        <a:srgbClr val="435E7C"/>
      </a:dk1>
      <a:lt1>
        <a:srgbClr val="FFFFFF"/>
      </a:lt1>
      <a:dk2>
        <a:srgbClr val="0167AC"/>
      </a:dk2>
      <a:lt2>
        <a:srgbClr val="E5EFF8"/>
      </a:lt2>
      <a:accent1>
        <a:srgbClr val="238AD0"/>
      </a:accent1>
      <a:accent2>
        <a:srgbClr val="3AC2B3"/>
      </a:accent2>
      <a:accent3>
        <a:srgbClr val="ED4988"/>
      </a:accent3>
      <a:accent4>
        <a:srgbClr val="014B7F"/>
      </a:accent4>
      <a:accent5>
        <a:srgbClr val="FFA740"/>
      </a:accent5>
      <a:accent6>
        <a:srgbClr val="FFD940"/>
      </a:accent6>
      <a:hlink>
        <a:srgbClr val="238AD0"/>
      </a:hlink>
      <a:folHlink>
        <a:srgbClr val="0167A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_Apprenda_PPT_Template" id="{F5A93572-0CB2-EB42-9FB0-74BC2192D7F7}" vid="{9803655C-D00A-0E48-BF35-EAF648B660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2016_Apprenda_PPT_Template</Template>
  <TotalTime>649</TotalTime>
  <Words>621</Words>
  <Application>Microsoft Office PowerPoint</Application>
  <PresentationFormat>Widescreen</PresentationFormat>
  <Paragraphs>123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Cambria</vt:lpstr>
      <vt:lpstr>Lucida Sans</vt:lpstr>
      <vt:lpstr>Segoe UI Semilight</vt:lpstr>
      <vt:lpstr>2016 Apprenda Content</vt:lpstr>
      <vt:lpstr>2016 Apprenda Titles</vt:lpstr>
      <vt:lpstr>PowerPoint Presentation</vt:lpstr>
      <vt:lpstr>Close your eyes for a second…</vt:lpstr>
      <vt:lpstr>Agenda</vt:lpstr>
      <vt:lpstr>Software Mechanics</vt:lpstr>
      <vt:lpstr>Supported Operating Systems</vt:lpstr>
      <vt:lpstr>Server</vt:lpstr>
      <vt:lpstr>Agents</vt:lpstr>
      <vt:lpstr>Agents - Resources</vt:lpstr>
      <vt:lpstr>Agents - Environments</vt:lpstr>
      <vt:lpstr>Servers and Agents</vt:lpstr>
      <vt:lpstr>Plugins</vt:lpstr>
      <vt:lpstr>Review Software Mechanics</vt:lpstr>
      <vt:lpstr>Concepts</vt:lpstr>
      <vt:lpstr>Tasks</vt:lpstr>
      <vt:lpstr>Jobs</vt:lpstr>
      <vt:lpstr>Artifacts</vt:lpstr>
      <vt:lpstr>Stages</vt:lpstr>
      <vt:lpstr>Pipelines</vt:lpstr>
      <vt:lpstr>Upstream vs. Downstream Pipelines</vt:lpstr>
      <vt:lpstr>Material</vt:lpstr>
      <vt:lpstr>Environment Variables</vt:lpstr>
      <vt:lpstr>Value Stream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GoCD Fundamentals</dc:title>
  <dc:creator>Jason van Brackel</dc:creator>
  <cp:lastModifiedBy>Jason van Brackel</cp:lastModifiedBy>
  <cp:revision>31</cp:revision>
  <dcterms:created xsi:type="dcterms:W3CDTF">2017-07-05T17:15:54Z</dcterms:created>
  <dcterms:modified xsi:type="dcterms:W3CDTF">2017-07-06T04:49:19Z</dcterms:modified>
</cp:coreProperties>
</file>