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60" r:id="rId6"/>
    <p:sldId id="282" r:id="rId7"/>
    <p:sldId id="281" r:id="rId8"/>
    <p:sldId id="263" r:id="rId9"/>
    <p:sldId id="264" r:id="rId10"/>
    <p:sldId id="276" r:id="rId11"/>
    <p:sldId id="265" r:id="rId12"/>
    <p:sldId id="277" r:id="rId13"/>
    <p:sldId id="278" r:id="rId14"/>
    <p:sldId id="279" r:id="rId15"/>
    <p:sldId id="280" r:id="rId16"/>
    <p:sldId id="266" r:id="rId17"/>
    <p:sldId id="275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6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111598-54E3-4CF2-A106-5B2A0ACC090E}" v="2" dt="2024-04-18T23:28:09.226"/>
    <p1510:client id="{AB608EA8-8086-4D49-8419-C35F50814780}" v="37" dt="2024-04-19T09:45:44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Wolff" userId="394acb177d2e9ff6" providerId="LiveId" clId="{6D111598-54E3-4CF2-A106-5B2A0ACC090E}"/>
    <pc:docChg chg="custSel modSld">
      <pc:chgData name="Bill Wolff" userId="394acb177d2e9ff6" providerId="LiveId" clId="{6D111598-54E3-4CF2-A106-5B2A0ACC090E}" dt="2024-04-18T23:28:09.226" v="1" actId="26606"/>
      <pc:docMkLst>
        <pc:docMk/>
      </pc:docMkLst>
      <pc:sldChg chg="addSp modSp mod setBg">
        <pc:chgData name="Bill Wolff" userId="394acb177d2e9ff6" providerId="LiveId" clId="{6D111598-54E3-4CF2-A106-5B2A0ACC090E}" dt="2024-04-18T23:28:09.226" v="1" actId="26606"/>
        <pc:sldMkLst>
          <pc:docMk/>
          <pc:sldMk cId="4149821156" sldId="265"/>
        </pc:sldMkLst>
        <pc:spChg chg="mod">
          <ac:chgData name="Bill Wolff" userId="394acb177d2e9ff6" providerId="LiveId" clId="{6D111598-54E3-4CF2-A106-5B2A0ACC090E}" dt="2024-04-18T23:28:09.226" v="1" actId="26606"/>
          <ac:spMkLst>
            <pc:docMk/>
            <pc:sldMk cId="4149821156" sldId="265"/>
            <ac:spMk id="2" creationId="{76E38EE2-BA5F-A40B-2019-4A8E7EA780F8}"/>
          </ac:spMkLst>
        </pc:spChg>
        <pc:spChg chg="mod">
          <ac:chgData name="Bill Wolff" userId="394acb177d2e9ff6" providerId="LiveId" clId="{6D111598-54E3-4CF2-A106-5B2A0ACC090E}" dt="2024-04-18T23:28:09.226" v="1" actId="26606"/>
          <ac:spMkLst>
            <pc:docMk/>
            <pc:sldMk cId="4149821156" sldId="265"/>
            <ac:spMk id="3" creationId="{A93910A1-2128-9A08-279D-D8C4966E8468}"/>
          </ac:spMkLst>
        </pc:spChg>
        <pc:spChg chg="add">
          <ac:chgData name="Bill Wolff" userId="394acb177d2e9ff6" providerId="LiveId" clId="{6D111598-54E3-4CF2-A106-5B2A0ACC090E}" dt="2024-04-18T23:28:09.226" v="1" actId="26606"/>
          <ac:spMkLst>
            <pc:docMk/>
            <pc:sldMk cId="4149821156" sldId="265"/>
            <ac:spMk id="8" creationId="{1C799903-48D5-4A31-A1A2-541072D9771E}"/>
          </ac:spMkLst>
        </pc:spChg>
        <pc:spChg chg="add">
          <ac:chgData name="Bill Wolff" userId="394acb177d2e9ff6" providerId="LiveId" clId="{6D111598-54E3-4CF2-A106-5B2A0ACC090E}" dt="2024-04-18T23:28:09.226" v="1" actId="26606"/>
          <ac:spMkLst>
            <pc:docMk/>
            <pc:sldMk cId="4149821156" sldId="265"/>
            <ac:spMk id="10" creationId="{8EFFF109-FC58-4FD3-BE05-9775A1310F55}"/>
          </ac:spMkLst>
        </pc:spChg>
        <pc:spChg chg="add">
          <ac:chgData name="Bill Wolff" userId="394acb177d2e9ff6" providerId="LiveId" clId="{6D111598-54E3-4CF2-A106-5B2A0ACC090E}" dt="2024-04-18T23:28:09.226" v="1" actId="26606"/>
          <ac:spMkLst>
            <pc:docMk/>
            <pc:sldMk cId="4149821156" sldId="265"/>
            <ac:spMk id="12" creationId="{E1B96AD6-92A9-4273-A62B-96A1C3E0BA95}"/>
          </ac:spMkLst>
        </pc:spChg>
        <pc:spChg chg="add">
          <ac:chgData name="Bill Wolff" userId="394acb177d2e9ff6" providerId="LiveId" clId="{6D111598-54E3-4CF2-A106-5B2A0ACC090E}" dt="2024-04-18T23:28:09.226" v="1" actId="26606"/>
          <ac:spMkLst>
            <pc:docMk/>
            <pc:sldMk cId="4149821156" sldId="265"/>
            <ac:spMk id="14" creationId="{463EEC44-1BA3-44ED-81FC-A644B04B2A44}"/>
          </ac:spMkLst>
        </pc:spChg>
      </pc:sldChg>
      <pc:sldChg chg="addSp delSp modSp mod">
        <pc:chgData name="Bill Wolff" userId="394acb177d2e9ff6" providerId="LiveId" clId="{6D111598-54E3-4CF2-A106-5B2A0ACC090E}" dt="2024-04-18T23:27:40.230" v="0" actId="26606"/>
        <pc:sldMkLst>
          <pc:docMk/>
          <pc:sldMk cId="4111083515" sldId="276"/>
        </pc:sldMkLst>
        <pc:spChg chg="mod">
          <ac:chgData name="Bill Wolff" userId="394acb177d2e9ff6" providerId="LiveId" clId="{6D111598-54E3-4CF2-A106-5B2A0ACC090E}" dt="2024-04-18T23:27:40.230" v="0" actId="26606"/>
          <ac:spMkLst>
            <pc:docMk/>
            <pc:sldMk cId="4111083515" sldId="276"/>
            <ac:spMk id="2" creationId="{EA45F630-5B59-40B6-3332-63202188A9B4}"/>
          </ac:spMkLst>
        </pc:spChg>
        <pc:spChg chg="mod">
          <ac:chgData name="Bill Wolff" userId="394acb177d2e9ff6" providerId="LiveId" clId="{6D111598-54E3-4CF2-A106-5B2A0ACC090E}" dt="2024-04-18T23:27:40.230" v="0" actId="26606"/>
          <ac:spMkLst>
            <pc:docMk/>
            <pc:sldMk cId="4111083515" sldId="276"/>
            <ac:spMk id="3" creationId="{6C470127-185E-5053-68A2-3E8C7F445DEB}"/>
          </ac:spMkLst>
        </pc:spChg>
        <pc:spChg chg="del">
          <ac:chgData name="Bill Wolff" userId="394acb177d2e9ff6" providerId="LiveId" clId="{6D111598-54E3-4CF2-A106-5B2A0ACC090E}" dt="2024-04-18T23:27:40.230" v="0" actId="26606"/>
          <ac:spMkLst>
            <pc:docMk/>
            <pc:sldMk cId="4111083515" sldId="276"/>
            <ac:spMk id="8" creationId="{1B15ED52-F352-441B-82BF-E0EA34836D08}"/>
          </ac:spMkLst>
        </pc:spChg>
        <pc:spChg chg="del">
          <ac:chgData name="Bill Wolff" userId="394acb177d2e9ff6" providerId="LiveId" clId="{6D111598-54E3-4CF2-A106-5B2A0ACC090E}" dt="2024-04-18T23:27:40.230" v="0" actId="26606"/>
          <ac:spMkLst>
            <pc:docMk/>
            <pc:sldMk cId="4111083515" sldId="276"/>
            <ac:spMk id="10" creationId="{3B2E3793-BFE6-45A2-9B7B-E18844431C99}"/>
          </ac:spMkLst>
        </pc:spChg>
        <pc:spChg chg="del">
          <ac:chgData name="Bill Wolff" userId="394acb177d2e9ff6" providerId="LiveId" clId="{6D111598-54E3-4CF2-A106-5B2A0ACC090E}" dt="2024-04-18T23:27:40.230" v="0" actId="26606"/>
          <ac:spMkLst>
            <pc:docMk/>
            <pc:sldMk cId="4111083515" sldId="276"/>
            <ac:spMk id="12" creationId="{BC4C4868-CB8F-4AF9-9CDB-8108F2C19B67}"/>
          </ac:spMkLst>
        </pc:spChg>
        <pc:spChg chg="del">
          <ac:chgData name="Bill Wolff" userId="394acb177d2e9ff6" providerId="LiveId" clId="{6D111598-54E3-4CF2-A106-5B2A0ACC090E}" dt="2024-04-18T23:27:40.230" v="0" actId="26606"/>
          <ac:spMkLst>
            <pc:docMk/>
            <pc:sldMk cId="4111083515" sldId="276"/>
            <ac:spMk id="14" creationId="{375E0459-6403-40CD-989D-56A4407CA12E}"/>
          </ac:spMkLst>
        </pc:spChg>
        <pc:spChg chg="del">
          <ac:chgData name="Bill Wolff" userId="394acb177d2e9ff6" providerId="LiveId" clId="{6D111598-54E3-4CF2-A106-5B2A0ACC090E}" dt="2024-04-18T23:27:40.230" v="0" actId="26606"/>
          <ac:spMkLst>
            <pc:docMk/>
            <pc:sldMk cId="4111083515" sldId="276"/>
            <ac:spMk id="16" creationId="{53E5B1A8-3AC9-4BD1-9BBC-78CA94F2D1BA}"/>
          </ac:spMkLst>
        </pc:spChg>
        <pc:spChg chg="add">
          <ac:chgData name="Bill Wolff" userId="394acb177d2e9ff6" providerId="LiveId" clId="{6D111598-54E3-4CF2-A106-5B2A0ACC090E}" dt="2024-04-18T23:27:40.230" v="0" actId="26606"/>
          <ac:spMkLst>
            <pc:docMk/>
            <pc:sldMk cId="4111083515" sldId="276"/>
            <ac:spMk id="23" creationId="{5C9B446A-6343-4E56-90BA-061E4DDF0FFB}"/>
          </ac:spMkLst>
        </pc:spChg>
        <pc:spChg chg="add">
          <ac:chgData name="Bill Wolff" userId="394acb177d2e9ff6" providerId="LiveId" clId="{6D111598-54E3-4CF2-A106-5B2A0ACC090E}" dt="2024-04-18T23:27:40.230" v="0" actId="26606"/>
          <ac:spMkLst>
            <pc:docMk/>
            <pc:sldMk cId="4111083515" sldId="276"/>
            <ac:spMk id="25" creationId="{3EC72A1B-03D3-499C-B4BF-AC68EEC22B10}"/>
          </ac:spMkLst>
        </pc:spChg>
        <pc:spChg chg="add">
          <ac:chgData name="Bill Wolff" userId="394acb177d2e9ff6" providerId="LiveId" clId="{6D111598-54E3-4CF2-A106-5B2A0ACC090E}" dt="2024-04-18T23:27:40.230" v="0" actId="26606"/>
          <ac:spMkLst>
            <pc:docMk/>
            <pc:sldMk cId="4111083515" sldId="276"/>
            <ac:spMk id="27" creationId="{216322C2-3CF0-4D33-BF90-3F384CF6D232}"/>
          </ac:spMkLst>
        </pc:spChg>
        <pc:spChg chg="add">
          <ac:chgData name="Bill Wolff" userId="394acb177d2e9ff6" providerId="LiveId" clId="{6D111598-54E3-4CF2-A106-5B2A0ACC090E}" dt="2024-04-18T23:27:40.230" v="0" actId="26606"/>
          <ac:spMkLst>
            <pc:docMk/>
            <pc:sldMk cId="4111083515" sldId="276"/>
            <ac:spMk id="29" creationId="{55D4142C-5077-457F-A6AD-3FECFDB39685}"/>
          </ac:spMkLst>
        </pc:spChg>
        <pc:spChg chg="add">
          <ac:chgData name="Bill Wolff" userId="394acb177d2e9ff6" providerId="LiveId" clId="{6D111598-54E3-4CF2-A106-5B2A0ACC090E}" dt="2024-04-18T23:27:40.230" v="0" actId="26606"/>
          <ac:spMkLst>
            <pc:docMk/>
            <pc:sldMk cId="4111083515" sldId="276"/>
            <ac:spMk id="31" creationId="{7A5F0580-5EE9-419F-96EE-B6529EF6E7D0}"/>
          </ac:spMkLst>
        </pc:spChg>
        <pc:picChg chg="add">
          <ac:chgData name="Bill Wolff" userId="394acb177d2e9ff6" providerId="LiveId" clId="{6D111598-54E3-4CF2-A106-5B2A0ACC090E}" dt="2024-04-18T23:27:40.230" v="0" actId="26606"/>
          <ac:picMkLst>
            <pc:docMk/>
            <pc:sldMk cId="4111083515" sldId="276"/>
            <ac:picMk id="20" creationId="{7E91955F-3967-4C4A-052D-44DA880BA846}"/>
          </ac:picMkLst>
        </pc:picChg>
      </pc:sldChg>
    </pc:docChg>
  </pc:docChgLst>
  <pc:docChgLst>
    <pc:chgData name="Bill Wolff" userId="394acb177d2e9ff6" providerId="LiveId" clId="{AB608EA8-8086-4D49-8419-C35F50814780}"/>
    <pc:docChg chg="undo custSel addSld delSld modSld sldOrd">
      <pc:chgData name="Bill Wolff" userId="394acb177d2e9ff6" providerId="LiveId" clId="{AB608EA8-8086-4D49-8419-C35F50814780}" dt="2024-04-19T09:45:44.680" v="681"/>
      <pc:docMkLst>
        <pc:docMk/>
      </pc:docMkLst>
      <pc:sldChg chg="addSp delSp modSp mod setBg">
        <pc:chgData name="Bill Wolff" userId="394acb177d2e9ff6" providerId="LiveId" clId="{AB608EA8-8086-4D49-8419-C35F50814780}" dt="2024-04-18T23:20:58.744" v="399" actId="26606"/>
        <pc:sldMkLst>
          <pc:docMk/>
          <pc:sldMk cId="2377925841" sldId="256"/>
        </pc:sldMkLst>
        <pc:spChg chg="mod">
          <ac:chgData name="Bill Wolff" userId="394acb177d2e9ff6" providerId="LiveId" clId="{AB608EA8-8086-4D49-8419-C35F50814780}" dt="2024-04-18T23:20:58.744" v="399" actId="26606"/>
          <ac:spMkLst>
            <pc:docMk/>
            <pc:sldMk cId="2377925841" sldId="256"/>
            <ac:spMk id="2" creationId="{1E86E01D-ADE8-3EED-AA64-ED9DBA96E231}"/>
          </ac:spMkLst>
        </pc:spChg>
        <pc:spChg chg="mod">
          <ac:chgData name="Bill Wolff" userId="394acb177d2e9ff6" providerId="LiveId" clId="{AB608EA8-8086-4D49-8419-C35F50814780}" dt="2024-04-18T23:20:58.744" v="399" actId="26606"/>
          <ac:spMkLst>
            <pc:docMk/>
            <pc:sldMk cId="2377925841" sldId="256"/>
            <ac:spMk id="3" creationId="{D511C5EB-75CD-C219-4CA9-5D0D96585C71}"/>
          </ac:spMkLst>
        </pc:spChg>
        <pc:spChg chg="add del">
          <ac:chgData name="Bill Wolff" userId="394acb177d2e9ff6" providerId="LiveId" clId="{AB608EA8-8086-4D49-8419-C35F50814780}" dt="2024-04-18T23:20:58.744" v="399" actId="26606"/>
          <ac:spMkLst>
            <pc:docMk/>
            <pc:sldMk cId="2377925841" sldId="256"/>
            <ac:spMk id="11" creationId="{201CC55D-ED54-4C5C-95E6-10947BD1103B}"/>
          </ac:spMkLst>
        </pc:spChg>
        <pc:spChg chg="add del">
          <ac:chgData name="Bill Wolff" userId="394acb177d2e9ff6" providerId="LiveId" clId="{AB608EA8-8086-4D49-8419-C35F50814780}" dt="2024-04-18T23:20:58.744" v="399" actId="26606"/>
          <ac:spMkLst>
            <pc:docMk/>
            <pc:sldMk cId="2377925841" sldId="256"/>
            <ac:spMk id="17" creationId="{3873B707-463F-40B0-8227-E8CC6C67EB25}"/>
          </ac:spMkLst>
        </pc:spChg>
        <pc:spChg chg="add del">
          <ac:chgData name="Bill Wolff" userId="394acb177d2e9ff6" providerId="LiveId" clId="{AB608EA8-8086-4D49-8419-C35F50814780}" dt="2024-04-18T23:20:58.744" v="399" actId="26606"/>
          <ac:spMkLst>
            <pc:docMk/>
            <pc:sldMk cId="2377925841" sldId="256"/>
            <ac:spMk id="19" creationId="{C13237C8-E62C-4F0D-A318-BD6FB6C2D138}"/>
          </ac:spMkLst>
        </pc:spChg>
        <pc:spChg chg="add del">
          <ac:chgData name="Bill Wolff" userId="394acb177d2e9ff6" providerId="LiveId" clId="{AB608EA8-8086-4D49-8419-C35F50814780}" dt="2024-04-18T23:20:58.744" v="399" actId="26606"/>
          <ac:spMkLst>
            <pc:docMk/>
            <pc:sldMk cId="2377925841" sldId="256"/>
            <ac:spMk id="21" creationId="{19C9EAEA-39D0-4B0E-A0EB-51E7B26740B1}"/>
          </ac:spMkLst>
        </pc:spChg>
        <pc:spChg chg="add del">
          <ac:chgData name="Bill Wolff" userId="394acb177d2e9ff6" providerId="LiveId" clId="{AB608EA8-8086-4D49-8419-C35F50814780}" dt="2024-04-18T23:20:55.959" v="394" actId="26606"/>
          <ac:spMkLst>
            <pc:docMk/>
            <pc:sldMk cId="2377925841" sldId="256"/>
            <ac:spMk id="26" creationId="{5C9B446A-6343-4E56-90BA-061E4DDF0FFB}"/>
          </ac:spMkLst>
        </pc:spChg>
        <pc:spChg chg="add del">
          <ac:chgData name="Bill Wolff" userId="394acb177d2e9ff6" providerId="LiveId" clId="{AB608EA8-8086-4D49-8419-C35F50814780}" dt="2024-04-18T23:20:55.959" v="394" actId="26606"/>
          <ac:spMkLst>
            <pc:docMk/>
            <pc:sldMk cId="2377925841" sldId="256"/>
            <ac:spMk id="28" creationId="{3EC72A1B-03D3-499C-B4BF-AC68EEC22B10}"/>
          </ac:spMkLst>
        </pc:spChg>
        <pc:spChg chg="add del">
          <ac:chgData name="Bill Wolff" userId="394acb177d2e9ff6" providerId="LiveId" clId="{AB608EA8-8086-4D49-8419-C35F50814780}" dt="2024-04-18T23:20:55.959" v="394" actId="26606"/>
          <ac:spMkLst>
            <pc:docMk/>
            <pc:sldMk cId="2377925841" sldId="256"/>
            <ac:spMk id="30" creationId="{216322C2-3CF0-4D33-BF90-3F384CF6D232}"/>
          </ac:spMkLst>
        </pc:spChg>
        <pc:spChg chg="add del">
          <ac:chgData name="Bill Wolff" userId="394acb177d2e9ff6" providerId="LiveId" clId="{AB608EA8-8086-4D49-8419-C35F50814780}" dt="2024-04-18T23:20:55.959" v="394" actId="26606"/>
          <ac:spMkLst>
            <pc:docMk/>
            <pc:sldMk cId="2377925841" sldId="256"/>
            <ac:spMk id="32" creationId="{55D4142C-5077-457F-A6AD-3FECFDB39685}"/>
          </ac:spMkLst>
        </pc:spChg>
        <pc:spChg chg="add del">
          <ac:chgData name="Bill Wolff" userId="394acb177d2e9ff6" providerId="LiveId" clId="{AB608EA8-8086-4D49-8419-C35F50814780}" dt="2024-04-18T23:20:55.959" v="394" actId="26606"/>
          <ac:spMkLst>
            <pc:docMk/>
            <pc:sldMk cId="2377925841" sldId="256"/>
            <ac:spMk id="34" creationId="{7A5F0580-5EE9-419F-96EE-B6529EF6E7D0}"/>
          </ac:spMkLst>
        </pc:spChg>
        <pc:spChg chg="add del">
          <ac:chgData name="Bill Wolff" userId="394acb177d2e9ff6" providerId="LiveId" clId="{AB608EA8-8086-4D49-8419-C35F50814780}" dt="2024-04-18T23:20:57.225" v="396" actId="26606"/>
          <ac:spMkLst>
            <pc:docMk/>
            <pc:sldMk cId="2377925841" sldId="256"/>
            <ac:spMk id="36" creationId="{0288C6B4-AFC3-407F-A595-EFFD38D4CCAF}"/>
          </ac:spMkLst>
        </pc:spChg>
        <pc:spChg chg="add del">
          <ac:chgData name="Bill Wolff" userId="394acb177d2e9ff6" providerId="LiveId" clId="{AB608EA8-8086-4D49-8419-C35F50814780}" dt="2024-04-18T23:20:57.225" v="396" actId="26606"/>
          <ac:spMkLst>
            <pc:docMk/>
            <pc:sldMk cId="2377925841" sldId="256"/>
            <ac:spMk id="37" creationId="{CF236821-17FE-429B-8D2C-08E13A64EA40}"/>
          </ac:spMkLst>
        </pc:spChg>
        <pc:spChg chg="add del">
          <ac:chgData name="Bill Wolff" userId="394acb177d2e9ff6" providerId="LiveId" clId="{AB608EA8-8086-4D49-8419-C35F50814780}" dt="2024-04-18T23:20:57.225" v="396" actId="26606"/>
          <ac:spMkLst>
            <pc:docMk/>
            <pc:sldMk cId="2377925841" sldId="256"/>
            <ac:spMk id="38" creationId="{C0BDBCD2-E081-43AB-9119-C55465E59757}"/>
          </ac:spMkLst>
        </pc:spChg>
        <pc:spChg chg="add del">
          <ac:chgData name="Bill Wolff" userId="394acb177d2e9ff6" providerId="LiveId" clId="{AB608EA8-8086-4D49-8419-C35F50814780}" dt="2024-04-18T23:20:57.225" v="396" actId="26606"/>
          <ac:spMkLst>
            <pc:docMk/>
            <pc:sldMk cId="2377925841" sldId="256"/>
            <ac:spMk id="39" creationId="{98E79BE4-34FE-485A-98A5-92CE8F7C4743}"/>
          </ac:spMkLst>
        </pc:spChg>
        <pc:spChg chg="add del">
          <ac:chgData name="Bill Wolff" userId="394acb177d2e9ff6" providerId="LiveId" clId="{AB608EA8-8086-4D49-8419-C35F50814780}" dt="2024-04-18T23:20:57.225" v="396" actId="26606"/>
          <ac:spMkLst>
            <pc:docMk/>
            <pc:sldMk cId="2377925841" sldId="256"/>
            <ac:spMk id="40" creationId="{7A5F0580-5EE9-419F-96EE-B6529EF6E7D0}"/>
          </ac:spMkLst>
        </pc:spChg>
        <pc:spChg chg="add del">
          <ac:chgData name="Bill Wolff" userId="394acb177d2e9ff6" providerId="LiveId" clId="{AB608EA8-8086-4D49-8419-C35F50814780}" dt="2024-04-18T23:20:58.734" v="398" actId="26606"/>
          <ac:spMkLst>
            <pc:docMk/>
            <pc:sldMk cId="2377925841" sldId="256"/>
            <ac:spMk id="42" creationId="{5C9B446A-6343-4E56-90BA-061E4DDF0FFB}"/>
          </ac:spMkLst>
        </pc:spChg>
        <pc:spChg chg="add del">
          <ac:chgData name="Bill Wolff" userId="394acb177d2e9ff6" providerId="LiveId" clId="{AB608EA8-8086-4D49-8419-C35F50814780}" dt="2024-04-18T23:20:58.734" v="398" actId="26606"/>
          <ac:spMkLst>
            <pc:docMk/>
            <pc:sldMk cId="2377925841" sldId="256"/>
            <ac:spMk id="43" creationId="{3EC72A1B-03D3-499C-B4BF-AC68EEC22B10}"/>
          </ac:spMkLst>
        </pc:spChg>
        <pc:spChg chg="add del">
          <ac:chgData name="Bill Wolff" userId="394acb177d2e9ff6" providerId="LiveId" clId="{AB608EA8-8086-4D49-8419-C35F50814780}" dt="2024-04-18T23:20:58.734" v="398" actId="26606"/>
          <ac:spMkLst>
            <pc:docMk/>
            <pc:sldMk cId="2377925841" sldId="256"/>
            <ac:spMk id="44" creationId="{216322C2-3CF0-4D33-BF90-3F384CF6D232}"/>
          </ac:spMkLst>
        </pc:spChg>
        <pc:spChg chg="add del">
          <ac:chgData name="Bill Wolff" userId="394acb177d2e9ff6" providerId="LiveId" clId="{AB608EA8-8086-4D49-8419-C35F50814780}" dt="2024-04-18T23:20:58.734" v="398" actId="26606"/>
          <ac:spMkLst>
            <pc:docMk/>
            <pc:sldMk cId="2377925841" sldId="256"/>
            <ac:spMk id="45" creationId="{55D4142C-5077-457F-A6AD-3FECFDB39685}"/>
          </ac:spMkLst>
        </pc:spChg>
        <pc:spChg chg="add del">
          <ac:chgData name="Bill Wolff" userId="394acb177d2e9ff6" providerId="LiveId" clId="{AB608EA8-8086-4D49-8419-C35F50814780}" dt="2024-04-18T23:20:58.734" v="398" actId="26606"/>
          <ac:spMkLst>
            <pc:docMk/>
            <pc:sldMk cId="2377925841" sldId="256"/>
            <ac:spMk id="46" creationId="{7A5F0580-5EE9-419F-96EE-B6529EF6E7D0}"/>
          </ac:spMkLst>
        </pc:spChg>
        <pc:spChg chg="add">
          <ac:chgData name="Bill Wolff" userId="394acb177d2e9ff6" providerId="LiveId" clId="{AB608EA8-8086-4D49-8419-C35F50814780}" dt="2024-04-18T23:20:58.744" v="399" actId="26606"/>
          <ac:spMkLst>
            <pc:docMk/>
            <pc:sldMk cId="2377925841" sldId="256"/>
            <ac:spMk id="48" creationId="{0288C6B4-AFC3-407F-A595-EFFD38D4CCAF}"/>
          </ac:spMkLst>
        </pc:spChg>
        <pc:spChg chg="add">
          <ac:chgData name="Bill Wolff" userId="394acb177d2e9ff6" providerId="LiveId" clId="{AB608EA8-8086-4D49-8419-C35F50814780}" dt="2024-04-18T23:20:58.744" v="399" actId="26606"/>
          <ac:spMkLst>
            <pc:docMk/>
            <pc:sldMk cId="2377925841" sldId="256"/>
            <ac:spMk id="49" creationId="{CF236821-17FE-429B-8D2C-08E13A64EA40}"/>
          </ac:spMkLst>
        </pc:spChg>
        <pc:spChg chg="add">
          <ac:chgData name="Bill Wolff" userId="394acb177d2e9ff6" providerId="LiveId" clId="{AB608EA8-8086-4D49-8419-C35F50814780}" dt="2024-04-18T23:20:58.744" v="399" actId="26606"/>
          <ac:spMkLst>
            <pc:docMk/>
            <pc:sldMk cId="2377925841" sldId="256"/>
            <ac:spMk id="50" creationId="{C0BDBCD2-E081-43AB-9119-C55465E59757}"/>
          </ac:spMkLst>
        </pc:spChg>
        <pc:spChg chg="add">
          <ac:chgData name="Bill Wolff" userId="394acb177d2e9ff6" providerId="LiveId" clId="{AB608EA8-8086-4D49-8419-C35F50814780}" dt="2024-04-18T23:20:58.744" v="399" actId="26606"/>
          <ac:spMkLst>
            <pc:docMk/>
            <pc:sldMk cId="2377925841" sldId="256"/>
            <ac:spMk id="51" creationId="{98E79BE4-34FE-485A-98A5-92CE8F7C4743}"/>
          </ac:spMkLst>
        </pc:spChg>
        <pc:spChg chg="add">
          <ac:chgData name="Bill Wolff" userId="394acb177d2e9ff6" providerId="LiveId" clId="{AB608EA8-8086-4D49-8419-C35F50814780}" dt="2024-04-18T23:20:58.744" v="399" actId="26606"/>
          <ac:spMkLst>
            <pc:docMk/>
            <pc:sldMk cId="2377925841" sldId="256"/>
            <ac:spMk id="52" creationId="{7A5F0580-5EE9-419F-96EE-B6529EF6E7D0}"/>
          </ac:spMkLst>
        </pc:spChg>
        <pc:grpChg chg="add del">
          <ac:chgData name="Bill Wolff" userId="394acb177d2e9ff6" providerId="LiveId" clId="{AB608EA8-8086-4D49-8419-C35F50814780}" dt="2024-04-18T23:20:58.744" v="399" actId="26606"/>
          <ac:grpSpMkLst>
            <pc:docMk/>
            <pc:sldMk cId="2377925841" sldId="256"/>
            <ac:grpSpMk id="13" creationId="{1DE889C7-FAD6-4397-98E2-05D503484459}"/>
          </ac:grpSpMkLst>
        </pc:grpChg>
        <pc:picChg chg="mod">
          <ac:chgData name="Bill Wolff" userId="394acb177d2e9ff6" providerId="LiveId" clId="{AB608EA8-8086-4D49-8419-C35F50814780}" dt="2024-04-18T23:20:58.744" v="399" actId="26606"/>
          <ac:picMkLst>
            <pc:docMk/>
            <pc:sldMk cId="2377925841" sldId="256"/>
            <ac:picMk id="6" creationId="{F84A0F11-5E6B-8ECF-D444-3F3468291595}"/>
          </ac:picMkLst>
        </pc:picChg>
      </pc:sldChg>
      <pc:sldChg chg="addSp delSp modSp mod setBg">
        <pc:chgData name="Bill Wolff" userId="394acb177d2e9ff6" providerId="LiveId" clId="{AB608EA8-8086-4D49-8419-C35F50814780}" dt="2024-04-19T08:57:52.732" v="451"/>
        <pc:sldMkLst>
          <pc:docMk/>
          <pc:sldMk cId="2204771828" sldId="257"/>
        </pc:sldMkLst>
        <pc:spChg chg="mod">
          <ac:chgData name="Bill Wolff" userId="394acb177d2e9ff6" providerId="LiveId" clId="{AB608EA8-8086-4D49-8419-C35F50814780}" dt="2024-04-18T23:18:03.062" v="364" actId="26606"/>
          <ac:spMkLst>
            <pc:docMk/>
            <pc:sldMk cId="2204771828" sldId="257"/>
            <ac:spMk id="2" creationId="{1C0FF6F6-12F4-F7E6-4DAF-7DA9FAB20EDA}"/>
          </ac:spMkLst>
        </pc:spChg>
        <pc:spChg chg="del">
          <ac:chgData name="Bill Wolff" userId="394acb177d2e9ff6" providerId="LiveId" clId="{AB608EA8-8086-4D49-8419-C35F50814780}" dt="2024-04-18T23:18:03.062" v="364" actId="26606"/>
          <ac:spMkLst>
            <pc:docMk/>
            <pc:sldMk cId="2204771828" sldId="257"/>
            <ac:spMk id="3" creationId="{191F84F4-4DFA-5633-B93E-222A336BDDFE}"/>
          </ac:spMkLst>
        </pc:spChg>
        <pc:spChg chg="add">
          <ac:chgData name="Bill Wolff" userId="394acb177d2e9ff6" providerId="LiveId" clId="{AB608EA8-8086-4D49-8419-C35F50814780}" dt="2024-04-18T23:18:03.062" v="364" actId="26606"/>
          <ac:spMkLst>
            <pc:docMk/>
            <pc:sldMk cId="2204771828" sldId="257"/>
            <ac:spMk id="9" creationId="{7517A47C-B2E5-4B79-8061-D74B1311AF6E}"/>
          </ac:spMkLst>
        </pc:spChg>
        <pc:spChg chg="add">
          <ac:chgData name="Bill Wolff" userId="394acb177d2e9ff6" providerId="LiveId" clId="{AB608EA8-8086-4D49-8419-C35F50814780}" dt="2024-04-18T23:18:03.062" v="364" actId="26606"/>
          <ac:spMkLst>
            <pc:docMk/>
            <pc:sldMk cId="2204771828" sldId="257"/>
            <ac:spMk id="11" creationId="{C505E780-2083-4CB5-A42A-5E0E2908ECC3}"/>
          </ac:spMkLst>
        </pc:spChg>
        <pc:spChg chg="add">
          <ac:chgData name="Bill Wolff" userId="394acb177d2e9ff6" providerId="LiveId" clId="{AB608EA8-8086-4D49-8419-C35F50814780}" dt="2024-04-18T23:18:03.062" v="364" actId="26606"/>
          <ac:spMkLst>
            <pc:docMk/>
            <pc:sldMk cId="2204771828" sldId="257"/>
            <ac:spMk id="13" creationId="{D2C0AE1C-0118-41AE-8A10-7CDCBF10E96F}"/>
          </ac:spMkLst>
        </pc:spChg>
        <pc:spChg chg="add">
          <ac:chgData name="Bill Wolff" userId="394acb177d2e9ff6" providerId="LiveId" clId="{AB608EA8-8086-4D49-8419-C35F50814780}" dt="2024-04-18T23:18:03.062" v="364" actId="26606"/>
          <ac:spMkLst>
            <pc:docMk/>
            <pc:sldMk cId="2204771828" sldId="257"/>
            <ac:spMk id="15" creationId="{463EEC44-1BA3-44ED-81FC-A644B04B2A44}"/>
          </ac:spMkLst>
        </pc:spChg>
        <pc:graphicFrameChg chg="add mod">
          <ac:chgData name="Bill Wolff" userId="394acb177d2e9ff6" providerId="LiveId" clId="{AB608EA8-8086-4D49-8419-C35F50814780}" dt="2024-04-19T08:57:52.732" v="451"/>
          <ac:graphicFrameMkLst>
            <pc:docMk/>
            <pc:sldMk cId="2204771828" sldId="257"/>
            <ac:graphicFrameMk id="5" creationId="{B649F262-FE73-3782-AF4E-27191F7A52E7}"/>
          </ac:graphicFrameMkLst>
        </pc:graphicFrameChg>
      </pc:sldChg>
      <pc:sldChg chg="del">
        <pc:chgData name="Bill Wolff" userId="394acb177d2e9ff6" providerId="LiveId" clId="{AB608EA8-8086-4D49-8419-C35F50814780}" dt="2024-04-17T16:23:54.756" v="60" actId="2696"/>
        <pc:sldMkLst>
          <pc:docMk/>
          <pc:sldMk cId="2361770282" sldId="258"/>
        </pc:sldMkLst>
      </pc:sldChg>
      <pc:sldChg chg="addSp delSp modSp mod setBg">
        <pc:chgData name="Bill Wolff" userId="394acb177d2e9ff6" providerId="LiveId" clId="{AB608EA8-8086-4D49-8419-C35F50814780}" dt="2024-04-18T23:18:00.034" v="363" actId="26606"/>
        <pc:sldMkLst>
          <pc:docMk/>
          <pc:sldMk cId="3696497985" sldId="259"/>
        </pc:sldMkLst>
        <pc:spChg chg="mod">
          <ac:chgData name="Bill Wolff" userId="394acb177d2e9ff6" providerId="LiveId" clId="{AB608EA8-8086-4D49-8419-C35F50814780}" dt="2024-04-18T23:18:00.034" v="363" actId="26606"/>
          <ac:spMkLst>
            <pc:docMk/>
            <pc:sldMk cId="3696497985" sldId="259"/>
            <ac:spMk id="2" creationId="{1D2B92F8-6BA5-528C-4E97-771599D31A59}"/>
          </ac:spMkLst>
        </pc:spChg>
        <pc:spChg chg="del mod">
          <ac:chgData name="Bill Wolff" userId="394acb177d2e9ff6" providerId="LiveId" clId="{AB608EA8-8086-4D49-8419-C35F50814780}" dt="2024-04-18T23:18:00.034" v="363" actId="26606"/>
          <ac:spMkLst>
            <pc:docMk/>
            <pc:sldMk cId="3696497985" sldId="259"/>
            <ac:spMk id="3" creationId="{6FB74F4C-181F-B82D-D9F4-687D33140D5B}"/>
          </ac:spMkLst>
        </pc:spChg>
        <pc:spChg chg="add">
          <ac:chgData name="Bill Wolff" userId="394acb177d2e9ff6" providerId="LiveId" clId="{AB608EA8-8086-4D49-8419-C35F50814780}" dt="2024-04-18T23:18:00.034" v="363" actId="26606"/>
          <ac:spMkLst>
            <pc:docMk/>
            <pc:sldMk cId="3696497985" sldId="259"/>
            <ac:spMk id="9" creationId="{7517A47C-B2E5-4B79-8061-D74B1311AF6E}"/>
          </ac:spMkLst>
        </pc:spChg>
        <pc:spChg chg="add">
          <ac:chgData name="Bill Wolff" userId="394acb177d2e9ff6" providerId="LiveId" clId="{AB608EA8-8086-4D49-8419-C35F50814780}" dt="2024-04-18T23:18:00.034" v="363" actId="26606"/>
          <ac:spMkLst>
            <pc:docMk/>
            <pc:sldMk cId="3696497985" sldId="259"/>
            <ac:spMk id="11" creationId="{C505E780-2083-4CB5-A42A-5E0E2908ECC3}"/>
          </ac:spMkLst>
        </pc:spChg>
        <pc:spChg chg="add">
          <ac:chgData name="Bill Wolff" userId="394acb177d2e9ff6" providerId="LiveId" clId="{AB608EA8-8086-4D49-8419-C35F50814780}" dt="2024-04-18T23:18:00.034" v="363" actId="26606"/>
          <ac:spMkLst>
            <pc:docMk/>
            <pc:sldMk cId="3696497985" sldId="259"/>
            <ac:spMk id="13" creationId="{D2C0AE1C-0118-41AE-8A10-7CDCBF10E96F}"/>
          </ac:spMkLst>
        </pc:spChg>
        <pc:spChg chg="add">
          <ac:chgData name="Bill Wolff" userId="394acb177d2e9ff6" providerId="LiveId" clId="{AB608EA8-8086-4D49-8419-C35F50814780}" dt="2024-04-18T23:18:00.034" v="363" actId="26606"/>
          <ac:spMkLst>
            <pc:docMk/>
            <pc:sldMk cId="3696497985" sldId="259"/>
            <ac:spMk id="15" creationId="{463EEC44-1BA3-44ED-81FC-A644B04B2A44}"/>
          </ac:spMkLst>
        </pc:spChg>
        <pc:graphicFrameChg chg="add">
          <ac:chgData name="Bill Wolff" userId="394acb177d2e9ff6" providerId="LiveId" clId="{AB608EA8-8086-4D49-8419-C35F50814780}" dt="2024-04-18T23:18:00.034" v="363" actId="26606"/>
          <ac:graphicFrameMkLst>
            <pc:docMk/>
            <pc:sldMk cId="3696497985" sldId="259"/>
            <ac:graphicFrameMk id="5" creationId="{79A9A5F6-D0FB-9671-AB01-85ECBA845A3A}"/>
          </ac:graphicFrameMkLst>
        </pc:graphicFrameChg>
      </pc:sldChg>
      <pc:sldChg chg="addSp delSp modSp mod setBg">
        <pc:chgData name="Bill Wolff" userId="394acb177d2e9ff6" providerId="LiveId" clId="{AB608EA8-8086-4D49-8419-C35F50814780}" dt="2024-04-18T23:17:56.084" v="362" actId="26606"/>
        <pc:sldMkLst>
          <pc:docMk/>
          <pc:sldMk cId="3223443932" sldId="260"/>
        </pc:sldMkLst>
        <pc:spChg chg="mod">
          <ac:chgData name="Bill Wolff" userId="394acb177d2e9ff6" providerId="LiveId" clId="{AB608EA8-8086-4D49-8419-C35F50814780}" dt="2024-04-18T23:17:56.084" v="362" actId="26606"/>
          <ac:spMkLst>
            <pc:docMk/>
            <pc:sldMk cId="3223443932" sldId="260"/>
            <ac:spMk id="2" creationId="{D404CEB5-1CAA-6D76-29FA-DA7F4110F7AC}"/>
          </ac:spMkLst>
        </pc:spChg>
        <pc:spChg chg="del">
          <ac:chgData name="Bill Wolff" userId="394acb177d2e9ff6" providerId="LiveId" clId="{AB608EA8-8086-4D49-8419-C35F50814780}" dt="2024-04-18T23:17:56.084" v="362" actId="26606"/>
          <ac:spMkLst>
            <pc:docMk/>
            <pc:sldMk cId="3223443932" sldId="260"/>
            <ac:spMk id="3" creationId="{8D258B81-718B-95A2-336E-57FC62ED401F}"/>
          </ac:spMkLst>
        </pc:spChg>
        <pc:spChg chg="add">
          <ac:chgData name="Bill Wolff" userId="394acb177d2e9ff6" providerId="LiveId" clId="{AB608EA8-8086-4D49-8419-C35F50814780}" dt="2024-04-18T23:17:56.084" v="362" actId="26606"/>
          <ac:spMkLst>
            <pc:docMk/>
            <pc:sldMk cId="3223443932" sldId="260"/>
            <ac:spMk id="9" creationId="{7517A47C-B2E5-4B79-8061-D74B1311AF6E}"/>
          </ac:spMkLst>
        </pc:spChg>
        <pc:spChg chg="add">
          <ac:chgData name="Bill Wolff" userId="394acb177d2e9ff6" providerId="LiveId" clId="{AB608EA8-8086-4D49-8419-C35F50814780}" dt="2024-04-18T23:17:56.084" v="362" actId="26606"/>
          <ac:spMkLst>
            <pc:docMk/>
            <pc:sldMk cId="3223443932" sldId="260"/>
            <ac:spMk id="11" creationId="{C505E780-2083-4CB5-A42A-5E0E2908ECC3}"/>
          </ac:spMkLst>
        </pc:spChg>
        <pc:spChg chg="add">
          <ac:chgData name="Bill Wolff" userId="394acb177d2e9ff6" providerId="LiveId" clId="{AB608EA8-8086-4D49-8419-C35F50814780}" dt="2024-04-18T23:17:56.084" v="362" actId="26606"/>
          <ac:spMkLst>
            <pc:docMk/>
            <pc:sldMk cId="3223443932" sldId="260"/>
            <ac:spMk id="13" creationId="{D2C0AE1C-0118-41AE-8A10-7CDCBF10E96F}"/>
          </ac:spMkLst>
        </pc:spChg>
        <pc:spChg chg="add">
          <ac:chgData name="Bill Wolff" userId="394acb177d2e9ff6" providerId="LiveId" clId="{AB608EA8-8086-4D49-8419-C35F50814780}" dt="2024-04-18T23:17:56.084" v="362" actId="26606"/>
          <ac:spMkLst>
            <pc:docMk/>
            <pc:sldMk cId="3223443932" sldId="260"/>
            <ac:spMk id="15" creationId="{463EEC44-1BA3-44ED-81FC-A644B04B2A44}"/>
          </ac:spMkLst>
        </pc:spChg>
        <pc:graphicFrameChg chg="add">
          <ac:chgData name="Bill Wolff" userId="394acb177d2e9ff6" providerId="LiveId" clId="{AB608EA8-8086-4D49-8419-C35F50814780}" dt="2024-04-18T23:17:56.084" v="362" actId="26606"/>
          <ac:graphicFrameMkLst>
            <pc:docMk/>
            <pc:sldMk cId="3223443932" sldId="260"/>
            <ac:graphicFrameMk id="5" creationId="{92BDE6BD-464A-6E85-9F99-A6CDBE87E5A0}"/>
          </ac:graphicFrameMkLst>
        </pc:graphicFrameChg>
      </pc:sldChg>
      <pc:sldChg chg="addSp modSp mod setBg">
        <pc:chgData name="Bill Wolff" userId="394acb177d2e9ff6" providerId="LiveId" clId="{AB608EA8-8086-4D49-8419-C35F50814780}" dt="2024-04-18T23:20:20.985" v="391" actId="26606"/>
        <pc:sldMkLst>
          <pc:docMk/>
          <pc:sldMk cId="3001992868" sldId="261"/>
        </pc:sldMkLst>
        <pc:spChg chg="mod">
          <ac:chgData name="Bill Wolff" userId="394acb177d2e9ff6" providerId="LiveId" clId="{AB608EA8-8086-4D49-8419-C35F50814780}" dt="2024-04-18T23:20:20.985" v="391" actId="26606"/>
          <ac:spMkLst>
            <pc:docMk/>
            <pc:sldMk cId="3001992868" sldId="261"/>
            <ac:spMk id="2" creationId="{1BA488F0-7056-06FA-3130-AE76CAF0868F}"/>
          </ac:spMkLst>
        </pc:spChg>
        <pc:spChg chg="mod">
          <ac:chgData name="Bill Wolff" userId="394acb177d2e9ff6" providerId="LiveId" clId="{AB608EA8-8086-4D49-8419-C35F50814780}" dt="2024-04-18T23:20:20.985" v="391" actId="26606"/>
          <ac:spMkLst>
            <pc:docMk/>
            <pc:sldMk cId="3001992868" sldId="261"/>
            <ac:spMk id="3" creationId="{0A322C59-E379-43B9-00DA-7B4AAA64E1AA}"/>
          </ac:spMkLst>
        </pc:spChg>
        <pc:spChg chg="add">
          <ac:chgData name="Bill Wolff" userId="394acb177d2e9ff6" providerId="LiveId" clId="{AB608EA8-8086-4D49-8419-C35F50814780}" dt="2024-04-18T23:20:20.985" v="391" actId="26606"/>
          <ac:spMkLst>
            <pc:docMk/>
            <pc:sldMk cId="3001992868" sldId="261"/>
            <ac:spMk id="9" creationId="{6B5E2835-4E47-45B3-9CFE-732FF7B05472}"/>
          </ac:spMkLst>
        </pc:spChg>
        <pc:spChg chg="add">
          <ac:chgData name="Bill Wolff" userId="394acb177d2e9ff6" providerId="LiveId" clId="{AB608EA8-8086-4D49-8419-C35F50814780}" dt="2024-04-18T23:20:20.985" v="391" actId="26606"/>
          <ac:spMkLst>
            <pc:docMk/>
            <pc:sldMk cId="3001992868" sldId="261"/>
            <ac:spMk id="11" creationId="{5B45AD5D-AA52-4F7B-9362-576A39AD9E09}"/>
          </ac:spMkLst>
        </pc:spChg>
        <pc:spChg chg="add">
          <ac:chgData name="Bill Wolff" userId="394acb177d2e9ff6" providerId="LiveId" clId="{AB608EA8-8086-4D49-8419-C35F50814780}" dt="2024-04-18T23:20:20.985" v="391" actId="26606"/>
          <ac:spMkLst>
            <pc:docMk/>
            <pc:sldMk cId="3001992868" sldId="261"/>
            <ac:spMk id="13" creationId="{AEDD7960-4866-4399-BEF6-DD1431AB4E34}"/>
          </ac:spMkLst>
        </pc:spChg>
        <pc:spChg chg="add">
          <ac:chgData name="Bill Wolff" userId="394acb177d2e9ff6" providerId="LiveId" clId="{AB608EA8-8086-4D49-8419-C35F50814780}" dt="2024-04-18T23:20:20.985" v="391" actId="26606"/>
          <ac:spMkLst>
            <pc:docMk/>
            <pc:sldMk cId="3001992868" sldId="261"/>
            <ac:spMk id="15" creationId="{55D4142C-5077-457F-A6AD-3FECFDB39685}"/>
          </ac:spMkLst>
        </pc:spChg>
        <pc:spChg chg="add">
          <ac:chgData name="Bill Wolff" userId="394acb177d2e9ff6" providerId="LiveId" clId="{AB608EA8-8086-4D49-8419-C35F50814780}" dt="2024-04-18T23:20:20.985" v="391" actId="26606"/>
          <ac:spMkLst>
            <pc:docMk/>
            <pc:sldMk cId="3001992868" sldId="261"/>
            <ac:spMk id="17" creationId="{7A5F0580-5EE9-419F-96EE-B6529EF6E7D0}"/>
          </ac:spMkLst>
        </pc:spChg>
        <pc:picChg chg="add">
          <ac:chgData name="Bill Wolff" userId="394acb177d2e9ff6" providerId="LiveId" clId="{AB608EA8-8086-4D49-8419-C35F50814780}" dt="2024-04-18T23:20:20.985" v="391" actId="26606"/>
          <ac:picMkLst>
            <pc:docMk/>
            <pc:sldMk cId="3001992868" sldId="261"/>
            <ac:picMk id="5" creationId="{C547F158-3180-D39A-9BCE-7D094AB7AAEB}"/>
          </ac:picMkLst>
        </pc:picChg>
      </pc:sldChg>
      <pc:sldChg chg="addSp delSp modSp mod setBg">
        <pc:chgData name="Bill Wolff" userId="394acb177d2e9ff6" providerId="LiveId" clId="{AB608EA8-8086-4D49-8419-C35F50814780}" dt="2024-04-18T23:21:51.528" v="417" actId="6549"/>
        <pc:sldMkLst>
          <pc:docMk/>
          <pc:sldMk cId="3742048250" sldId="262"/>
        </pc:sldMkLst>
        <pc:spChg chg="mod">
          <ac:chgData name="Bill Wolff" userId="394acb177d2e9ff6" providerId="LiveId" clId="{AB608EA8-8086-4D49-8419-C35F50814780}" dt="2024-04-18T23:21:23.657" v="410" actId="26606"/>
          <ac:spMkLst>
            <pc:docMk/>
            <pc:sldMk cId="3742048250" sldId="262"/>
            <ac:spMk id="2" creationId="{CC4E68D2-F92F-38CD-9D27-253035EAE4F4}"/>
          </ac:spMkLst>
        </pc:spChg>
        <pc:spChg chg="mod">
          <ac:chgData name="Bill Wolff" userId="394acb177d2e9ff6" providerId="LiveId" clId="{AB608EA8-8086-4D49-8419-C35F50814780}" dt="2024-04-18T23:21:51.528" v="417" actId="6549"/>
          <ac:spMkLst>
            <pc:docMk/>
            <pc:sldMk cId="3742048250" sldId="262"/>
            <ac:spMk id="3" creationId="{B9A86AF7-B1B8-73BF-CF02-A554F09CF50A}"/>
          </ac:spMkLst>
        </pc:spChg>
        <pc:spChg chg="add del">
          <ac:chgData name="Bill Wolff" userId="394acb177d2e9ff6" providerId="LiveId" clId="{AB608EA8-8086-4D49-8419-C35F50814780}" dt="2024-04-18T23:20:48.315" v="392" actId="26606"/>
          <ac:spMkLst>
            <pc:docMk/>
            <pc:sldMk cId="3742048250" sldId="262"/>
            <ac:spMk id="10" creationId="{20D5D19D-0789-4518-B5DC-D47ADF69D25A}"/>
          </ac:spMkLst>
        </pc:spChg>
        <pc:spChg chg="add del">
          <ac:chgData name="Bill Wolff" userId="394acb177d2e9ff6" providerId="LiveId" clId="{AB608EA8-8086-4D49-8419-C35F50814780}" dt="2024-04-18T23:20:48.315" v="392" actId="26606"/>
          <ac:spMkLst>
            <pc:docMk/>
            <pc:sldMk cId="3742048250" sldId="262"/>
            <ac:spMk id="17" creationId="{B81933D1-5615-42C7-9C0B-4EB7105CCE2D}"/>
          </ac:spMkLst>
        </pc:spChg>
        <pc:spChg chg="add del">
          <ac:chgData name="Bill Wolff" userId="394acb177d2e9ff6" providerId="LiveId" clId="{AB608EA8-8086-4D49-8419-C35F50814780}" dt="2024-04-18T23:20:48.315" v="392" actId="26606"/>
          <ac:spMkLst>
            <pc:docMk/>
            <pc:sldMk cId="3742048250" sldId="262"/>
            <ac:spMk id="19" creationId="{19C9EAEA-39D0-4B0E-A0EB-51E7B26740B1}"/>
          </ac:spMkLst>
        </pc:spChg>
        <pc:spChg chg="add del">
          <ac:chgData name="Bill Wolff" userId="394acb177d2e9ff6" providerId="LiveId" clId="{AB608EA8-8086-4D49-8419-C35F50814780}" dt="2024-04-18T23:21:09.586" v="408" actId="26606"/>
          <ac:spMkLst>
            <pc:docMk/>
            <pc:sldMk cId="3742048250" sldId="262"/>
            <ac:spMk id="24" creationId="{5C9B446A-6343-4E56-90BA-061E4DDF0FFB}"/>
          </ac:spMkLst>
        </pc:spChg>
        <pc:spChg chg="add del">
          <ac:chgData name="Bill Wolff" userId="394acb177d2e9ff6" providerId="LiveId" clId="{AB608EA8-8086-4D49-8419-C35F50814780}" dt="2024-04-18T23:21:09.586" v="408" actId="26606"/>
          <ac:spMkLst>
            <pc:docMk/>
            <pc:sldMk cId="3742048250" sldId="262"/>
            <ac:spMk id="26" creationId="{3EC72A1B-03D3-499C-B4BF-AC68EEC22B10}"/>
          </ac:spMkLst>
        </pc:spChg>
        <pc:spChg chg="add del">
          <ac:chgData name="Bill Wolff" userId="394acb177d2e9ff6" providerId="LiveId" clId="{AB608EA8-8086-4D49-8419-C35F50814780}" dt="2024-04-18T23:21:09.586" v="408" actId="26606"/>
          <ac:spMkLst>
            <pc:docMk/>
            <pc:sldMk cId="3742048250" sldId="262"/>
            <ac:spMk id="28" creationId="{216322C2-3CF0-4D33-BF90-3F384CF6D232}"/>
          </ac:spMkLst>
        </pc:spChg>
        <pc:spChg chg="add del">
          <ac:chgData name="Bill Wolff" userId="394acb177d2e9ff6" providerId="LiveId" clId="{AB608EA8-8086-4D49-8419-C35F50814780}" dt="2024-04-18T23:21:09.586" v="408" actId="26606"/>
          <ac:spMkLst>
            <pc:docMk/>
            <pc:sldMk cId="3742048250" sldId="262"/>
            <ac:spMk id="30" creationId="{55D4142C-5077-457F-A6AD-3FECFDB39685}"/>
          </ac:spMkLst>
        </pc:spChg>
        <pc:spChg chg="add del">
          <ac:chgData name="Bill Wolff" userId="394acb177d2e9ff6" providerId="LiveId" clId="{AB608EA8-8086-4D49-8419-C35F50814780}" dt="2024-04-18T23:21:09.586" v="408" actId="26606"/>
          <ac:spMkLst>
            <pc:docMk/>
            <pc:sldMk cId="3742048250" sldId="262"/>
            <ac:spMk id="32" creationId="{7A5F0580-5EE9-419F-96EE-B6529EF6E7D0}"/>
          </ac:spMkLst>
        </pc:spChg>
        <pc:spChg chg="add del">
          <ac:chgData name="Bill Wolff" userId="394acb177d2e9ff6" providerId="LiveId" clId="{AB608EA8-8086-4D49-8419-C35F50814780}" dt="2024-04-18T23:21:03.030" v="401" actId="26606"/>
          <ac:spMkLst>
            <pc:docMk/>
            <pc:sldMk cId="3742048250" sldId="262"/>
            <ac:spMk id="37" creationId="{5C9B446A-6343-4E56-90BA-061E4DDF0FFB}"/>
          </ac:spMkLst>
        </pc:spChg>
        <pc:spChg chg="add del">
          <ac:chgData name="Bill Wolff" userId="394acb177d2e9ff6" providerId="LiveId" clId="{AB608EA8-8086-4D49-8419-C35F50814780}" dt="2024-04-18T23:21:03.030" v="401" actId="26606"/>
          <ac:spMkLst>
            <pc:docMk/>
            <pc:sldMk cId="3742048250" sldId="262"/>
            <ac:spMk id="39" creationId="{3EC72A1B-03D3-499C-B4BF-AC68EEC22B10}"/>
          </ac:spMkLst>
        </pc:spChg>
        <pc:spChg chg="add del">
          <ac:chgData name="Bill Wolff" userId="394acb177d2e9ff6" providerId="LiveId" clId="{AB608EA8-8086-4D49-8419-C35F50814780}" dt="2024-04-18T23:21:03.030" v="401" actId="26606"/>
          <ac:spMkLst>
            <pc:docMk/>
            <pc:sldMk cId="3742048250" sldId="262"/>
            <ac:spMk id="41" creationId="{216322C2-3CF0-4D33-BF90-3F384CF6D232}"/>
          </ac:spMkLst>
        </pc:spChg>
        <pc:spChg chg="add del">
          <ac:chgData name="Bill Wolff" userId="394acb177d2e9ff6" providerId="LiveId" clId="{AB608EA8-8086-4D49-8419-C35F50814780}" dt="2024-04-18T23:21:03.030" v="401" actId="26606"/>
          <ac:spMkLst>
            <pc:docMk/>
            <pc:sldMk cId="3742048250" sldId="262"/>
            <ac:spMk id="43" creationId="{55D4142C-5077-457F-A6AD-3FECFDB39685}"/>
          </ac:spMkLst>
        </pc:spChg>
        <pc:spChg chg="add del">
          <ac:chgData name="Bill Wolff" userId="394acb177d2e9ff6" providerId="LiveId" clId="{AB608EA8-8086-4D49-8419-C35F50814780}" dt="2024-04-18T23:21:03.030" v="401" actId="26606"/>
          <ac:spMkLst>
            <pc:docMk/>
            <pc:sldMk cId="3742048250" sldId="262"/>
            <ac:spMk id="45" creationId="{7A5F0580-5EE9-419F-96EE-B6529EF6E7D0}"/>
          </ac:spMkLst>
        </pc:spChg>
        <pc:spChg chg="add del">
          <ac:chgData name="Bill Wolff" userId="394acb177d2e9ff6" providerId="LiveId" clId="{AB608EA8-8086-4D49-8419-C35F50814780}" dt="2024-04-18T23:21:03.982" v="403" actId="26606"/>
          <ac:spMkLst>
            <pc:docMk/>
            <pc:sldMk cId="3742048250" sldId="262"/>
            <ac:spMk id="47" creationId="{0E2F58BF-12E5-4B5A-AD25-4DAAA2742A7B}"/>
          </ac:spMkLst>
        </pc:spChg>
        <pc:spChg chg="add del">
          <ac:chgData name="Bill Wolff" userId="394acb177d2e9ff6" providerId="LiveId" clId="{AB608EA8-8086-4D49-8419-C35F50814780}" dt="2024-04-18T23:21:03.982" v="403" actId="26606"/>
          <ac:spMkLst>
            <pc:docMk/>
            <pc:sldMk cId="3742048250" sldId="262"/>
            <ac:spMk id="48" creationId="{AF2F604E-43BE-4DC3-B983-E071523364F8}"/>
          </ac:spMkLst>
        </pc:spChg>
        <pc:spChg chg="add del">
          <ac:chgData name="Bill Wolff" userId="394acb177d2e9ff6" providerId="LiveId" clId="{AB608EA8-8086-4D49-8419-C35F50814780}" dt="2024-04-18T23:21:03.982" v="403" actId="26606"/>
          <ac:spMkLst>
            <pc:docMk/>
            <pc:sldMk cId="3742048250" sldId="262"/>
            <ac:spMk id="49" creationId="{08C9B587-E65E-4B52-B37C-ABEBB6E87928}"/>
          </ac:spMkLst>
        </pc:spChg>
        <pc:spChg chg="add del">
          <ac:chgData name="Bill Wolff" userId="394acb177d2e9ff6" providerId="LiveId" clId="{AB608EA8-8086-4D49-8419-C35F50814780}" dt="2024-04-18T23:21:05.437" v="405" actId="26606"/>
          <ac:spMkLst>
            <pc:docMk/>
            <pc:sldMk cId="3742048250" sldId="262"/>
            <ac:spMk id="51" creationId="{1ECAB1E8-8195-4748-BE71-FF806D86892E}"/>
          </ac:spMkLst>
        </pc:spChg>
        <pc:spChg chg="add del">
          <ac:chgData name="Bill Wolff" userId="394acb177d2e9ff6" providerId="LiveId" clId="{AB608EA8-8086-4D49-8419-C35F50814780}" dt="2024-04-18T23:21:05.437" v="405" actId="26606"/>
          <ac:spMkLst>
            <pc:docMk/>
            <pc:sldMk cId="3742048250" sldId="262"/>
            <ac:spMk id="52" creationId="{57F6BDD4-E066-4008-8011-6CC31AEB4556}"/>
          </ac:spMkLst>
        </pc:spChg>
        <pc:spChg chg="add del">
          <ac:chgData name="Bill Wolff" userId="394acb177d2e9ff6" providerId="LiveId" clId="{AB608EA8-8086-4D49-8419-C35F50814780}" dt="2024-04-18T23:21:05.437" v="405" actId="26606"/>
          <ac:spMkLst>
            <pc:docMk/>
            <pc:sldMk cId="3742048250" sldId="262"/>
            <ac:spMk id="53" creationId="{2711A8FB-68FC-45FC-B01E-38F809E2D439}"/>
          </ac:spMkLst>
        </pc:spChg>
        <pc:spChg chg="add del">
          <ac:chgData name="Bill Wolff" userId="394acb177d2e9ff6" providerId="LiveId" clId="{AB608EA8-8086-4D49-8419-C35F50814780}" dt="2024-04-18T23:21:05.437" v="405" actId="26606"/>
          <ac:spMkLst>
            <pc:docMk/>
            <pc:sldMk cId="3742048250" sldId="262"/>
            <ac:spMk id="54" creationId="{2A865FE3-5FC9-4049-87CF-30019C46C0F5}"/>
          </ac:spMkLst>
        </pc:spChg>
        <pc:spChg chg="add del">
          <ac:chgData name="Bill Wolff" userId="394acb177d2e9ff6" providerId="LiveId" clId="{AB608EA8-8086-4D49-8419-C35F50814780}" dt="2024-04-18T23:21:09.579" v="407" actId="26606"/>
          <ac:spMkLst>
            <pc:docMk/>
            <pc:sldMk cId="3742048250" sldId="262"/>
            <ac:spMk id="56" creationId="{2B97F24A-32CE-4C1C-A50D-3016B394DCFB}"/>
          </ac:spMkLst>
        </pc:spChg>
        <pc:spChg chg="add del">
          <ac:chgData name="Bill Wolff" userId="394acb177d2e9ff6" providerId="LiveId" clId="{AB608EA8-8086-4D49-8419-C35F50814780}" dt="2024-04-18T23:21:09.579" v="407" actId="26606"/>
          <ac:spMkLst>
            <pc:docMk/>
            <pc:sldMk cId="3742048250" sldId="262"/>
            <ac:spMk id="57" creationId="{CD8B4F24-440B-49E9-B85D-733523DC064B}"/>
          </ac:spMkLst>
        </pc:spChg>
        <pc:spChg chg="add del">
          <ac:chgData name="Bill Wolff" userId="394acb177d2e9ff6" providerId="LiveId" clId="{AB608EA8-8086-4D49-8419-C35F50814780}" dt="2024-04-18T23:21:23.666" v="411" actId="26606"/>
          <ac:spMkLst>
            <pc:docMk/>
            <pc:sldMk cId="3742048250" sldId="262"/>
            <ac:spMk id="59" creationId="{5C9B446A-6343-4E56-90BA-061E4DDF0FFB}"/>
          </ac:spMkLst>
        </pc:spChg>
        <pc:spChg chg="add del">
          <ac:chgData name="Bill Wolff" userId="394acb177d2e9ff6" providerId="LiveId" clId="{AB608EA8-8086-4D49-8419-C35F50814780}" dt="2024-04-18T23:21:23.666" v="411" actId="26606"/>
          <ac:spMkLst>
            <pc:docMk/>
            <pc:sldMk cId="3742048250" sldId="262"/>
            <ac:spMk id="60" creationId="{3EC72A1B-03D3-499C-B4BF-AC68EEC22B10}"/>
          </ac:spMkLst>
        </pc:spChg>
        <pc:spChg chg="add del">
          <ac:chgData name="Bill Wolff" userId="394acb177d2e9ff6" providerId="LiveId" clId="{AB608EA8-8086-4D49-8419-C35F50814780}" dt="2024-04-18T23:21:23.666" v="411" actId="26606"/>
          <ac:spMkLst>
            <pc:docMk/>
            <pc:sldMk cId="3742048250" sldId="262"/>
            <ac:spMk id="61" creationId="{216322C2-3CF0-4D33-BF90-3F384CF6D232}"/>
          </ac:spMkLst>
        </pc:spChg>
        <pc:spChg chg="add del">
          <ac:chgData name="Bill Wolff" userId="394acb177d2e9ff6" providerId="LiveId" clId="{AB608EA8-8086-4D49-8419-C35F50814780}" dt="2024-04-18T23:21:23.666" v="411" actId="26606"/>
          <ac:spMkLst>
            <pc:docMk/>
            <pc:sldMk cId="3742048250" sldId="262"/>
            <ac:spMk id="62" creationId="{55D4142C-5077-457F-A6AD-3FECFDB39685}"/>
          </ac:spMkLst>
        </pc:spChg>
        <pc:spChg chg="add del">
          <ac:chgData name="Bill Wolff" userId="394acb177d2e9ff6" providerId="LiveId" clId="{AB608EA8-8086-4D49-8419-C35F50814780}" dt="2024-04-18T23:21:23.666" v="411" actId="26606"/>
          <ac:spMkLst>
            <pc:docMk/>
            <pc:sldMk cId="3742048250" sldId="262"/>
            <ac:spMk id="63" creationId="{7A5F0580-5EE9-419F-96EE-B6529EF6E7D0}"/>
          </ac:spMkLst>
        </pc:spChg>
        <pc:spChg chg="add del">
          <ac:chgData name="Bill Wolff" userId="394acb177d2e9ff6" providerId="LiveId" clId="{AB608EA8-8086-4D49-8419-C35F50814780}" dt="2024-04-18T23:21:23.657" v="410" actId="26606"/>
          <ac:spMkLst>
            <pc:docMk/>
            <pc:sldMk cId="3742048250" sldId="262"/>
            <ac:spMk id="68" creationId="{47942995-B07F-4636-9A06-C6A104B260A8}"/>
          </ac:spMkLst>
        </pc:spChg>
        <pc:spChg chg="add">
          <ac:chgData name="Bill Wolff" userId="394acb177d2e9ff6" providerId="LiveId" clId="{AB608EA8-8086-4D49-8419-C35F50814780}" dt="2024-04-18T23:21:23.666" v="411" actId="26606"/>
          <ac:spMkLst>
            <pc:docMk/>
            <pc:sldMk cId="3742048250" sldId="262"/>
            <ac:spMk id="74" creationId="{55D4142C-5077-457F-A6AD-3FECFDB39685}"/>
          </ac:spMkLst>
        </pc:spChg>
        <pc:spChg chg="add del">
          <ac:chgData name="Bill Wolff" userId="394acb177d2e9ff6" providerId="LiveId" clId="{AB608EA8-8086-4D49-8419-C35F50814780}" dt="2024-04-18T23:21:23.657" v="410" actId="26606"/>
          <ac:spMkLst>
            <pc:docMk/>
            <pc:sldMk cId="3742048250" sldId="262"/>
            <ac:spMk id="75" creationId="{B81933D1-5615-42C7-9C0B-4EB7105CCE2D}"/>
          </ac:spMkLst>
        </pc:spChg>
        <pc:spChg chg="add">
          <ac:chgData name="Bill Wolff" userId="394acb177d2e9ff6" providerId="LiveId" clId="{AB608EA8-8086-4D49-8419-C35F50814780}" dt="2024-04-18T23:21:23.666" v="411" actId="26606"/>
          <ac:spMkLst>
            <pc:docMk/>
            <pc:sldMk cId="3742048250" sldId="262"/>
            <ac:spMk id="76" creationId="{7A5F0580-5EE9-419F-96EE-B6529EF6E7D0}"/>
          </ac:spMkLst>
        </pc:spChg>
        <pc:spChg chg="add del">
          <ac:chgData name="Bill Wolff" userId="394acb177d2e9ff6" providerId="LiveId" clId="{AB608EA8-8086-4D49-8419-C35F50814780}" dt="2024-04-18T23:21:23.657" v="410" actId="26606"/>
          <ac:spMkLst>
            <pc:docMk/>
            <pc:sldMk cId="3742048250" sldId="262"/>
            <ac:spMk id="77" creationId="{19C9EAEA-39D0-4B0E-A0EB-51E7B26740B1}"/>
          </ac:spMkLst>
        </pc:spChg>
        <pc:spChg chg="add">
          <ac:chgData name="Bill Wolff" userId="394acb177d2e9ff6" providerId="LiveId" clId="{AB608EA8-8086-4D49-8419-C35F50814780}" dt="2024-04-18T23:21:23.666" v="411" actId="26606"/>
          <ac:spMkLst>
            <pc:docMk/>
            <pc:sldMk cId="3742048250" sldId="262"/>
            <ac:spMk id="79" creationId="{5C9B446A-6343-4E56-90BA-061E4DDF0FFB}"/>
          </ac:spMkLst>
        </pc:spChg>
        <pc:spChg chg="add">
          <ac:chgData name="Bill Wolff" userId="394acb177d2e9ff6" providerId="LiveId" clId="{AB608EA8-8086-4D49-8419-C35F50814780}" dt="2024-04-18T23:21:23.666" v="411" actId="26606"/>
          <ac:spMkLst>
            <pc:docMk/>
            <pc:sldMk cId="3742048250" sldId="262"/>
            <ac:spMk id="80" creationId="{3EC72A1B-03D3-499C-B4BF-AC68EEC22B10}"/>
          </ac:spMkLst>
        </pc:spChg>
        <pc:spChg chg="add">
          <ac:chgData name="Bill Wolff" userId="394acb177d2e9ff6" providerId="LiveId" clId="{AB608EA8-8086-4D49-8419-C35F50814780}" dt="2024-04-18T23:21:23.666" v="411" actId="26606"/>
          <ac:spMkLst>
            <pc:docMk/>
            <pc:sldMk cId="3742048250" sldId="262"/>
            <ac:spMk id="81" creationId="{216322C2-3CF0-4D33-BF90-3F384CF6D232}"/>
          </ac:spMkLst>
        </pc:spChg>
        <pc:grpChg chg="add del">
          <ac:chgData name="Bill Wolff" userId="394acb177d2e9ff6" providerId="LiveId" clId="{AB608EA8-8086-4D49-8419-C35F50814780}" dt="2024-04-18T23:20:48.315" v="392" actId="26606"/>
          <ac:grpSpMkLst>
            <pc:docMk/>
            <pc:sldMk cId="3742048250" sldId="262"/>
            <ac:grpSpMk id="12" creationId="{032D8612-31EB-44CF-A1D0-14FD4C705424}"/>
          </ac:grpSpMkLst>
        </pc:grpChg>
        <pc:grpChg chg="add del">
          <ac:chgData name="Bill Wolff" userId="394acb177d2e9ff6" providerId="LiveId" clId="{AB608EA8-8086-4D49-8419-C35F50814780}" dt="2024-04-18T23:21:23.657" v="410" actId="26606"/>
          <ac:grpSpMkLst>
            <pc:docMk/>
            <pc:sldMk cId="3742048250" sldId="262"/>
            <ac:grpSpMk id="70" creationId="{032D8612-31EB-44CF-A1D0-14FD4C705424}"/>
          </ac:grpSpMkLst>
        </pc:grpChg>
        <pc:picChg chg="mod">
          <ac:chgData name="Bill Wolff" userId="394acb177d2e9ff6" providerId="LiveId" clId="{AB608EA8-8086-4D49-8419-C35F50814780}" dt="2024-04-18T23:21:23.657" v="410" actId="26606"/>
          <ac:picMkLst>
            <pc:docMk/>
            <pc:sldMk cId="3742048250" sldId="262"/>
            <ac:picMk id="5" creationId="{34B65905-A813-0DA8-8D8D-D451698C9286}"/>
          </ac:picMkLst>
        </pc:picChg>
      </pc:sldChg>
      <pc:sldChg chg="addSp delSp modSp mod setBg">
        <pc:chgData name="Bill Wolff" userId="394acb177d2e9ff6" providerId="LiveId" clId="{AB608EA8-8086-4D49-8419-C35F50814780}" dt="2024-04-18T23:17:40.865" v="360" actId="26606"/>
        <pc:sldMkLst>
          <pc:docMk/>
          <pc:sldMk cId="3655910114" sldId="263"/>
        </pc:sldMkLst>
        <pc:spChg chg="mod">
          <ac:chgData name="Bill Wolff" userId="394acb177d2e9ff6" providerId="LiveId" clId="{AB608EA8-8086-4D49-8419-C35F50814780}" dt="2024-04-18T23:17:40.865" v="360" actId="26606"/>
          <ac:spMkLst>
            <pc:docMk/>
            <pc:sldMk cId="3655910114" sldId="263"/>
            <ac:spMk id="2" creationId="{ED58E6B2-B9A9-E6F9-D667-84763CB0126C}"/>
          </ac:spMkLst>
        </pc:spChg>
        <pc:spChg chg="del">
          <ac:chgData name="Bill Wolff" userId="394acb177d2e9ff6" providerId="LiveId" clId="{AB608EA8-8086-4D49-8419-C35F50814780}" dt="2024-04-18T23:17:40.865" v="360" actId="26606"/>
          <ac:spMkLst>
            <pc:docMk/>
            <pc:sldMk cId="3655910114" sldId="263"/>
            <ac:spMk id="3" creationId="{EAA82231-63E9-30DC-D759-E07C1408D7BB}"/>
          </ac:spMkLst>
        </pc:spChg>
        <pc:spChg chg="add">
          <ac:chgData name="Bill Wolff" userId="394acb177d2e9ff6" providerId="LiveId" clId="{AB608EA8-8086-4D49-8419-C35F50814780}" dt="2024-04-18T23:17:40.865" v="360" actId="26606"/>
          <ac:spMkLst>
            <pc:docMk/>
            <pc:sldMk cId="3655910114" sldId="263"/>
            <ac:spMk id="9" creationId="{7517A47C-B2E5-4B79-8061-D74B1311AF6E}"/>
          </ac:spMkLst>
        </pc:spChg>
        <pc:spChg chg="add">
          <ac:chgData name="Bill Wolff" userId="394acb177d2e9ff6" providerId="LiveId" clId="{AB608EA8-8086-4D49-8419-C35F50814780}" dt="2024-04-18T23:17:40.865" v="360" actId="26606"/>
          <ac:spMkLst>
            <pc:docMk/>
            <pc:sldMk cId="3655910114" sldId="263"/>
            <ac:spMk id="11" creationId="{C505E780-2083-4CB5-A42A-5E0E2908ECC3}"/>
          </ac:spMkLst>
        </pc:spChg>
        <pc:spChg chg="add">
          <ac:chgData name="Bill Wolff" userId="394acb177d2e9ff6" providerId="LiveId" clId="{AB608EA8-8086-4D49-8419-C35F50814780}" dt="2024-04-18T23:17:40.865" v="360" actId="26606"/>
          <ac:spMkLst>
            <pc:docMk/>
            <pc:sldMk cId="3655910114" sldId="263"/>
            <ac:spMk id="13" creationId="{D2C0AE1C-0118-41AE-8A10-7CDCBF10E96F}"/>
          </ac:spMkLst>
        </pc:spChg>
        <pc:spChg chg="add">
          <ac:chgData name="Bill Wolff" userId="394acb177d2e9ff6" providerId="LiveId" clId="{AB608EA8-8086-4D49-8419-C35F50814780}" dt="2024-04-18T23:17:40.865" v="360" actId="26606"/>
          <ac:spMkLst>
            <pc:docMk/>
            <pc:sldMk cId="3655910114" sldId="263"/>
            <ac:spMk id="15" creationId="{463EEC44-1BA3-44ED-81FC-A644B04B2A44}"/>
          </ac:spMkLst>
        </pc:spChg>
        <pc:graphicFrameChg chg="add">
          <ac:chgData name="Bill Wolff" userId="394acb177d2e9ff6" providerId="LiveId" clId="{AB608EA8-8086-4D49-8419-C35F50814780}" dt="2024-04-18T23:17:40.865" v="360" actId="26606"/>
          <ac:graphicFrameMkLst>
            <pc:docMk/>
            <pc:sldMk cId="3655910114" sldId="263"/>
            <ac:graphicFrameMk id="5" creationId="{62D2F0C1-F36D-EE85-C1EE-F5A10E285C1A}"/>
          </ac:graphicFrameMkLst>
        </pc:graphicFrameChg>
      </pc:sldChg>
      <pc:sldChg chg="addSp delSp modSp mod setBg">
        <pc:chgData name="Bill Wolff" userId="394acb177d2e9ff6" providerId="LiveId" clId="{AB608EA8-8086-4D49-8419-C35F50814780}" dt="2024-04-18T23:17:32.681" v="359" actId="26606"/>
        <pc:sldMkLst>
          <pc:docMk/>
          <pc:sldMk cId="2556283073" sldId="264"/>
        </pc:sldMkLst>
        <pc:spChg chg="mod">
          <ac:chgData name="Bill Wolff" userId="394acb177d2e9ff6" providerId="LiveId" clId="{AB608EA8-8086-4D49-8419-C35F50814780}" dt="2024-04-18T23:17:32.681" v="359" actId="26606"/>
          <ac:spMkLst>
            <pc:docMk/>
            <pc:sldMk cId="2556283073" sldId="264"/>
            <ac:spMk id="2" creationId="{C629380F-3EFF-2B5E-BF80-3FBD1E6C5FD1}"/>
          </ac:spMkLst>
        </pc:spChg>
        <pc:spChg chg="del">
          <ac:chgData name="Bill Wolff" userId="394acb177d2e9ff6" providerId="LiveId" clId="{AB608EA8-8086-4D49-8419-C35F50814780}" dt="2024-04-18T23:17:32.681" v="359" actId="26606"/>
          <ac:spMkLst>
            <pc:docMk/>
            <pc:sldMk cId="2556283073" sldId="264"/>
            <ac:spMk id="3" creationId="{C16FC96C-9522-ACE3-D2AB-C04D96FCA900}"/>
          </ac:spMkLst>
        </pc:spChg>
        <pc:spChg chg="add">
          <ac:chgData name="Bill Wolff" userId="394acb177d2e9ff6" providerId="LiveId" clId="{AB608EA8-8086-4D49-8419-C35F50814780}" dt="2024-04-18T23:17:32.681" v="359" actId="26606"/>
          <ac:spMkLst>
            <pc:docMk/>
            <pc:sldMk cId="2556283073" sldId="264"/>
            <ac:spMk id="9" creationId="{7517A47C-B2E5-4B79-8061-D74B1311AF6E}"/>
          </ac:spMkLst>
        </pc:spChg>
        <pc:spChg chg="add">
          <ac:chgData name="Bill Wolff" userId="394acb177d2e9ff6" providerId="LiveId" clId="{AB608EA8-8086-4D49-8419-C35F50814780}" dt="2024-04-18T23:17:32.681" v="359" actId="26606"/>
          <ac:spMkLst>
            <pc:docMk/>
            <pc:sldMk cId="2556283073" sldId="264"/>
            <ac:spMk id="11" creationId="{C505E780-2083-4CB5-A42A-5E0E2908ECC3}"/>
          </ac:spMkLst>
        </pc:spChg>
        <pc:spChg chg="add">
          <ac:chgData name="Bill Wolff" userId="394acb177d2e9ff6" providerId="LiveId" clId="{AB608EA8-8086-4D49-8419-C35F50814780}" dt="2024-04-18T23:17:32.681" v="359" actId="26606"/>
          <ac:spMkLst>
            <pc:docMk/>
            <pc:sldMk cId="2556283073" sldId="264"/>
            <ac:spMk id="13" creationId="{D2C0AE1C-0118-41AE-8A10-7CDCBF10E96F}"/>
          </ac:spMkLst>
        </pc:spChg>
        <pc:spChg chg="add">
          <ac:chgData name="Bill Wolff" userId="394acb177d2e9ff6" providerId="LiveId" clId="{AB608EA8-8086-4D49-8419-C35F50814780}" dt="2024-04-18T23:17:32.681" v="359" actId="26606"/>
          <ac:spMkLst>
            <pc:docMk/>
            <pc:sldMk cId="2556283073" sldId="264"/>
            <ac:spMk id="15" creationId="{463EEC44-1BA3-44ED-81FC-A644B04B2A44}"/>
          </ac:spMkLst>
        </pc:spChg>
        <pc:graphicFrameChg chg="add">
          <ac:chgData name="Bill Wolff" userId="394acb177d2e9ff6" providerId="LiveId" clId="{AB608EA8-8086-4D49-8419-C35F50814780}" dt="2024-04-18T23:17:32.681" v="359" actId="26606"/>
          <ac:graphicFrameMkLst>
            <pc:docMk/>
            <pc:sldMk cId="2556283073" sldId="264"/>
            <ac:graphicFrameMk id="5" creationId="{2226D24B-31F8-9D8C-64B5-AD1A2E4A27A9}"/>
          </ac:graphicFrameMkLst>
        </pc:graphicFrameChg>
      </pc:sldChg>
      <pc:sldChg chg="addSp delSp modSp mod setBg">
        <pc:chgData name="Bill Wolff" userId="394acb177d2e9ff6" providerId="LiveId" clId="{AB608EA8-8086-4D49-8419-C35F50814780}" dt="2024-04-18T23:19:40.571" v="381" actId="26606"/>
        <pc:sldMkLst>
          <pc:docMk/>
          <pc:sldMk cId="3489553567" sldId="266"/>
        </pc:sldMkLst>
        <pc:spChg chg="mod">
          <ac:chgData name="Bill Wolff" userId="394acb177d2e9ff6" providerId="LiveId" clId="{AB608EA8-8086-4D49-8419-C35F50814780}" dt="2024-04-18T23:19:40.571" v="381" actId="26606"/>
          <ac:spMkLst>
            <pc:docMk/>
            <pc:sldMk cId="3489553567" sldId="266"/>
            <ac:spMk id="2" creationId="{91AAA627-8D82-E3D5-7E48-A09FA0B46D1F}"/>
          </ac:spMkLst>
        </pc:spChg>
        <pc:spChg chg="add del mod">
          <ac:chgData name="Bill Wolff" userId="394acb177d2e9ff6" providerId="LiveId" clId="{AB608EA8-8086-4D49-8419-C35F50814780}" dt="2024-04-18T23:19:40.571" v="381" actId="26606"/>
          <ac:spMkLst>
            <pc:docMk/>
            <pc:sldMk cId="3489553567" sldId="266"/>
            <ac:spMk id="3" creationId="{F75AAEE7-EF1F-D122-05B2-E095E41D2913}"/>
          </ac:spMkLst>
        </pc:spChg>
        <pc:spChg chg="add del">
          <ac:chgData name="Bill Wolff" userId="394acb177d2e9ff6" providerId="LiveId" clId="{AB608EA8-8086-4D49-8419-C35F50814780}" dt="2024-04-18T23:19:34.137" v="372" actId="26606"/>
          <ac:spMkLst>
            <pc:docMk/>
            <pc:sldMk cId="3489553567" sldId="266"/>
            <ac:spMk id="9" creationId="{7517A47C-B2E5-4B79-8061-D74B1311AF6E}"/>
          </ac:spMkLst>
        </pc:spChg>
        <pc:spChg chg="add del">
          <ac:chgData name="Bill Wolff" userId="394acb177d2e9ff6" providerId="LiveId" clId="{AB608EA8-8086-4D49-8419-C35F50814780}" dt="2024-04-18T23:19:34.137" v="372" actId="26606"/>
          <ac:spMkLst>
            <pc:docMk/>
            <pc:sldMk cId="3489553567" sldId="266"/>
            <ac:spMk id="11" creationId="{C505E780-2083-4CB5-A42A-5E0E2908ECC3}"/>
          </ac:spMkLst>
        </pc:spChg>
        <pc:spChg chg="add del">
          <ac:chgData name="Bill Wolff" userId="394acb177d2e9ff6" providerId="LiveId" clId="{AB608EA8-8086-4D49-8419-C35F50814780}" dt="2024-04-18T23:19:34.137" v="372" actId="26606"/>
          <ac:spMkLst>
            <pc:docMk/>
            <pc:sldMk cId="3489553567" sldId="266"/>
            <ac:spMk id="13" creationId="{D2C0AE1C-0118-41AE-8A10-7CDCBF10E96F}"/>
          </ac:spMkLst>
        </pc:spChg>
        <pc:spChg chg="add del">
          <ac:chgData name="Bill Wolff" userId="394acb177d2e9ff6" providerId="LiveId" clId="{AB608EA8-8086-4D49-8419-C35F50814780}" dt="2024-04-18T23:19:34.137" v="372" actId="26606"/>
          <ac:spMkLst>
            <pc:docMk/>
            <pc:sldMk cId="3489553567" sldId="266"/>
            <ac:spMk id="15" creationId="{463EEC44-1BA3-44ED-81FC-A644B04B2A44}"/>
          </ac:spMkLst>
        </pc:spChg>
        <pc:spChg chg="add del">
          <ac:chgData name="Bill Wolff" userId="394acb177d2e9ff6" providerId="LiveId" clId="{AB608EA8-8086-4D49-8419-C35F50814780}" dt="2024-04-18T23:19:36.066" v="374" actId="26606"/>
          <ac:spMkLst>
            <pc:docMk/>
            <pc:sldMk cId="3489553567" sldId="266"/>
            <ac:spMk id="17" creationId="{7517A47C-B2E5-4B79-8061-D74B1311AF6E}"/>
          </ac:spMkLst>
        </pc:spChg>
        <pc:spChg chg="add del">
          <ac:chgData name="Bill Wolff" userId="394acb177d2e9ff6" providerId="LiveId" clId="{AB608EA8-8086-4D49-8419-C35F50814780}" dt="2024-04-18T23:19:36.066" v="374" actId="26606"/>
          <ac:spMkLst>
            <pc:docMk/>
            <pc:sldMk cId="3489553567" sldId="266"/>
            <ac:spMk id="18" creationId="{C505E780-2083-4CB5-A42A-5E0E2908ECC3}"/>
          </ac:spMkLst>
        </pc:spChg>
        <pc:spChg chg="add del">
          <ac:chgData name="Bill Wolff" userId="394acb177d2e9ff6" providerId="LiveId" clId="{AB608EA8-8086-4D49-8419-C35F50814780}" dt="2024-04-18T23:19:36.066" v="374" actId="26606"/>
          <ac:spMkLst>
            <pc:docMk/>
            <pc:sldMk cId="3489553567" sldId="266"/>
            <ac:spMk id="19" creationId="{D2C0AE1C-0118-41AE-8A10-7CDCBF10E96F}"/>
          </ac:spMkLst>
        </pc:spChg>
        <pc:spChg chg="add del">
          <ac:chgData name="Bill Wolff" userId="394acb177d2e9ff6" providerId="LiveId" clId="{AB608EA8-8086-4D49-8419-C35F50814780}" dt="2024-04-18T23:19:36.066" v="374" actId="26606"/>
          <ac:spMkLst>
            <pc:docMk/>
            <pc:sldMk cId="3489553567" sldId="266"/>
            <ac:spMk id="20" creationId="{463EEC44-1BA3-44ED-81FC-A644B04B2A44}"/>
          </ac:spMkLst>
        </pc:spChg>
        <pc:spChg chg="add del">
          <ac:chgData name="Bill Wolff" userId="394acb177d2e9ff6" providerId="LiveId" clId="{AB608EA8-8086-4D49-8419-C35F50814780}" dt="2024-04-18T23:19:37.026" v="376" actId="26606"/>
          <ac:spMkLst>
            <pc:docMk/>
            <pc:sldMk cId="3489553567" sldId="266"/>
            <ac:spMk id="23" creationId="{7517A47C-B2E5-4B79-8061-D74B1311AF6E}"/>
          </ac:spMkLst>
        </pc:spChg>
        <pc:spChg chg="add del">
          <ac:chgData name="Bill Wolff" userId="394acb177d2e9ff6" providerId="LiveId" clId="{AB608EA8-8086-4D49-8419-C35F50814780}" dt="2024-04-18T23:19:37.026" v="376" actId="26606"/>
          <ac:spMkLst>
            <pc:docMk/>
            <pc:sldMk cId="3489553567" sldId="266"/>
            <ac:spMk id="24" creationId="{C505E780-2083-4CB5-A42A-5E0E2908ECC3}"/>
          </ac:spMkLst>
        </pc:spChg>
        <pc:spChg chg="add del">
          <ac:chgData name="Bill Wolff" userId="394acb177d2e9ff6" providerId="LiveId" clId="{AB608EA8-8086-4D49-8419-C35F50814780}" dt="2024-04-18T23:19:37.026" v="376" actId="26606"/>
          <ac:spMkLst>
            <pc:docMk/>
            <pc:sldMk cId="3489553567" sldId="266"/>
            <ac:spMk id="25" creationId="{D2C0AE1C-0118-41AE-8A10-7CDCBF10E96F}"/>
          </ac:spMkLst>
        </pc:spChg>
        <pc:spChg chg="add del">
          <ac:chgData name="Bill Wolff" userId="394acb177d2e9ff6" providerId="LiveId" clId="{AB608EA8-8086-4D49-8419-C35F50814780}" dt="2024-04-18T23:19:37.026" v="376" actId="26606"/>
          <ac:spMkLst>
            <pc:docMk/>
            <pc:sldMk cId="3489553567" sldId="266"/>
            <ac:spMk id="26" creationId="{463EEC44-1BA3-44ED-81FC-A644B04B2A44}"/>
          </ac:spMkLst>
        </pc:spChg>
        <pc:spChg chg="add del">
          <ac:chgData name="Bill Wolff" userId="394acb177d2e9ff6" providerId="LiveId" clId="{AB608EA8-8086-4D49-8419-C35F50814780}" dt="2024-04-18T23:19:37.680" v="378" actId="26606"/>
          <ac:spMkLst>
            <pc:docMk/>
            <pc:sldMk cId="3489553567" sldId="266"/>
            <ac:spMk id="29" creationId="{7517A47C-B2E5-4B79-8061-D74B1311AF6E}"/>
          </ac:spMkLst>
        </pc:spChg>
        <pc:spChg chg="add del">
          <ac:chgData name="Bill Wolff" userId="394acb177d2e9ff6" providerId="LiveId" clId="{AB608EA8-8086-4D49-8419-C35F50814780}" dt="2024-04-18T23:19:37.680" v="378" actId="26606"/>
          <ac:spMkLst>
            <pc:docMk/>
            <pc:sldMk cId="3489553567" sldId="266"/>
            <ac:spMk id="30" creationId="{C505E780-2083-4CB5-A42A-5E0E2908ECC3}"/>
          </ac:spMkLst>
        </pc:spChg>
        <pc:spChg chg="add del">
          <ac:chgData name="Bill Wolff" userId="394acb177d2e9ff6" providerId="LiveId" clId="{AB608EA8-8086-4D49-8419-C35F50814780}" dt="2024-04-18T23:19:37.680" v="378" actId="26606"/>
          <ac:spMkLst>
            <pc:docMk/>
            <pc:sldMk cId="3489553567" sldId="266"/>
            <ac:spMk id="31" creationId="{D2C0AE1C-0118-41AE-8A10-7CDCBF10E96F}"/>
          </ac:spMkLst>
        </pc:spChg>
        <pc:spChg chg="add del">
          <ac:chgData name="Bill Wolff" userId="394acb177d2e9ff6" providerId="LiveId" clId="{AB608EA8-8086-4D49-8419-C35F50814780}" dt="2024-04-18T23:19:37.680" v="378" actId="26606"/>
          <ac:spMkLst>
            <pc:docMk/>
            <pc:sldMk cId="3489553567" sldId="266"/>
            <ac:spMk id="32" creationId="{463EEC44-1BA3-44ED-81FC-A644B04B2A44}"/>
          </ac:spMkLst>
        </pc:spChg>
        <pc:spChg chg="add del">
          <ac:chgData name="Bill Wolff" userId="394acb177d2e9ff6" providerId="LiveId" clId="{AB608EA8-8086-4D49-8419-C35F50814780}" dt="2024-04-18T23:19:40.545" v="380" actId="26606"/>
          <ac:spMkLst>
            <pc:docMk/>
            <pc:sldMk cId="3489553567" sldId="266"/>
            <ac:spMk id="35" creationId="{2E442304-DDBD-4F7B-8017-36BCC863FB40}"/>
          </ac:spMkLst>
        </pc:spChg>
        <pc:spChg chg="add del">
          <ac:chgData name="Bill Wolff" userId="394acb177d2e9ff6" providerId="LiveId" clId="{AB608EA8-8086-4D49-8419-C35F50814780}" dt="2024-04-18T23:19:40.545" v="380" actId="26606"/>
          <ac:spMkLst>
            <pc:docMk/>
            <pc:sldMk cId="3489553567" sldId="266"/>
            <ac:spMk id="36" creationId="{5E107275-3853-46FD-A241-DE4355A42675}"/>
          </ac:spMkLst>
        </pc:spChg>
        <pc:spChg chg="add">
          <ac:chgData name="Bill Wolff" userId="394acb177d2e9ff6" providerId="LiveId" clId="{AB608EA8-8086-4D49-8419-C35F50814780}" dt="2024-04-18T23:19:40.571" v="381" actId="26606"/>
          <ac:spMkLst>
            <pc:docMk/>
            <pc:sldMk cId="3489553567" sldId="266"/>
            <ac:spMk id="39" creationId="{7517A47C-B2E5-4B79-8061-D74B1311AF6E}"/>
          </ac:spMkLst>
        </pc:spChg>
        <pc:spChg chg="add">
          <ac:chgData name="Bill Wolff" userId="394acb177d2e9ff6" providerId="LiveId" clId="{AB608EA8-8086-4D49-8419-C35F50814780}" dt="2024-04-18T23:19:40.571" v="381" actId="26606"/>
          <ac:spMkLst>
            <pc:docMk/>
            <pc:sldMk cId="3489553567" sldId="266"/>
            <ac:spMk id="40" creationId="{C505E780-2083-4CB5-A42A-5E0E2908ECC3}"/>
          </ac:spMkLst>
        </pc:spChg>
        <pc:spChg chg="add">
          <ac:chgData name="Bill Wolff" userId="394acb177d2e9ff6" providerId="LiveId" clId="{AB608EA8-8086-4D49-8419-C35F50814780}" dt="2024-04-18T23:19:40.571" v="381" actId="26606"/>
          <ac:spMkLst>
            <pc:docMk/>
            <pc:sldMk cId="3489553567" sldId="266"/>
            <ac:spMk id="41" creationId="{D2C0AE1C-0118-41AE-8A10-7CDCBF10E96F}"/>
          </ac:spMkLst>
        </pc:spChg>
        <pc:spChg chg="add">
          <ac:chgData name="Bill Wolff" userId="394acb177d2e9ff6" providerId="LiveId" clId="{AB608EA8-8086-4D49-8419-C35F50814780}" dt="2024-04-18T23:19:40.571" v="381" actId="26606"/>
          <ac:spMkLst>
            <pc:docMk/>
            <pc:sldMk cId="3489553567" sldId="266"/>
            <ac:spMk id="42" creationId="{463EEC44-1BA3-44ED-81FC-A644B04B2A44}"/>
          </ac:spMkLst>
        </pc:spChg>
        <pc:graphicFrameChg chg="add del">
          <ac:chgData name="Bill Wolff" userId="394acb177d2e9ff6" providerId="LiveId" clId="{AB608EA8-8086-4D49-8419-C35F50814780}" dt="2024-04-18T23:19:34.137" v="372" actId="26606"/>
          <ac:graphicFrameMkLst>
            <pc:docMk/>
            <pc:sldMk cId="3489553567" sldId="266"/>
            <ac:graphicFrameMk id="5" creationId="{E5DA16EF-F01E-D9CE-3104-5A8FD229A311}"/>
          </ac:graphicFrameMkLst>
        </pc:graphicFrameChg>
        <pc:graphicFrameChg chg="add del">
          <ac:chgData name="Bill Wolff" userId="394acb177d2e9ff6" providerId="LiveId" clId="{AB608EA8-8086-4D49-8419-C35F50814780}" dt="2024-04-18T23:19:36.066" v="374" actId="26606"/>
          <ac:graphicFrameMkLst>
            <pc:docMk/>
            <pc:sldMk cId="3489553567" sldId="266"/>
            <ac:graphicFrameMk id="21" creationId="{ED38A6F3-15F8-7C08-048F-311BF1B3F66D}"/>
          </ac:graphicFrameMkLst>
        </pc:graphicFrameChg>
        <pc:graphicFrameChg chg="add del">
          <ac:chgData name="Bill Wolff" userId="394acb177d2e9ff6" providerId="LiveId" clId="{AB608EA8-8086-4D49-8419-C35F50814780}" dt="2024-04-18T23:19:37.026" v="376" actId="26606"/>
          <ac:graphicFrameMkLst>
            <pc:docMk/>
            <pc:sldMk cId="3489553567" sldId="266"/>
            <ac:graphicFrameMk id="27" creationId="{E5DA16EF-F01E-D9CE-3104-5A8FD229A311}"/>
          </ac:graphicFrameMkLst>
        </pc:graphicFrameChg>
        <pc:graphicFrameChg chg="add del">
          <ac:chgData name="Bill Wolff" userId="394acb177d2e9ff6" providerId="LiveId" clId="{AB608EA8-8086-4D49-8419-C35F50814780}" dt="2024-04-18T23:19:37.680" v="378" actId="26606"/>
          <ac:graphicFrameMkLst>
            <pc:docMk/>
            <pc:sldMk cId="3489553567" sldId="266"/>
            <ac:graphicFrameMk id="33" creationId="{ED38A6F3-15F8-7C08-048F-311BF1B3F66D}"/>
          </ac:graphicFrameMkLst>
        </pc:graphicFrameChg>
        <pc:graphicFrameChg chg="add del">
          <ac:chgData name="Bill Wolff" userId="394acb177d2e9ff6" providerId="LiveId" clId="{AB608EA8-8086-4D49-8419-C35F50814780}" dt="2024-04-18T23:19:40.545" v="380" actId="26606"/>
          <ac:graphicFrameMkLst>
            <pc:docMk/>
            <pc:sldMk cId="3489553567" sldId="266"/>
            <ac:graphicFrameMk id="37" creationId="{08DAE78D-23FE-6250-8D6B-0E4BEE9B28D1}"/>
          </ac:graphicFrameMkLst>
        </pc:graphicFrameChg>
        <pc:graphicFrameChg chg="add">
          <ac:chgData name="Bill Wolff" userId="394acb177d2e9ff6" providerId="LiveId" clId="{AB608EA8-8086-4D49-8419-C35F50814780}" dt="2024-04-18T23:19:40.571" v="381" actId="26606"/>
          <ac:graphicFrameMkLst>
            <pc:docMk/>
            <pc:sldMk cId="3489553567" sldId="266"/>
            <ac:graphicFrameMk id="43" creationId="{E5DA16EF-F01E-D9CE-3104-5A8FD229A311}"/>
          </ac:graphicFrameMkLst>
        </pc:graphicFrameChg>
      </pc:sldChg>
      <pc:sldChg chg="addSp modSp mod setBg">
        <pc:chgData name="Bill Wolff" userId="394acb177d2e9ff6" providerId="LiveId" clId="{AB608EA8-8086-4D49-8419-C35F50814780}" dt="2024-04-18T23:19:51.442" v="383" actId="26606"/>
        <pc:sldMkLst>
          <pc:docMk/>
          <pc:sldMk cId="2895342924" sldId="267"/>
        </pc:sldMkLst>
        <pc:spChg chg="mod">
          <ac:chgData name="Bill Wolff" userId="394acb177d2e9ff6" providerId="LiveId" clId="{AB608EA8-8086-4D49-8419-C35F50814780}" dt="2024-04-18T23:19:51.442" v="383" actId="26606"/>
          <ac:spMkLst>
            <pc:docMk/>
            <pc:sldMk cId="2895342924" sldId="267"/>
            <ac:spMk id="2" creationId="{1CB636AB-0D72-6ACD-47F0-67E2470C2ABC}"/>
          </ac:spMkLst>
        </pc:spChg>
        <pc:spChg chg="mod">
          <ac:chgData name="Bill Wolff" userId="394acb177d2e9ff6" providerId="LiveId" clId="{AB608EA8-8086-4D49-8419-C35F50814780}" dt="2024-04-18T23:19:51.442" v="383" actId="26606"/>
          <ac:spMkLst>
            <pc:docMk/>
            <pc:sldMk cId="2895342924" sldId="267"/>
            <ac:spMk id="3" creationId="{17476FE0-81ED-EE43-307F-A494A63F930E}"/>
          </ac:spMkLst>
        </pc:spChg>
        <pc:spChg chg="add">
          <ac:chgData name="Bill Wolff" userId="394acb177d2e9ff6" providerId="LiveId" clId="{AB608EA8-8086-4D49-8419-C35F50814780}" dt="2024-04-18T23:19:51.442" v="383" actId="26606"/>
          <ac:spMkLst>
            <pc:docMk/>
            <pc:sldMk cId="2895342924" sldId="267"/>
            <ac:spMk id="10" creationId="{0288C6B4-AFC3-407F-A595-EFFD38D4CCAF}"/>
          </ac:spMkLst>
        </pc:spChg>
        <pc:spChg chg="add">
          <ac:chgData name="Bill Wolff" userId="394acb177d2e9ff6" providerId="LiveId" clId="{AB608EA8-8086-4D49-8419-C35F50814780}" dt="2024-04-18T23:19:51.442" v="383" actId="26606"/>
          <ac:spMkLst>
            <pc:docMk/>
            <pc:sldMk cId="2895342924" sldId="267"/>
            <ac:spMk id="12" creationId="{CF236821-17FE-429B-8D2C-08E13A64EA40}"/>
          </ac:spMkLst>
        </pc:spChg>
        <pc:spChg chg="add">
          <ac:chgData name="Bill Wolff" userId="394acb177d2e9ff6" providerId="LiveId" clId="{AB608EA8-8086-4D49-8419-C35F50814780}" dt="2024-04-18T23:19:51.442" v="383" actId="26606"/>
          <ac:spMkLst>
            <pc:docMk/>
            <pc:sldMk cId="2895342924" sldId="267"/>
            <ac:spMk id="14" creationId="{C0BDBCD2-E081-43AB-9119-C55465E59757}"/>
          </ac:spMkLst>
        </pc:spChg>
        <pc:spChg chg="add">
          <ac:chgData name="Bill Wolff" userId="394acb177d2e9ff6" providerId="LiveId" clId="{AB608EA8-8086-4D49-8419-C35F50814780}" dt="2024-04-18T23:19:51.442" v="383" actId="26606"/>
          <ac:spMkLst>
            <pc:docMk/>
            <pc:sldMk cId="2895342924" sldId="267"/>
            <ac:spMk id="16" creationId="{98E79BE4-34FE-485A-98A5-92CE8F7C4743}"/>
          </ac:spMkLst>
        </pc:spChg>
        <pc:spChg chg="add">
          <ac:chgData name="Bill Wolff" userId="394acb177d2e9ff6" providerId="LiveId" clId="{AB608EA8-8086-4D49-8419-C35F50814780}" dt="2024-04-18T23:19:51.442" v="383" actId="26606"/>
          <ac:spMkLst>
            <pc:docMk/>
            <pc:sldMk cId="2895342924" sldId="267"/>
            <ac:spMk id="18" creationId="{7A5F0580-5EE9-419F-96EE-B6529EF6E7D0}"/>
          </ac:spMkLst>
        </pc:spChg>
        <pc:picChg chg="mod">
          <ac:chgData name="Bill Wolff" userId="394acb177d2e9ff6" providerId="LiveId" clId="{AB608EA8-8086-4D49-8419-C35F50814780}" dt="2024-04-18T23:19:51.442" v="383" actId="26606"/>
          <ac:picMkLst>
            <pc:docMk/>
            <pc:sldMk cId="2895342924" sldId="267"/>
            <ac:picMk id="5" creationId="{23E1375A-E485-68F5-5144-AE280B11D635}"/>
          </ac:picMkLst>
        </pc:picChg>
      </pc:sldChg>
      <pc:sldChg chg="addSp modSp mod setBg">
        <pc:chgData name="Bill Wolff" userId="394acb177d2e9ff6" providerId="LiveId" clId="{AB608EA8-8086-4D49-8419-C35F50814780}" dt="2024-04-18T23:19:57.028" v="384" actId="26606"/>
        <pc:sldMkLst>
          <pc:docMk/>
          <pc:sldMk cId="3308915124" sldId="268"/>
        </pc:sldMkLst>
        <pc:spChg chg="mod">
          <ac:chgData name="Bill Wolff" userId="394acb177d2e9ff6" providerId="LiveId" clId="{AB608EA8-8086-4D49-8419-C35F50814780}" dt="2024-04-18T23:19:57.028" v="384" actId="26606"/>
          <ac:spMkLst>
            <pc:docMk/>
            <pc:sldMk cId="3308915124" sldId="268"/>
            <ac:spMk id="2" creationId="{0533331A-9526-33E3-3BA8-A80E8AA11A51}"/>
          </ac:spMkLst>
        </pc:spChg>
        <pc:spChg chg="mod">
          <ac:chgData name="Bill Wolff" userId="394acb177d2e9ff6" providerId="LiveId" clId="{AB608EA8-8086-4D49-8419-C35F50814780}" dt="2024-04-18T23:19:57.028" v="384" actId="26606"/>
          <ac:spMkLst>
            <pc:docMk/>
            <pc:sldMk cId="3308915124" sldId="268"/>
            <ac:spMk id="3" creationId="{00DBFA9C-678E-D70D-4D36-FD0A070F6B75}"/>
          </ac:spMkLst>
        </pc:spChg>
        <pc:spChg chg="add">
          <ac:chgData name="Bill Wolff" userId="394acb177d2e9ff6" providerId="LiveId" clId="{AB608EA8-8086-4D49-8419-C35F50814780}" dt="2024-04-18T23:19:57.028" v="384" actId="26606"/>
          <ac:spMkLst>
            <pc:docMk/>
            <pc:sldMk cId="3308915124" sldId="268"/>
            <ac:spMk id="10" creationId="{0288C6B4-AFC3-407F-A595-EFFD38D4CCAF}"/>
          </ac:spMkLst>
        </pc:spChg>
        <pc:spChg chg="add">
          <ac:chgData name="Bill Wolff" userId="394acb177d2e9ff6" providerId="LiveId" clId="{AB608EA8-8086-4D49-8419-C35F50814780}" dt="2024-04-18T23:19:57.028" v="384" actId="26606"/>
          <ac:spMkLst>
            <pc:docMk/>
            <pc:sldMk cId="3308915124" sldId="268"/>
            <ac:spMk id="12" creationId="{CF236821-17FE-429B-8D2C-08E13A64EA40}"/>
          </ac:spMkLst>
        </pc:spChg>
        <pc:spChg chg="add">
          <ac:chgData name="Bill Wolff" userId="394acb177d2e9ff6" providerId="LiveId" clId="{AB608EA8-8086-4D49-8419-C35F50814780}" dt="2024-04-18T23:19:57.028" v="384" actId="26606"/>
          <ac:spMkLst>
            <pc:docMk/>
            <pc:sldMk cId="3308915124" sldId="268"/>
            <ac:spMk id="14" creationId="{C0BDBCD2-E081-43AB-9119-C55465E59757}"/>
          </ac:spMkLst>
        </pc:spChg>
        <pc:spChg chg="add">
          <ac:chgData name="Bill Wolff" userId="394acb177d2e9ff6" providerId="LiveId" clId="{AB608EA8-8086-4D49-8419-C35F50814780}" dt="2024-04-18T23:19:57.028" v="384" actId="26606"/>
          <ac:spMkLst>
            <pc:docMk/>
            <pc:sldMk cId="3308915124" sldId="268"/>
            <ac:spMk id="16" creationId="{98E79BE4-34FE-485A-98A5-92CE8F7C4743}"/>
          </ac:spMkLst>
        </pc:spChg>
        <pc:spChg chg="add">
          <ac:chgData name="Bill Wolff" userId="394acb177d2e9ff6" providerId="LiveId" clId="{AB608EA8-8086-4D49-8419-C35F50814780}" dt="2024-04-18T23:19:57.028" v="384" actId="26606"/>
          <ac:spMkLst>
            <pc:docMk/>
            <pc:sldMk cId="3308915124" sldId="268"/>
            <ac:spMk id="18" creationId="{7A5F0580-5EE9-419F-96EE-B6529EF6E7D0}"/>
          </ac:spMkLst>
        </pc:spChg>
        <pc:picChg chg="mod">
          <ac:chgData name="Bill Wolff" userId="394acb177d2e9ff6" providerId="LiveId" clId="{AB608EA8-8086-4D49-8419-C35F50814780}" dt="2024-04-18T23:19:57.028" v="384" actId="26606"/>
          <ac:picMkLst>
            <pc:docMk/>
            <pc:sldMk cId="3308915124" sldId="268"/>
            <ac:picMk id="5" creationId="{B5C825F0-0B2F-01BF-E7AC-94F6D0E90188}"/>
          </ac:picMkLst>
        </pc:picChg>
      </pc:sldChg>
      <pc:sldChg chg="addSp delSp modSp mod setBg">
        <pc:chgData name="Bill Wolff" userId="394acb177d2e9ff6" providerId="LiveId" clId="{AB608EA8-8086-4D49-8419-C35F50814780}" dt="2024-04-18T23:20:00.291" v="385" actId="26606"/>
        <pc:sldMkLst>
          <pc:docMk/>
          <pc:sldMk cId="674626030" sldId="269"/>
        </pc:sldMkLst>
        <pc:spChg chg="mod">
          <ac:chgData name="Bill Wolff" userId="394acb177d2e9ff6" providerId="LiveId" clId="{AB608EA8-8086-4D49-8419-C35F50814780}" dt="2024-04-18T23:20:00.291" v="385" actId="26606"/>
          <ac:spMkLst>
            <pc:docMk/>
            <pc:sldMk cId="674626030" sldId="269"/>
            <ac:spMk id="2" creationId="{C6D0DC5E-F4E1-6344-9ADF-993E60949A97}"/>
          </ac:spMkLst>
        </pc:spChg>
        <pc:spChg chg="mod">
          <ac:chgData name="Bill Wolff" userId="394acb177d2e9ff6" providerId="LiveId" clId="{AB608EA8-8086-4D49-8419-C35F50814780}" dt="2024-04-18T23:20:00.291" v="385" actId="26606"/>
          <ac:spMkLst>
            <pc:docMk/>
            <pc:sldMk cId="674626030" sldId="269"/>
            <ac:spMk id="3" creationId="{8EEFB9C0-5423-601C-3029-48369BA762A7}"/>
          </ac:spMkLst>
        </pc:spChg>
        <pc:spChg chg="add">
          <ac:chgData name="Bill Wolff" userId="394acb177d2e9ff6" providerId="LiveId" clId="{AB608EA8-8086-4D49-8419-C35F50814780}" dt="2024-04-18T23:20:00.291" v="385" actId="26606"/>
          <ac:spMkLst>
            <pc:docMk/>
            <pc:sldMk cId="674626030" sldId="269"/>
            <ac:spMk id="11" creationId="{0288C6B4-AFC3-407F-A595-EFFD38D4CCAF}"/>
          </ac:spMkLst>
        </pc:spChg>
        <pc:spChg chg="add">
          <ac:chgData name="Bill Wolff" userId="394acb177d2e9ff6" providerId="LiveId" clId="{AB608EA8-8086-4D49-8419-C35F50814780}" dt="2024-04-18T23:20:00.291" v="385" actId="26606"/>
          <ac:spMkLst>
            <pc:docMk/>
            <pc:sldMk cId="674626030" sldId="269"/>
            <ac:spMk id="13" creationId="{CF236821-17FE-429B-8D2C-08E13A64EA40}"/>
          </ac:spMkLst>
        </pc:spChg>
        <pc:spChg chg="add">
          <ac:chgData name="Bill Wolff" userId="394acb177d2e9ff6" providerId="LiveId" clId="{AB608EA8-8086-4D49-8419-C35F50814780}" dt="2024-04-18T23:20:00.291" v="385" actId="26606"/>
          <ac:spMkLst>
            <pc:docMk/>
            <pc:sldMk cId="674626030" sldId="269"/>
            <ac:spMk id="15" creationId="{C0BDBCD2-E081-43AB-9119-C55465E59757}"/>
          </ac:spMkLst>
        </pc:spChg>
        <pc:spChg chg="add">
          <ac:chgData name="Bill Wolff" userId="394acb177d2e9ff6" providerId="LiveId" clId="{AB608EA8-8086-4D49-8419-C35F50814780}" dt="2024-04-18T23:20:00.291" v="385" actId="26606"/>
          <ac:spMkLst>
            <pc:docMk/>
            <pc:sldMk cId="674626030" sldId="269"/>
            <ac:spMk id="17" creationId="{98E79BE4-34FE-485A-98A5-92CE8F7C4743}"/>
          </ac:spMkLst>
        </pc:spChg>
        <pc:spChg chg="add">
          <ac:chgData name="Bill Wolff" userId="394acb177d2e9ff6" providerId="LiveId" clId="{AB608EA8-8086-4D49-8419-C35F50814780}" dt="2024-04-18T23:20:00.291" v="385" actId="26606"/>
          <ac:spMkLst>
            <pc:docMk/>
            <pc:sldMk cId="674626030" sldId="269"/>
            <ac:spMk id="19" creationId="{7A5F0580-5EE9-419F-96EE-B6529EF6E7D0}"/>
          </ac:spMkLst>
        </pc:spChg>
        <pc:picChg chg="del">
          <ac:chgData name="Bill Wolff" userId="394acb177d2e9ff6" providerId="LiveId" clId="{AB608EA8-8086-4D49-8419-C35F50814780}" dt="2024-04-18T22:20:46.665" v="343" actId="478"/>
          <ac:picMkLst>
            <pc:docMk/>
            <pc:sldMk cId="674626030" sldId="269"/>
            <ac:picMk id="5" creationId="{C51EA844-9485-8316-91E0-AA659E1C6174}"/>
          </ac:picMkLst>
        </pc:picChg>
        <pc:picChg chg="add mod">
          <ac:chgData name="Bill Wolff" userId="394acb177d2e9ff6" providerId="LiveId" clId="{AB608EA8-8086-4D49-8419-C35F50814780}" dt="2024-04-18T23:20:00.291" v="385" actId="26606"/>
          <ac:picMkLst>
            <pc:docMk/>
            <pc:sldMk cId="674626030" sldId="269"/>
            <ac:picMk id="6" creationId="{65D7BCF1-41D3-AF3A-27FD-4B652E58D02C}"/>
          </ac:picMkLst>
        </pc:picChg>
      </pc:sldChg>
      <pc:sldChg chg="addSp delSp modSp mod setBg">
        <pc:chgData name="Bill Wolff" userId="394acb177d2e9ff6" providerId="LiveId" clId="{AB608EA8-8086-4D49-8419-C35F50814780}" dt="2024-04-18T23:20:02.549" v="386" actId="26606"/>
        <pc:sldMkLst>
          <pc:docMk/>
          <pc:sldMk cId="2302839339" sldId="270"/>
        </pc:sldMkLst>
        <pc:spChg chg="mod">
          <ac:chgData name="Bill Wolff" userId="394acb177d2e9ff6" providerId="LiveId" clId="{AB608EA8-8086-4D49-8419-C35F50814780}" dt="2024-04-18T23:20:02.549" v="386" actId="26606"/>
          <ac:spMkLst>
            <pc:docMk/>
            <pc:sldMk cId="2302839339" sldId="270"/>
            <ac:spMk id="2" creationId="{6D2F92FC-9381-FC54-F028-5952EEED1608}"/>
          </ac:spMkLst>
        </pc:spChg>
        <pc:spChg chg="mod">
          <ac:chgData name="Bill Wolff" userId="394acb177d2e9ff6" providerId="LiveId" clId="{AB608EA8-8086-4D49-8419-C35F50814780}" dt="2024-04-18T23:20:02.549" v="386" actId="26606"/>
          <ac:spMkLst>
            <pc:docMk/>
            <pc:sldMk cId="2302839339" sldId="270"/>
            <ac:spMk id="3" creationId="{07D775BD-20B5-A263-E47D-91EDCB1FFD55}"/>
          </ac:spMkLst>
        </pc:spChg>
        <pc:spChg chg="add">
          <ac:chgData name="Bill Wolff" userId="394acb177d2e9ff6" providerId="LiveId" clId="{AB608EA8-8086-4D49-8419-C35F50814780}" dt="2024-04-18T23:20:02.549" v="386" actId="26606"/>
          <ac:spMkLst>
            <pc:docMk/>
            <pc:sldMk cId="2302839339" sldId="270"/>
            <ac:spMk id="11" creationId="{0288C6B4-AFC3-407F-A595-EFFD38D4CCAF}"/>
          </ac:spMkLst>
        </pc:spChg>
        <pc:spChg chg="add">
          <ac:chgData name="Bill Wolff" userId="394acb177d2e9ff6" providerId="LiveId" clId="{AB608EA8-8086-4D49-8419-C35F50814780}" dt="2024-04-18T23:20:02.549" v="386" actId="26606"/>
          <ac:spMkLst>
            <pc:docMk/>
            <pc:sldMk cId="2302839339" sldId="270"/>
            <ac:spMk id="13" creationId="{CF236821-17FE-429B-8D2C-08E13A64EA40}"/>
          </ac:spMkLst>
        </pc:spChg>
        <pc:spChg chg="add">
          <ac:chgData name="Bill Wolff" userId="394acb177d2e9ff6" providerId="LiveId" clId="{AB608EA8-8086-4D49-8419-C35F50814780}" dt="2024-04-18T23:20:02.549" v="386" actId="26606"/>
          <ac:spMkLst>
            <pc:docMk/>
            <pc:sldMk cId="2302839339" sldId="270"/>
            <ac:spMk id="15" creationId="{C0BDBCD2-E081-43AB-9119-C55465E59757}"/>
          </ac:spMkLst>
        </pc:spChg>
        <pc:spChg chg="add">
          <ac:chgData name="Bill Wolff" userId="394acb177d2e9ff6" providerId="LiveId" clId="{AB608EA8-8086-4D49-8419-C35F50814780}" dt="2024-04-18T23:20:02.549" v="386" actId="26606"/>
          <ac:spMkLst>
            <pc:docMk/>
            <pc:sldMk cId="2302839339" sldId="270"/>
            <ac:spMk id="17" creationId="{98E79BE4-34FE-485A-98A5-92CE8F7C4743}"/>
          </ac:spMkLst>
        </pc:spChg>
        <pc:spChg chg="add">
          <ac:chgData name="Bill Wolff" userId="394acb177d2e9ff6" providerId="LiveId" clId="{AB608EA8-8086-4D49-8419-C35F50814780}" dt="2024-04-18T23:20:02.549" v="386" actId="26606"/>
          <ac:spMkLst>
            <pc:docMk/>
            <pc:sldMk cId="2302839339" sldId="270"/>
            <ac:spMk id="19" creationId="{7A5F0580-5EE9-419F-96EE-B6529EF6E7D0}"/>
          </ac:spMkLst>
        </pc:spChg>
        <pc:picChg chg="del">
          <ac:chgData name="Bill Wolff" userId="394acb177d2e9ff6" providerId="LiveId" clId="{AB608EA8-8086-4D49-8419-C35F50814780}" dt="2024-04-18T23:12:55.414" v="347" actId="478"/>
          <ac:picMkLst>
            <pc:docMk/>
            <pc:sldMk cId="2302839339" sldId="270"/>
            <ac:picMk id="5" creationId="{0177457A-AC76-3E1A-CA54-0C333F55D8FB}"/>
          </ac:picMkLst>
        </pc:picChg>
        <pc:picChg chg="add mod">
          <ac:chgData name="Bill Wolff" userId="394acb177d2e9ff6" providerId="LiveId" clId="{AB608EA8-8086-4D49-8419-C35F50814780}" dt="2024-04-18T23:20:02.549" v="386" actId="26606"/>
          <ac:picMkLst>
            <pc:docMk/>
            <pc:sldMk cId="2302839339" sldId="270"/>
            <ac:picMk id="6" creationId="{7121FB76-EB53-1D50-7D71-0D1B75BA2139}"/>
          </ac:picMkLst>
        </pc:picChg>
      </pc:sldChg>
      <pc:sldChg chg="addSp modSp mod setBg">
        <pc:chgData name="Bill Wolff" userId="394acb177d2e9ff6" providerId="LiveId" clId="{AB608EA8-8086-4D49-8419-C35F50814780}" dt="2024-04-18T23:20:04.739" v="387" actId="26606"/>
        <pc:sldMkLst>
          <pc:docMk/>
          <pc:sldMk cId="3664441232" sldId="271"/>
        </pc:sldMkLst>
        <pc:spChg chg="mod">
          <ac:chgData name="Bill Wolff" userId="394acb177d2e9ff6" providerId="LiveId" clId="{AB608EA8-8086-4D49-8419-C35F50814780}" dt="2024-04-18T23:20:04.739" v="387" actId="26606"/>
          <ac:spMkLst>
            <pc:docMk/>
            <pc:sldMk cId="3664441232" sldId="271"/>
            <ac:spMk id="2" creationId="{0239F73F-2847-ADEC-3778-CC60885110D4}"/>
          </ac:spMkLst>
        </pc:spChg>
        <pc:spChg chg="mod">
          <ac:chgData name="Bill Wolff" userId="394acb177d2e9ff6" providerId="LiveId" clId="{AB608EA8-8086-4D49-8419-C35F50814780}" dt="2024-04-18T23:20:04.739" v="387" actId="26606"/>
          <ac:spMkLst>
            <pc:docMk/>
            <pc:sldMk cId="3664441232" sldId="271"/>
            <ac:spMk id="3" creationId="{37526226-1D6A-0709-FEEF-C39D1DC1243D}"/>
          </ac:spMkLst>
        </pc:spChg>
        <pc:spChg chg="add">
          <ac:chgData name="Bill Wolff" userId="394acb177d2e9ff6" providerId="LiveId" clId="{AB608EA8-8086-4D49-8419-C35F50814780}" dt="2024-04-18T23:20:04.739" v="387" actId="26606"/>
          <ac:spMkLst>
            <pc:docMk/>
            <pc:sldMk cId="3664441232" sldId="271"/>
            <ac:spMk id="10" creationId="{0288C6B4-AFC3-407F-A595-EFFD38D4CCAF}"/>
          </ac:spMkLst>
        </pc:spChg>
        <pc:spChg chg="add">
          <ac:chgData name="Bill Wolff" userId="394acb177d2e9ff6" providerId="LiveId" clId="{AB608EA8-8086-4D49-8419-C35F50814780}" dt="2024-04-18T23:20:04.739" v="387" actId="26606"/>
          <ac:spMkLst>
            <pc:docMk/>
            <pc:sldMk cId="3664441232" sldId="271"/>
            <ac:spMk id="12" creationId="{CF236821-17FE-429B-8D2C-08E13A64EA40}"/>
          </ac:spMkLst>
        </pc:spChg>
        <pc:spChg chg="add">
          <ac:chgData name="Bill Wolff" userId="394acb177d2e9ff6" providerId="LiveId" clId="{AB608EA8-8086-4D49-8419-C35F50814780}" dt="2024-04-18T23:20:04.739" v="387" actId="26606"/>
          <ac:spMkLst>
            <pc:docMk/>
            <pc:sldMk cId="3664441232" sldId="271"/>
            <ac:spMk id="14" creationId="{C0BDBCD2-E081-43AB-9119-C55465E59757}"/>
          </ac:spMkLst>
        </pc:spChg>
        <pc:spChg chg="add">
          <ac:chgData name="Bill Wolff" userId="394acb177d2e9ff6" providerId="LiveId" clId="{AB608EA8-8086-4D49-8419-C35F50814780}" dt="2024-04-18T23:20:04.739" v="387" actId="26606"/>
          <ac:spMkLst>
            <pc:docMk/>
            <pc:sldMk cId="3664441232" sldId="271"/>
            <ac:spMk id="16" creationId="{98E79BE4-34FE-485A-98A5-92CE8F7C4743}"/>
          </ac:spMkLst>
        </pc:spChg>
        <pc:spChg chg="add">
          <ac:chgData name="Bill Wolff" userId="394acb177d2e9ff6" providerId="LiveId" clId="{AB608EA8-8086-4D49-8419-C35F50814780}" dt="2024-04-18T23:20:04.739" v="387" actId="26606"/>
          <ac:spMkLst>
            <pc:docMk/>
            <pc:sldMk cId="3664441232" sldId="271"/>
            <ac:spMk id="18" creationId="{7A5F0580-5EE9-419F-96EE-B6529EF6E7D0}"/>
          </ac:spMkLst>
        </pc:spChg>
        <pc:picChg chg="mod">
          <ac:chgData name="Bill Wolff" userId="394acb177d2e9ff6" providerId="LiveId" clId="{AB608EA8-8086-4D49-8419-C35F50814780}" dt="2024-04-18T23:20:04.739" v="387" actId="26606"/>
          <ac:picMkLst>
            <pc:docMk/>
            <pc:sldMk cId="3664441232" sldId="271"/>
            <ac:picMk id="5" creationId="{0AECF271-EB1E-34C6-1875-3F2D14B8576B}"/>
          </ac:picMkLst>
        </pc:picChg>
      </pc:sldChg>
      <pc:sldChg chg="addSp modSp mod setBg">
        <pc:chgData name="Bill Wolff" userId="394acb177d2e9ff6" providerId="LiveId" clId="{AB608EA8-8086-4D49-8419-C35F50814780}" dt="2024-04-18T23:20:07.522" v="388" actId="26606"/>
        <pc:sldMkLst>
          <pc:docMk/>
          <pc:sldMk cId="4129829968" sldId="272"/>
        </pc:sldMkLst>
        <pc:spChg chg="mod">
          <ac:chgData name="Bill Wolff" userId="394acb177d2e9ff6" providerId="LiveId" clId="{AB608EA8-8086-4D49-8419-C35F50814780}" dt="2024-04-18T23:20:07.522" v="388" actId="26606"/>
          <ac:spMkLst>
            <pc:docMk/>
            <pc:sldMk cId="4129829968" sldId="272"/>
            <ac:spMk id="2" creationId="{5F3BF272-D915-C5C5-440D-09757D38436C}"/>
          </ac:spMkLst>
        </pc:spChg>
        <pc:spChg chg="mod">
          <ac:chgData name="Bill Wolff" userId="394acb177d2e9ff6" providerId="LiveId" clId="{AB608EA8-8086-4D49-8419-C35F50814780}" dt="2024-04-18T23:20:07.522" v="388" actId="26606"/>
          <ac:spMkLst>
            <pc:docMk/>
            <pc:sldMk cId="4129829968" sldId="272"/>
            <ac:spMk id="3" creationId="{9B0E303C-5F72-1D8D-9600-8F3D57B0E5A7}"/>
          </ac:spMkLst>
        </pc:spChg>
        <pc:spChg chg="add">
          <ac:chgData name="Bill Wolff" userId="394acb177d2e9ff6" providerId="LiveId" clId="{AB608EA8-8086-4D49-8419-C35F50814780}" dt="2024-04-18T23:20:07.522" v="388" actId="26606"/>
          <ac:spMkLst>
            <pc:docMk/>
            <pc:sldMk cId="4129829968" sldId="272"/>
            <ac:spMk id="10" creationId="{0288C6B4-AFC3-407F-A595-EFFD38D4CCAF}"/>
          </ac:spMkLst>
        </pc:spChg>
        <pc:spChg chg="add">
          <ac:chgData name="Bill Wolff" userId="394acb177d2e9ff6" providerId="LiveId" clId="{AB608EA8-8086-4D49-8419-C35F50814780}" dt="2024-04-18T23:20:07.522" v="388" actId="26606"/>
          <ac:spMkLst>
            <pc:docMk/>
            <pc:sldMk cId="4129829968" sldId="272"/>
            <ac:spMk id="12" creationId="{CF236821-17FE-429B-8D2C-08E13A64EA40}"/>
          </ac:spMkLst>
        </pc:spChg>
        <pc:spChg chg="add">
          <ac:chgData name="Bill Wolff" userId="394acb177d2e9ff6" providerId="LiveId" clId="{AB608EA8-8086-4D49-8419-C35F50814780}" dt="2024-04-18T23:20:07.522" v="388" actId="26606"/>
          <ac:spMkLst>
            <pc:docMk/>
            <pc:sldMk cId="4129829968" sldId="272"/>
            <ac:spMk id="14" creationId="{C0BDBCD2-E081-43AB-9119-C55465E59757}"/>
          </ac:spMkLst>
        </pc:spChg>
        <pc:spChg chg="add">
          <ac:chgData name="Bill Wolff" userId="394acb177d2e9ff6" providerId="LiveId" clId="{AB608EA8-8086-4D49-8419-C35F50814780}" dt="2024-04-18T23:20:07.522" v="388" actId="26606"/>
          <ac:spMkLst>
            <pc:docMk/>
            <pc:sldMk cId="4129829968" sldId="272"/>
            <ac:spMk id="16" creationId="{98E79BE4-34FE-485A-98A5-92CE8F7C4743}"/>
          </ac:spMkLst>
        </pc:spChg>
        <pc:spChg chg="add">
          <ac:chgData name="Bill Wolff" userId="394acb177d2e9ff6" providerId="LiveId" clId="{AB608EA8-8086-4D49-8419-C35F50814780}" dt="2024-04-18T23:20:07.522" v="388" actId="26606"/>
          <ac:spMkLst>
            <pc:docMk/>
            <pc:sldMk cId="4129829968" sldId="272"/>
            <ac:spMk id="18" creationId="{7A5F0580-5EE9-419F-96EE-B6529EF6E7D0}"/>
          </ac:spMkLst>
        </pc:spChg>
        <pc:picChg chg="mod">
          <ac:chgData name="Bill Wolff" userId="394acb177d2e9ff6" providerId="LiveId" clId="{AB608EA8-8086-4D49-8419-C35F50814780}" dt="2024-04-18T23:20:07.522" v="388" actId="26606"/>
          <ac:picMkLst>
            <pc:docMk/>
            <pc:sldMk cId="4129829968" sldId="272"/>
            <ac:picMk id="5" creationId="{B65FD8F5-FF60-12B2-1F6E-EDF0BC627710}"/>
          </ac:picMkLst>
        </pc:picChg>
      </pc:sldChg>
      <pc:sldChg chg="addSp modSp mod setBg">
        <pc:chgData name="Bill Wolff" userId="394acb177d2e9ff6" providerId="LiveId" clId="{AB608EA8-8086-4D49-8419-C35F50814780}" dt="2024-04-18T23:20:10.033" v="389" actId="26606"/>
        <pc:sldMkLst>
          <pc:docMk/>
          <pc:sldMk cId="2294018505" sldId="273"/>
        </pc:sldMkLst>
        <pc:spChg chg="mod">
          <ac:chgData name="Bill Wolff" userId="394acb177d2e9ff6" providerId="LiveId" clId="{AB608EA8-8086-4D49-8419-C35F50814780}" dt="2024-04-18T23:20:10.033" v="389" actId="26606"/>
          <ac:spMkLst>
            <pc:docMk/>
            <pc:sldMk cId="2294018505" sldId="273"/>
            <ac:spMk id="2" creationId="{322717DA-71B9-0B7E-5FC0-36CB4C5CE065}"/>
          </ac:spMkLst>
        </pc:spChg>
        <pc:spChg chg="mod">
          <ac:chgData name="Bill Wolff" userId="394acb177d2e9ff6" providerId="LiveId" clId="{AB608EA8-8086-4D49-8419-C35F50814780}" dt="2024-04-18T23:20:10.033" v="389" actId="26606"/>
          <ac:spMkLst>
            <pc:docMk/>
            <pc:sldMk cId="2294018505" sldId="273"/>
            <ac:spMk id="3" creationId="{18E4F736-372F-60E9-73A0-B70EE59B58EC}"/>
          </ac:spMkLst>
        </pc:spChg>
        <pc:spChg chg="add">
          <ac:chgData name="Bill Wolff" userId="394acb177d2e9ff6" providerId="LiveId" clId="{AB608EA8-8086-4D49-8419-C35F50814780}" dt="2024-04-18T23:20:10.033" v="389" actId="26606"/>
          <ac:spMkLst>
            <pc:docMk/>
            <pc:sldMk cId="2294018505" sldId="273"/>
            <ac:spMk id="10" creationId="{0288C6B4-AFC3-407F-A595-EFFD38D4CCAF}"/>
          </ac:spMkLst>
        </pc:spChg>
        <pc:spChg chg="add">
          <ac:chgData name="Bill Wolff" userId="394acb177d2e9ff6" providerId="LiveId" clId="{AB608EA8-8086-4D49-8419-C35F50814780}" dt="2024-04-18T23:20:10.033" v="389" actId="26606"/>
          <ac:spMkLst>
            <pc:docMk/>
            <pc:sldMk cId="2294018505" sldId="273"/>
            <ac:spMk id="12" creationId="{CF236821-17FE-429B-8D2C-08E13A64EA40}"/>
          </ac:spMkLst>
        </pc:spChg>
        <pc:spChg chg="add">
          <ac:chgData name="Bill Wolff" userId="394acb177d2e9ff6" providerId="LiveId" clId="{AB608EA8-8086-4D49-8419-C35F50814780}" dt="2024-04-18T23:20:10.033" v="389" actId="26606"/>
          <ac:spMkLst>
            <pc:docMk/>
            <pc:sldMk cId="2294018505" sldId="273"/>
            <ac:spMk id="14" creationId="{C0BDBCD2-E081-43AB-9119-C55465E59757}"/>
          </ac:spMkLst>
        </pc:spChg>
        <pc:spChg chg="add">
          <ac:chgData name="Bill Wolff" userId="394acb177d2e9ff6" providerId="LiveId" clId="{AB608EA8-8086-4D49-8419-C35F50814780}" dt="2024-04-18T23:20:10.033" v="389" actId="26606"/>
          <ac:spMkLst>
            <pc:docMk/>
            <pc:sldMk cId="2294018505" sldId="273"/>
            <ac:spMk id="16" creationId="{98E79BE4-34FE-485A-98A5-92CE8F7C4743}"/>
          </ac:spMkLst>
        </pc:spChg>
        <pc:spChg chg="add">
          <ac:chgData name="Bill Wolff" userId="394acb177d2e9ff6" providerId="LiveId" clId="{AB608EA8-8086-4D49-8419-C35F50814780}" dt="2024-04-18T23:20:10.033" v="389" actId="26606"/>
          <ac:spMkLst>
            <pc:docMk/>
            <pc:sldMk cId="2294018505" sldId="273"/>
            <ac:spMk id="18" creationId="{7A5F0580-5EE9-419F-96EE-B6529EF6E7D0}"/>
          </ac:spMkLst>
        </pc:spChg>
        <pc:picChg chg="mod">
          <ac:chgData name="Bill Wolff" userId="394acb177d2e9ff6" providerId="LiveId" clId="{AB608EA8-8086-4D49-8419-C35F50814780}" dt="2024-04-18T23:20:10.033" v="389" actId="26606"/>
          <ac:picMkLst>
            <pc:docMk/>
            <pc:sldMk cId="2294018505" sldId="273"/>
            <ac:picMk id="5" creationId="{968C3CB5-5DA5-FA0C-498E-3B6AB7C414B0}"/>
          </ac:picMkLst>
        </pc:picChg>
      </pc:sldChg>
      <pc:sldChg chg="addSp modSp mod setBg">
        <pc:chgData name="Bill Wolff" userId="394acb177d2e9ff6" providerId="LiveId" clId="{AB608EA8-8086-4D49-8419-C35F50814780}" dt="2024-04-18T23:20:14.257" v="390" actId="26606"/>
        <pc:sldMkLst>
          <pc:docMk/>
          <pc:sldMk cId="1079607051" sldId="274"/>
        </pc:sldMkLst>
        <pc:spChg chg="mod">
          <ac:chgData name="Bill Wolff" userId="394acb177d2e9ff6" providerId="LiveId" clId="{AB608EA8-8086-4D49-8419-C35F50814780}" dt="2024-04-18T23:20:14.257" v="390" actId="26606"/>
          <ac:spMkLst>
            <pc:docMk/>
            <pc:sldMk cId="1079607051" sldId="274"/>
            <ac:spMk id="2" creationId="{070548E0-32D3-ECCC-F903-30F925063CFD}"/>
          </ac:spMkLst>
        </pc:spChg>
        <pc:spChg chg="mod">
          <ac:chgData name="Bill Wolff" userId="394acb177d2e9ff6" providerId="LiveId" clId="{AB608EA8-8086-4D49-8419-C35F50814780}" dt="2024-04-18T23:20:14.257" v="390" actId="26606"/>
          <ac:spMkLst>
            <pc:docMk/>
            <pc:sldMk cId="1079607051" sldId="274"/>
            <ac:spMk id="3" creationId="{DA11749F-7CDF-512C-7089-2655C9864DAB}"/>
          </ac:spMkLst>
        </pc:spChg>
        <pc:spChg chg="add">
          <ac:chgData name="Bill Wolff" userId="394acb177d2e9ff6" providerId="LiveId" clId="{AB608EA8-8086-4D49-8419-C35F50814780}" dt="2024-04-18T23:20:14.257" v="390" actId="26606"/>
          <ac:spMkLst>
            <pc:docMk/>
            <pc:sldMk cId="1079607051" sldId="274"/>
            <ac:spMk id="10" creationId="{0288C6B4-AFC3-407F-A595-EFFD38D4CCAF}"/>
          </ac:spMkLst>
        </pc:spChg>
        <pc:spChg chg="add">
          <ac:chgData name="Bill Wolff" userId="394acb177d2e9ff6" providerId="LiveId" clId="{AB608EA8-8086-4D49-8419-C35F50814780}" dt="2024-04-18T23:20:14.257" v="390" actId="26606"/>
          <ac:spMkLst>
            <pc:docMk/>
            <pc:sldMk cId="1079607051" sldId="274"/>
            <ac:spMk id="12" creationId="{CF236821-17FE-429B-8D2C-08E13A64EA40}"/>
          </ac:spMkLst>
        </pc:spChg>
        <pc:spChg chg="add">
          <ac:chgData name="Bill Wolff" userId="394acb177d2e9ff6" providerId="LiveId" clId="{AB608EA8-8086-4D49-8419-C35F50814780}" dt="2024-04-18T23:20:14.257" v="390" actId="26606"/>
          <ac:spMkLst>
            <pc:docMk/>
            <pc:sldMk cId="1079607051" sldId="274"/>
            <ac:spMk id="14" creationId="{C0BDBCD2-E081-43AB-9119-C55465E59757}"/>
          </ac:spMkLst>
        </pc:spChg>
        <pc:spChg chg="add">
          <ac:chgData name="Bill Wolff" userId="394acb177d2e9ff6" providerId="LiveId" clId="{AB608EA8-8086-4D49-8419-C35F50814780}" dt="2024-04-18T23:20:14.257" v="390" actId="26606"/>
          <ac:spMkLst>
            <pc:docMk/>
            <pc:sldMk cId="1079607051" sldId="274"/>
            <ac:spMk id="16" creationId="{98E79BE4-34FE-485A-98A5-92CE8F7C4743}"/>
          </ac:spMkLst>
        </pc:spChg>
        <pc:spChg chg="add">
          <ac:chgData name="Bill Wolff" userId="394acb177d2e9ff6" providerId="LiveId" clId="{AB608EA8-8086-4D49-8419-C35F50814780}" dt="2024-04-18T23:20:14.257" v="390" actId="26606"/>
          <ac:spMkLst>
            <pc:docMk/>
            <pc:sldMk cId="1079607051" sldId="274"/>
            <ac:spMk id="18" creationId="{7A5F0580-5EE9-419F-96EE-B6529EF6E7D0}"/>
          </ac:spMkLst>
        </pc:spChg>
        <pc:picChg chg="mod">
          <ac:chgData name="Bill Wolff" userId="394acb177d2e9ff6" providerId="LiveId" clId="{AB608EA8-8086-4D49-8419-C35F50814780}" dt="2024-04-18T23:20:14.257" v="390" actId="26606"/>
          <ac:picMkLst>
            <pc:docMk/>
            <pc:sldMk cId="1079607051" sldId="274"/>
            <ac:picMk id="5" creationId="{80823599-C2D2-884F-8D6F-ACF6AEA33E32}"/>
          </ac:picMkLst>
        </pc:picChg>
      </pc:sldChg>
      <pc:sldChg chg="addSp modSp mod ord setBg">
        <pc:chgData name="Bill Wolff" userId="394acb177d2e9ff6" providerId="LiveId" clId="{AB608EA8-8086-4D49-8419-C35F50814780}" dt="2024-04-18T23:19:45.855" v="382" actId="26606"/>
        <pc:sldMkLst>
          <pc:docMk/>
          <pc:sldMk cId="23443101" sldId="275"/>
        </pc:sldMkLst>
        <pc:spChg chg="mod">
          <ac:chgData name="Bill Wolff" userId="394acb177d2e9ff6" providerId="LiveId" clId="{AB608EA8-8086-4D49-8419-C35F50814780}" dt="2024-04-18T23:19:45.855" v="382" actId="26606"/>
          <ac:spMkLst>
            <pc:docMk/>
            <pc:sldMk cId="23443101" sldId="275"/>
            <ac:spMk id="2" creationId="{AC6ACFBA-1E48-4AD5-D08B-1D0C025EFD02}"/>
          </ac:spMkLst>
        </pc:spChg>
        <pc:spChg chg="mod">
          <ac:chgData name="Bill Wolff" userId="394acb177d2e9ff6" providerId="LiveId" clId="{AB608EA8-8086-4D49-8419-C35F50814780}" dt="2024-04-18T23:19:45.855" v="382" actId="26606"/>
          <ac:spMkLst>
            <pc:docMk/>
            <pc:sldMk cId="23443101" sldId="275"/>
            <ac:spMk id="3" creationId="{022DACB5-3D44-7B02-6749-9033E50F0C21}"/>
          </ac:spMkLst>
        </pc:spChg>
        <pc:spChg chg="add">
          <ac:chgData name="Bill Wolff" userId="394acb177d2e9ff6" providerId="LiveId" clId="{AB608EA8-8086-4D49-8419-C35F50814780}" dt="2024-04-18T23:19:45.855" v="382" actId="26606"/>
          <ac:spMkLst>
            <pc:docMk/>
            <pc:sldMk cId="23443101" sldId="275"/>
            <ac:spMk id="10" creationId="{0288C6B4-AFC3-407F-A595-EFFD38D4CCAF}"/>
          </ac:spMkLst>
        </pc:spChg>
        <pc:spChg chg="add">
          <ac:chgData name="Bill Wolff" userId="394acb177d2e9ff6" providerId="LiveId" clId="{AB608EA8-8086-4D49-8419-C35F50814780}" dt="2024-04-18T23:19:45.855" v="382" actId="26606"/>
          <ac:spMkLst>
            <pc:docMk/>
            <pc:sldMk cId="23443101" sldId="275"/>
            <ac:spMk id="12" creationId="{CF236821-17FE-429B-8D2C-08E13A64EA40}"/>
          </ac:spMkLst>
        </pc:spChg>
        <pc:spChg chg="add">
          <ac:chgData name="Bill Wolff" userId="394acb177d2e9ff6" providerId="LiveId" clId="{AB608EA8-8086-4D49-8419-C35F50814780}" dt="2024-04-18T23:19:45.855" v="382" actId="26606"/>
          <ac:spMkLst>
            <pc:docMk/>
            <pc:sldMk cId="23443101" sldId="275"/>
            <ac:spMk id="14" creationId="{C0BDBCD2-E081-43AB-9119-C55465E59757}"/>
          </ac:spMkLst>
        </pc:spChg>
        <pc:spChg chg="add">
          <ac:chgData name="Bill Wolff" userId="394acb177d2e9ff6" providerId="LiveId" clId="{AB608EA8-8086-4D49-8419-C35F50814780}" dt="2024-04-18T23:19:45.855" v="382" actId="26606"/>
          <ac:spMkLst>
            <pc:docMk/>
            <pc:sldMk cId="23443101" sldId="275"/>
            <ac:spMk id="16" creationId="{98E79BE4-34FE-485A-98A5-92CE8F7C4743}"/>
          </ac:spMkLst>
        </pc:spChg>
        <pc:spChg chg="add">
          <ac:chgData name="Bill Wolff" userId="394acb177d2e9ff6" providerId="LiveId" clId="{AB608EA8-8086-4D49-8419-C35F50814780}" dt="2024-04-18T23:19:45.855" v="382" actId="26606"/>
          <ac:spMkLst>
            <pc:docMk/>
            <pc:sldMk cId="23443101" sldId="275"/>
            <ac:spMk id="18" creationId="{7A5F0580-5EE9-419F-96EE-B6529EF6E7D0}"/>
          </ac:spMkLst>
        </pc:spChg>
        <pc:picChg chg="mod">
          <ac:chgData name="Bill Wolff" userId="394acb177d2e9ff6" providerId="LiveId" clId="{AB608EA8-8086-4D49-8419-C35F50814780}" dt="2024-04-18T23:19:45.855" v="382" actId="26606"/>
          <ac:picMkLst>
            <pc:docMk/>
            <pc:sldMk cId="23443101" sldId="275"/>
            <ac:picMk id="5" creationId="{CA0D957C-728B-D2ED-9506-4DAD3640504F}"/>
          </ac:picMkLst>
        </pc:picChg>
      </pc:sldChg>
      <pc:sldChg chg="addSp modSp mod setBg">
        <pc:chgData name="Bill Wolff" userId="394acb177d2e9ff6" providerId="LiveId" clId="{AB608EA8-8086-4D49-8419-C35F50814780}" dt="2024-04-18T23:17:25.914" v="358" actId="26606"/>
        <pc:sldMkLst>
          <pc:docMk/>
          <pc:sldMk cId="4111083515" sldId="276"/>
        </pc:sldMkLst>
        <pc:spChg chg="mod">
          <ac:chgData name="Bill Wolff" userId="394acb177d2e9ff6" providerId="LiveId" clId="{AB608EA8-8086-4D49-8419-C35F50814780}" dt="2024-04-18T23:17:25.914" v="358" actId="26606"/>
          <ac:spMkLst>
            <pc:docMk/>
            <pc:sldMk cId="4111083515" sldId="276"/>
            <ac:spMk id="2" creationId="{EA45F630-5B59-40B6-3332-63202188A9B4}"/>
          </ac:spMkLst>
        </pc:spChg>
        <pc:spChg chg="mod">
          <ac:chgData name="Bill Wolff" userId="394acb177d2e9ff6" providerId="LiveId" clId="{AB608EA8-8086-4D49-8419-C35F50814780}" dt="2024-04-18T23:17:25.914" v="358" actId="26606"/>
          <ac:spMkLst>
            <pc:docMk/>
            <pc:sldMk cId="4111083515" sldId="276"/>
            <ac:spMk id="3" creationId="{6C470127-185E-5053-68A2-3E8C7F445DEB}"/>
          </ac:spMkLst>
        </pc:spChg>
        <pc:spChg chg="add">
          <ac:chgData name="Bill Wolff" userId="394acb177d2e9ff6" providerId="LiveId" clId="{AB608EA8-8086-4D49-8419-C35F50814780}" dt="2024-04-18T23:17:25.914" v="358" actId="26606"/>
          <ac:spMkLst>
            <pc:docMk/>
            <pc:sldMk cId="4111083515" sldId="276"/>
            <ac:spMk id="8" creationId="{1B15ED52-F352-441B-82BF-E0EA34836D08}"/>
          </ac:spMkLst>
        </pc:spChg>
        <pc:spChg chg="add">
          <ac:chgData name="Bill Wolff" userId="394acb177d2e9ff6" providerId="LiveId" clId="{AB608EA8-8086-4D49-8419-C35F50814780}" dt="2024-04-18T23:17:25.914" v="358" actId="26606"/>
          <ac:spMkLst>
            <pc:docMk/>
            <pc:sldMk cId="4111083515" sldId="276"/>
            <ac:spMk id="10" creationId="{3B2E3793-BFE6-45A2-9B7B-E18844431C99}"/>
          </ac:spMkLst>
        </pc:spChg>
        <pc:spChg chg="add">
          <ac:chgData name="Bill Wolff" userId="394acb177d2e9ff6" providerId="LiveId" clId="{AB608EA8-8086-4D49-8419-C35F50814780}" dt="2024-04-18T23:17:25.914" v="358" actId="26606"/>
          <ac:spMkLst>
            <pc:docMk/>
            <pc:sldMk cId="4111083515" sldId="276"/>
            <ac:spMk id="12" creationId="{BC4C4868-CB8F-4AF9-9CDB-8108F2C19B67}"/>
          </ac:spMkLst>
        </pc:spChg>
        <pc:spChg chg="add">
          <ac:chgData name="Bill Wolff" userId="394acb177d2e9ff6" providerId="LiveId" clId="{AB608EA8-8086-4D49-8419-C35F50814780}" dt="2024-04-18T23:17:25.914" v="358" actId="26606"/>
          <ac:spMkLst>
            <pc:docMk/>
            <pc:sldMk cId="4111083515" sldId="276"/>
            <ac:spMk id="14" creationId="{375E0459-6403-40CD-989D-56A4407CA12E}"/>
          </ac:spMkLst>
        </pc:spChg>
        <pc:spChg chg="add">
          <ac:chgData name="Bill Wolff" userId="394acb177d2e9ff6" providerId="LiveId" clId="{AB608EA8-8086-4D49-8419-C35F50814780}" dt="2024-04-18T23:17:25.914" v="358" actId="26606"/>
          <ac:spMkLst>
            <pc:docMk/>
            <pc:sldMk cId="4111083515" sldId="276"/>
            <ac:spMk id="16" creationId="{53E5B1A8-3AC9-4BD1-9BBC-78CA94F2D1BA}"/>
          </ac:spMkLst>
        </pc:spChg>
      </pc:sldChg>
      <pc:sldChg chg="addSp delSp modSp mod setBg">
        <pc:chgData name="Bill Wolff" userId="394acb177d2e9ff6" providerId="LiveId" clId="{AB608EA8-8086-4D49-8419-C35F50814780}" dt="2024-04-18T23:18:48.727" v="367" actId="26606"/>
        <pc:sldMkLst>
          <pc:docMk/>
          <pc:sldMk cId="475056421" sldId="277"/>
        </pc:sldMkLst>
        <pc:spChg chg="mod">
          <ac:chgData name="Bill Wolff" userId="394acb177d2e9ff6" providerId="LiveId" clId="{AB608EA8-8086-4D49-8419-C35F50814780}" dt="2024-04-18T23:18:48.727" v="367" actId="26606"/>
          <ac:spMkLst>
            <pc:docMk/>
            <pc:sldMk cId="475056421" sldId="277"/>
            <ac:spMk id="2" creationId="{F80A0FFC-7EA4-0C1D-7E56-A599F854D361}"/>
          </ac:spMkLst>
        </pc:spChg>
        <pc:spChg chg="del">
          <ac:chgData name="Bill Wolff" userId="394acb177d2e9ff6" providerId="LiveId" clId="{AB608EA8-8086-4D49-8419-C35F50814780}" dt="2024-04-18T23:18:48.727" v="367" actId="26606"/>
          <ac:spMkLst>
            <pc:docMk/>
            <pc:sldMk cId="475056421" sldId="277"/>
            <ac:spMk id="3" creationId="{24264961-9BC2-5FBD-7BA5-B07FD690FE4C}"/>
          </ac:spMkLst>
        </pc:spChg>
        <pc:spChg chg="add">
          <ac:chgData name="Bill Wolff" userId="394acb177d2e9ff6" providerId="LiveId" clId="{AB608EA8-8086-4D49-8419-C35F50814780}" dt="2024-04-18T23:18:48.727" v="367" actId="26606"/>
          <ac:spMkLst>
            <pc:docMk/>
            <pc:sldMk cId="475056421" sldId="277"/>
            <ac:spMk id="9" creationId="{7517A47C-B2E5-4B79-8061-D74B1311AF6E}"/>
          </ac:spMkLst>
        </pc:spChg>
        <pc:spChg chg="add">
          <ac:chgData name="Bill Wolff" userId="394acb177d2e9ff6" providerId="LiveId" clId="{AB608EA8-8086-4D49-8419-C35F50814780}" dt="2024-04-18T23:18:48.727" v="367" actId="26606"/>
          <ac:spMkLst>
            <pc:docMk/>
            <pc:sldMk cId="475056421" sldId="277"/>
            <ac:spMk id="11" creationId="{C505E780-2083-4CB5-A42A-5E0E2908ECC3}"/>
          </ac:spMkLst>
        </pc:spChg>
        <pc:spChg chg="add">
          <ac:chgData name="Bill Wolff" userId="394acb177d2e9ff6" providerId="LiveId" clId="{AB608EA8-8086-4D49-8419-C35F50814780}" dt="2024-04-18T23:18:48.727" v="367" actId="26606"/>
          <ac:spMkLst>
            <pc:docMk/>
            <pc:sldMk cId="475056421" sldId="277"/>
            <ac:spMk id="13" creationId="{D2C0AE1C-0118-41AE-8A10-7CDCBF10E96F}"/>
          </ac:spMkLst>
        </pc:spChg>
        <pc:spChg chg="add">
          <ac:chgData name="Bill Wolff" userId="394acb177d2e9ff6" providerId="LiveId" clId="{AB608EA8-8086-4D49-8419-C35F50814780}" dt="2024-04-18T23:18:48.727" v="367" actId="26606"/>
          <ac:spMkLst>
            <pc:docMk/>
            <pc:sldMk cId="475056421" sldId="277"/>
            <ac:spMk id="15" creationId="{463EEC44-1BA3-44ED-81FC-A644B04B2A44}"/>
          </ac:spMkLst>
        </pc:spChg>
        <pc:graphicFrameChg chg="add">
          <ac:chgData name="Bill Wolff" userId="394acb177d2e9ff6" providerId="LiveId" clId="{AB608EA8-8086-4D49-8419-C35F50814780}" dt="2024-04-18T23:18:48.727" v="367" actId="26606"/>
          <ac:graphicFrameMkLst>
            <pc:docMk/>
            <pc:sldMk cId="475056421" sldId="277"/>
            <ac:graphicFrameMk id="5" creationId="{E8A6B6ED-55B5-BA16-90E5-85ED34768632}"/>
          </ac:graphicFrameMkLst>
        </pc:graphicFrameChg>
      </pc:sldChg>
      <pc:sldChg chg="addSp delSp modSp mod setBg">
        <pc:chgData name="Bill Wolff" userId="394acb177d2e9ff6" providerId="LiveId" clId="{AB608EA8-8086-4D49-8419-C35F50814780}" dt="2024-04-18T23:18:56.531" v="368" actId="26606"/>
        <pc:sldMkLst>
          <pc:docMk/>
          <pc:sldMk cId="2232182848" sldId="278"/>
        </pc:sldMkLst>
        <pc:spChg chg="mod">
          <ac:chgData name="Bill Wolff" userId="394acb177d2e9ff6" providerId="LiveId" clId="{AB608EA8-8086-4D49-8419-C35F50814780}" dt="2024-04-18T23:18:56.531" v="368" actId="26606"/>
          <ac:spMkLst>
            <pc:docMk/>
            <pc:sldMk cId="2232182848" sldId="278"/>
            <ac:spMk id="2" creationId="{BF6637FB-16FE-F03F-073A-65BDCF496280}"/>
          </ac:spMkLst>
        </pc:spChg>
        <pc:spChg chg="del">
          <ac:chgData name="Bill Wolff" userId="394acb177d2e9ff6" providerId="LiveId" clId="{AB608EA8-8086-4D49-8419-C35F50814780}" dt="2024-04-18T23:18:56.531" v="368" actId="26606"/>
          <ac:spMkLst>
            <pc:docMk/>
            <pc:sldMk cId="2232182848" sldId="278"/>
            <ac:spMk id="3" creationId="{F1B2D08A-E713-C023-D047-727C6244E88B}"/>
          </ac:spMkLst>
        </pc:spChg>
        <pc:spChg chg="add">
          <ac:chgData name="Bill Wolff" userId="394acb177d2e9ff6" providerId="LiveId" clId="{AB608EA8-8086-4D49-8419-C35F50814780}" dt="2024-04-18T23:18:56.531" v="368" actId="26606"/>
          <ac:spMkLst>
            <pc:docMk/>
            <pc:sldMk cId="2232182848" sldId="278"/>
            <ac:spMk id="9" creationId="{7517A47C-B2E5-4B79-8061-D74B1311AF6E}"/>
          </ac:spMkLst>
        </pc:spChg>
        <pc:spChg chg="add">
          <ac:chgData name="Bill Wolff" userId="394acb177d2e9ff6" providerId="LiveId" clId="{AB608EA8-8086-4D49-8419-C35F50814780}" dt="2024-04-18T23:18:56.531" v="368" actId="26606"/>
          <ac:spMkLst>
            <pc:docMk/>
            <pc:sldMk cId="2232182848" sldId="278"/>
            <ac:spMk id="11" creationId="{C505E780-2083-4CB5-A42A-5E0E2908ECC3}"/>
          </ac:spMkLst>
        </pc:spChg>
        <pc:spChg chg="add">
          <ac:chgData name="Bill Wolff" userId="394acb177d2e9ff6" providerId="LiveId" clId="{AB608EA8-8086-4D49-8419-C35F50814780}" dt="2024-04-18T23:18:56.531" v="368" actId="26606"/>
          <ac:spMkLst>
            <pc:docMk/>
            <pc:sldMk cId="2232182848" sldId="278"/>
            <ac:spMk id="13" creationId="{D2C0AE1C-0118-41AE-8A10-7CDCBF10E96F}"/>
          </ac:spMkLst>
        </pc:spChg>
        <pc:spChg chg="add">
          <ac:chgData name="Bill Wolff" userId="394acb177d2e9ff6" providerId="LiveId" clId="{AB608EA8-8086-4D49-8419-C35F50814780}" dt="2024-04-18T23:18:56.531" v="368" actId="26606"/>
          <ac:spMkLst>
            <pc:docMk/>
            <pc:sldMk cId="2232182848" sldId="278"/>
            <ac:spMk id="15" creationId="{463EEC44-1BA3-44ED-81FC-A644B04B2A44}"/>
          </ac:spMkLst>
        </pc:spChg>
        <pc:graphicFrameChg chg="add">
          <ac:chgData name="Bill Wolff" userId="394acb177d2e9ff6" providerId="LiveId" clId="{AB608EA8-8086-4D49-8419-C35F50814780}" dt="2024-04-18T23:18:56.531" v="368" actId="26606"/>
          <ac:graphicFrameMkLst>
            <pc:docMk/>
            <pc:sldMk cId="2232182848" sldId="278"/>
            <ac:graphicFrameMk id="5" creationId="{EFA6E725-55F9-135C-E3D5-6B1163949A0E}"/>
          </ac:graphicFrameMkLst>
        </pc:graphicFrameChg>
      </pc:sldChg>
      <pc:sldChg chg="addSp delSp modSp mod setBg">
        <pc:chgData name="Bill Wolff" userId="394acb177d2e9ff6" providerId="LiveId" clId="{AB608EA8-8086-4D49-8419-C35F50814780}" dt="2024-04-18T23:19:12.688" v="369" actId="26606"/>
        <pc:sldMkLst>
          <pc:docMk/>
          <pc:sldMk cId="4269875184" sldId="279"/>
        </pc:sldMkLst>
        <pc:spChg chg="mod">
          <ac:chgData name="Bill Wolff" userId="394acb177d2e9ff6" providerId="LiveId" clId="{AB608EA8-8086-4D49-8419-C35F50814780}" dt="2024-04-18T23:19:12.688" v="369" actId="26606"/>
          <ac:spMkLst>
            <pc:docMk/>
            <pc:sldMk cId="4269875184" sldId="279"/>
            <ac:spMk id="2" creationId="{D48B6043-4EFE-5DA4-411F-B14E7AC27D92}"/>
          </ac:spMkLst>
        </pc:spChg>
        <pc:spChg chg="del">
          <ac:chgData name="Bill Wolff" userId="394acb177d2e9ff6" providerId="LiveId" clId="{AB608EA8-8086-4D49-8419-C35F50814780}" dt="2024-04-18T23:19:12.688" v="369" actId="26606"/>
          <ac:spMkLst>
            <pc:docMk/>
            <pc:sldMk cId="4269875184" sldId="279"/>
            <ac:spMk id="3" creationId="{05923314-DEA9-4C4B-AB0A-4A44523B9039}"/>
          </ac:spMkLst>
        </pc:spChg>
        <pc:spChg chg="add">
          <ac:chgData name="Bill Wolff" userId="394acb177d2e9ff6" providerId="LiveId" clId="{AB608EA8-8086-4D49-8419-C35F50814780}" dt="2024-04-18T23:19:12.688" v="369" actId="26606"/>
          <ac:spMkLst>
            <pc:docMk/>
            <pc:sldMk cId="4269875184" sldId="279"/>
            <ac:spMk id="9" creationId="{7517A47C-B2E5-4B79-8061-D74B1311AF6E}"/>
          </ac:spMkLst>
        </pc:spChg>
        <pc:spChg chg="add">
          <ac:chgData name="Bill Wolff" userId="394acb177d2e9ff6" providerId="LiveId" clId="{AB608EA8-8086-4D49-8419-C35F50814780}" dt="2024-04-18T23:19:12.688" v="369" actId="26606"/>
          <ac:spMkLst>
            <pc:docMk/>
            <pc:sldMk cId="4269875184" sldId="279"/>
            <ac:spMk id="11" creationId="{C505E780-2083-4CB5-A42A-5E0E2908ECC3}"/>
          </ac:spMkLst>
        </pc:spChg>
        <pc:spChg chg="add">
          <ac:chgData name="Bill Wolff" userId="394acb177d2e9ff6" providerId="LiveId" clId="{AB608EA8-8086-4D49-8419-C35F50814780}" dt="2024-04-18T23:19:12.688" v="369" actId="26606"/>
          <ac:spMkLst>
            <pc:docMk/>
            <pc:sldMk cId="4269875184" sldId="279"/>
            <ac:spMk id="13" creationId="{D2C0AE1C-0118-41AE-8A10-7CDCBF10E96F}"/>
          </ac:spMkLst>
        </pc:spChg>
        <pc:spChg chg="add">
          <ac:chgData name="Bill Wolff" userId="394acb177d2e9ff6" providerId="LiveId" clId="{AB608EA8-8086-4D49-8419-C35F50814780}" dt="2024-04-18T23:19:12.688" v="369" actId="26606"/>
          <ac:spMkLst>
            <pc:docMk/>
            <pc:sldMk cId="4269875184" sldId="279"/>
            <ac:spMk id="15" creationId="{463EEC44-1BA3-44ED-81FC-A644B04B2A44}"/>
          </ac:spMkLst>
        </pc:spChg>
        <pc:graphicFrameChg chg="add">
          <ac:chgData name="Bill Wolff" userId="394acb177d2e9ff6" providerId="LiveId" clId="{AB608EA8-8086-4D49-8419-C35F50814780}" dt="2024-04-18T23:19:12.688" v="369" actId="26606"/>
          <ac:graphicFrameMkLst>
            <pc:docMk/>
            <pc:sldMk cId="4269875184" sldId="279"/>
            <ac:graphicFrameMk id="5" creationId="{43D1838F-A744-894A-AF97-F310DA9FA56B}"/>
          </ac:graphicFrameMkLst>
        </pc:graphicFrameChg>
      </pc:sldChg>
      <pc:sldChg chg="addSp delSp modSp mod setBg">
        <pc:chgData name="Bill Wolff" userId="394acb177d2e9ff6" providerId="LiveId" clId="{AB608EA8-8086-4D49-8419-C35F50814780}" dt="2024-04-19T09:06:20.690" v="679" actId="26606"/>
        <pc:sldMkLst>
          <pc:docMk/>
          <pc:sldMk cId="2191806467" sldId="280"/>
        </pc:sldMkLst>
        <pc:spChg chg="mod">
          <ac:chgData name="Bill Wolff" userId="394acb177d2e9ff6" providerId="LiveId" clId="{AB608EA8-8086-4D49-8419-C35F50814780}" dt="2024-04-18T23:19:22.265" v="370" actId="26606"/>
          <ac:spMkLst>
            <pc:docMk/>
            <pc:sldMk cId="2191806467" sldId="280"/>
            <ac:spMk id="2" creationId="{45D82430-1901-8206-D4E7-AB2B37B77C6A}"/>
          </ac:spMkLst>
        </pc:spChg>
        <pc:spChg chg="del">
          <ac:chgData name="Bill Wolff" userId="394acb177d2e9ff6" providerId="LiveId" clId="{AB608EA8-8086-4D49-8419-C35F50814780}" dt="2024-04-18T23:19:22.265" v="370" actId="26606"/>
          <ac:spMkLst>
            <pc:docMk/>
            <pc:sldMk cId="2191806467" sldId="280"/>
            <ac:spMk id="3" creationId="{709ED56A-86DC-FC83-1A17-15D4B96240FC}"/>
          </ac:spMkLst>
        </pc:spChg>
        <pc:spChg chg="add">
          <ac:chgData name="Bill Wolff" userId="394acb177d2e9ff6" providerId="LiveId" clId="{AB608EA8-8086-4D49-8419-C35F50814780}" dt="2024-04-18T23:19:22.265" v="370" actId="26606"/>
          <ac:spMkLst>
            <pc:docMk/>
            <pc:sldMk cId="2191806467" sldId="280"/>
            <ac:spMk id="9" creationId="{7517A47C-B2E5-4B79-8061-D74B1311AF6E}"/>
          </ac:spMkLst>
        </pc:spChg>
        <pc:spChg chg="add">
          <ac:chgData name="Bill Wolff" userId="394acb177d2e9ff6" providerId="LiveId" clId="{AB608EA8-8086-4D49-8419-C35F50814780}" dt="2024-04-18T23:19:22.265" v="370" actId="26606"/>
          <ac:spMkLst>
            <pc:docMk/>
            <pc:sldMk cId="2191806467" sldId="280"/>
            <ac:spMk id="11" creationId="{C505E780-2083-4CB5-A42A-5E0E2908ECC3}"/>
          </ac:spMkLst>
        </pc:spChg>
        <pc:spChg chg="add">
          <ac:chgData name="Bill Wolff" userId="394acb177d2e9ff6" providerId="LiveId" clId="{AB608EA8-8086-4D49-8419-C35F50814780}" dt="2024-04-18T23:19:22.265" v="370" actId="26606"/>
          <ac:spMkLst>
            <pc:docMk/>
            <pc:sldMk cId="2191806467" sldId="280"/>
            <ac:spMk id="13" creationId="{D2C0AE1C-0118-41AE-8A10-7CDCBF10E96F}"/>
          </ac:spMkLst>
        </pc:spChg>
        <pc:spChg chg="add">
          <ac:chgData name="Bill Wolff" userId="394acb177d2e9ff6" providerId="LiveId" clId="{AB608EA8-8086-4D49-8419-C35F50814780}" dt="2024-04-18T23:19:22.265" v="370" actId="26606"/>
          <ac:spMkLst>
            <pc:docMk/>
            <pc:sldMk cId="2191806467" sldId="280"/>
            <ac:spMk id="15" creationId="{463EEC44-1BA3-44ED-81FC-A644B04B2A44}"/>
          </ac:spMkLst>
        </pc:spChg>
        <pc:graphicFrameChg chg="add modGraphic">
          <ac:chgData name="Bill Wolff" userId="394acb177d2e9ff6" providerId="LiveId" clId="{AB608EA8-8086-4D49-8419-C35F50814780}" dt="2024-04-19T09:06:20.690" v="679" actId="26606"/>
          <ac:graphicFrameMkLst>
            <pc:docMk/>
            <pc:sldMk cId="2191806467" sldId="280"/>
            <ac:graphicFrameMk id="5" creationId="{DA081586-BC9A-0800-6A5A-9DFDA33F463C}"/>
          </ac:graphicFrameMkLst>
        </pc:graphicFrameChg>
      </pc:sldChg>
      <pc:sldChg chg="addSp delSp modSp new mod setBg">
        <pc:chgData name="Bill Wolff" userId="394acb177d2e9ff6" providerId="LiveId" clId="{AB608EA8-8086-4D49-8419-C35F50814780}" dt="2024-04-19T09:45:44.680" v="681"/>
        <pc:sldMkLst>
          <pc:docMk/>
          <pc:sldMk cId="318235272" sldId="281"/>
        </pc:sldMkLst>
        <pc:spChg chg="mod">
          <ac:chgData name="Bill Wolff" userId="394acb177d2e9ff6" providerId="LiveId" clId="{AB608EA8-8086-4D49-8419-C35F50814780}" dt="2024-04-18T23:17:46.475" v="361" actId="26606"/>
          <ac:spMkLst>
            <pc:docMk/>
            <pc:sldMk cId="318235272" sldId="281"/>
            <ac:spMk id="2" creationId="{06F2ED02-D463-0552-E84B-B260951B1FD9}"/>
          </ac:spMkLst>
        </pc:spChg>
        <pc:spChg chg="del mod">
          <ac:chgData name="Bill Wolff" userId="394acb177d2e9ff6" providerId="LiveId" clId="{AB608EA8-8086-4D49-8419-C35F50814780}" dt="2024-04-18T23:17:46.475" v="361" actId="26606"/>
          <ac:spMkLst>
            <pc:docMk/>
            <pc:sldMk cId="318235272" sldId="281"/>
            <ac:spMk id="3" creationId="{3A6505C9-9305-72AB-546B-E31E0B4FA41F}"/>
          </ac:spMkLst>
        </pc:spChg>
        <pc:spChg chg="add">
          <ac:chgData name="Bill Wolff" userId="394acb177d2e9ff6" providerId="LiveId" clId="{AB608EA8-8086-4D49-8419-C35F50814780}" dt="2024-04-18T23:17:46.475" v="361" actId="26606"/>
          <ac:spMkLst>
            <pc:docMk/>
            <pc:sldMk cId="318235272" sldId="281"/>
            <ac:spMk id="9" creationId="{7517A47C-B2E5-4B79-8061-D74B1311AF6E}"/>
          </ac:spMkLst>
        </pc:spChg>
        <pc:spChg chg="add">
          <ac:chgData name="Bill Wolff" userId="394acb177d2e9ff6" providerId="LiveId" clId="{AB608EA8-8086-4D49-8419-C35F50814780}" dt="2024-04-18T23:17:46.475" v="361" actId="26606"/>
          <ac:spMkLst>
            <pc:docMk/>
            <pc:sldMk cId="318235272" sldId="281"/>
            <ac:spMk id="11" creationId="{C505E780-2083-4CB5-A42A-5E0E2908ECC3}"/>
          </ac:spMkLst>
        </pc:spChg>
        <pc:spChg chg="add">
          <ac:chgData name="Bill Wolff" userId="394acb177d2e9ff6" providerId="LiveId" clId="{AB608EA8-8086-4D49-8419-C35F50814780}" dt="2024-04-18T23:17:46.475" v="361" actId="26606"/>
          <ac:spMkLst>
            <pc:docMk/>
            <pc:sldMk cId="318235272" sldId="281"/>
            <ac:spMk id="13" creationId="{D2C0AE1C-0118-41AE-8A10-7CDCBF10E96F}"/>
          </ac:spMkLst>
        </pc:spChg>
        <pc:spChg chg="add">
          <ac:chgData name="Bill Wolff" userId="394acb177d2e9ff6" providerId="LiveId" clId="{AB608EA8-8086-4D49-8419-C35F50814780}" dt="2024-04-18T23:17:46.475" v="361" actId="26606"/>
          <ac:spMkLst>
            <pc:docMk/>
            <pc:sldMk cId="318235272" sldId="281"/>
            <ac:spMk id="15" creationId="{463EEC44-1BA3-44ED-81FC-A644B04B2A44}"/>
          </ac:spMkLst>
        </pc:spChg>
        <pc:graphicFrameChg chg="add mod">
          <ac:chgData name="Bill Wolff" userId="394acb177d2e9ff6" providerId="LiveId" clId="{AB608EA8-8086-4D49-8419-C35F50814780}" dt="2024-04-19T09:45:44.680" v="681"/>
          <ac:graphicFrameMkLst>
            <pc:docMk/>
            <pc:sldMk cId="318235272" sldId="281"/>
            <ac:graphicFrameMk id="5" creationId="{A2B1A317-5AC8-7D9C-95EB-3AD65E777F5D}"/>
          </ac:graphicFrameMkLst>
        </pc:graphicFrameChg>
      </pc:sldChg>
      <pc:sldChg chg="addSp delSp modSp new mod setBg modClrScheme delDesignElem chgLayout">
        <pc:chgData name="Bill Wolff" userId="394acb177d2e9ff6" providerId="LiveId" clId="{AB608EA8-8086-4D49-8419-C35F50814780}" dt="2024-04-19T09:04:56.575" v="674" actId="14100"/>
        <pc:sldMkLst>
          <pc:docMk/>
          <pc:sldMk cId="195187979" sldId="282"/>
        </pc:sldMkLst>
        <pc:spChg chg="mod ord">
          <ac:chgData name="Bill Wolff" userId="394acb177d2e9ff6" providerId="LiveId" clId="{AB608EA8-8086-4D49-8419-C35F50814780}" dt="2024-04-19T09:04:31.478" v="660" actId="700"/>
          <ac:spMkLst>
            <pc:docMk/>
            <pc:sldMk cId="195187979" sldId="282"/>
            <ac:spMk id="2" creationId="{AC2E379B-33AC-6673-8BDB-B529B4FF15B8}"/>
          </ac:spMkLst>
        </pc:spChg>
        <pc:spChg chg="del mod ord">
          <ac:chgData name="Bill Wolff" userId="394acb177d2e9ff6" providerId="LiveId" clId="{AB608EA8-8086-4D49-8419-C35F50814780}" dt="2024-04-19T09:00:20.165" v="477" actId="700"/>
          <ac:spMkLst>
            <pc:docMk/>
            <pc:sldMk cId="195187979" sldId="282"/>
            <ac:spMk id="3" creationId="{C8E09C10-7418-2AA9-2762-20FBBE2DADD9}"/>
          </ac:spMkLst>
        </pc:spChg>
        <pc:spChg chg="add mod ord">
          <ac:chgData name="Bill Wolff" userId="394acb177d2e9ff6" providerId="LiveId" clId="{AB608EA8-8086-4D49-8419-C35F50814780}" dt="2024-04-19T09:04:30.940" v="659" actId="26606"/>
          <ac:spMkLst>
            <pc:docMk/>
            <pc:sldMk cId="195187979" sldId="282"/>
            <ac:spMk id="4" creationId="{AA634E0A-730B-255E-301D-0A5325403149}"/>
          </ac:spMkLst>
        </pc:spChg>
        <pc:spChg chg="add mod ord">
          <ac:chgData name="Bill Wolff" userId="394acb177d2e9ff6" providerId="LiveId" clId="{AB608EA8-8086-4D49-8419-C35F50814780}" dt="2024-04-19T09:04:56.575" v="674" actId="14100"/>
          <ac:spMkLst>
            <pc:docMk/>
            <pc:sldMk cId="195187979" sldId="282"/>
            <ac:spMk id="5" creationId="{55753705-B268-C6DA-CADB-6E143860B52C}"/>
          </ac:spMkLst>
        </pc:spChg>
        <pc:spChg chg="add mod ord">
          <ac:chgData name="Bill Wolff" userId="394acb177d2e9ff6" providerId="LiveId" clId="{AB608EA8-8086-4D49-8419-C35F50814780}" dt="2024-04-19T09:04:30.940" v="659" actId="26606"/>
          <ac:spMkLst>
            <pc:docMk/>
            <pc:sldMk cId="195187979" sldId="282"/>
            <ac:spMk id="6" creationId="{13CF66A2-1B62-8367-9F75-8E9E4DE8D4E7}"/>
          </ac:spMkLst>
        </pc:spChg>
        <pc:spChg chg="add mod ord">
          <ac:chgData name="Bill Wolff" userId="394acb177d2e9ff6" providerId="LiveId" clId="{AB608EA8-8086-4D49-8419-C35F50814780}" dt="2024-04-19T09:04:30.940" v="659" actId="26606"/>
          <ac:spMkLst>
            <pc:docMk/>
            <pc:sldMk cId="195187979" sldId="282"/>
            <ac:spMk id="7" creationId="{DB6E8EA8-19F2-4872-A3A9-F0F8CF9A08EC}"/>
          </ac:spMkLst>
        </pc:spChg>
        <pc:spChg chg="add del mod ord">
          <ac:chgData name="Bill Wolff" userId="394acb177d2e9ff6" providerId="LiveId" clId="{AB608EA8-8086-4D49-8419-C35F50814780}" dt="2024-04-19T09:04:31.478" v="660" actId="700"/>
          <ac:spMkLst>
            <pc:docMk/>
            <pc:sldMk cId="195187979" sldId="282"/>
            <ac:spMk id="8" creationId="{5EB55BFB-E723-6B50-B4F3-3F1065E7BB07}"/>
          </ac:spMkLst>
        </pc:spChg>
        <pc:spChg chg="add del mod ord">
          <ac:chgData name="Bill Wolff" userId="394acb177d2e9ff6" providerId="LiveId" clId="{AB608EA8-8086-4D49-8419-C35F50814780}" dt="2024-04-19T09:04:31.478" v="660" actId="700"/>
          <ac:spMkLst>
            <pc:docMk/>
            <pc:sldMk cId="195187979" sldId="282"/>
            <ac:spMk id="9" creationId="{36DD6E0B-A0C3-E2D7-8D86-F68AE3E16141}"/>
          </ac:spMkLst>
        </pc:spChg>
        <pc:spChg chg="add del">
          <ac:chgData name="Bill Wolff" userId="394acb177d2e9ff6" providerId="LiveId" clId="{AB608EA8-8086-4D49-8419-C35F50814780}" dt="2024-04-19T09:04:30.940" v="659" actId="26606"/>
          <ac:spMkLst>
            <pc:docMk/>
            <pc:sldMk cId="195187979" sldId="282"/>
            <ac:spMk id="11" creationId="{81E1224E-6618-482E-BE87-321A7FC1CDE8}"/>
          </ac:spMkLst>
        </pc:spChg>
        <pc:spChg chg="add del">
          <ac:chgData name="Bill Wolff" userId="394acb177d2e9ff6" providerId="LiveId" clId="{AB608EA8-8086-4D49-8419-C35F50814780}" dt="2024-04-19T09:04:31.478" v="660" actId="700"/>
          <ac:spMkLst>
            <pc:docMk/>
            <pc:sldMk cId="195187979" sldId="282"/>
            <ac:spMk id="12" creationId="{7517A47C-B2E5-4B79-8061-D74B1311AF6E}"/>
          </ac:spMkLst>
        </pc:spChg>
        <pc:spChg chg="add del">
          <ac:chgData name="Bill Wolff" userId="394acb177d2e9ff6" providerId="LiveId" clId="{AB608EA8-8086-4D49-8419-C35F50814780}" dt="2024-04-19T09:04:30.940" v="659" actId="26606"/>
          <ac:spMkLst>
            <pc:docMk/>
            <pc:sldMk cId="195187979" sldId="282"/>
            <ac:spMk id="13" creationId="{066346BE-FDB4-4772-A696-0719490ABD64}"/>
          </ac:spMkLst>
        </pc:spChg>
        <pc:spChg chg="add del">
          <ac:chgData name="Bill Wolff" userId="394acb177d2e9ff6" providerId="LiveId" clId="{AB608EA8-8086-4D49-8419-C35F50814780}" dt="2024-04-19T09:04:31.478" v="660" actId="700"/>
          <ac:spMkLst>
            <pc:docMk/>
            <pc:sldMk cId="195187979" sldId="282"/>
            <ac:spMk id="14" creationId="{C505E780-2083-4CB5-A42A-5E0E2908ECC3}"/>
          </ac:spMkLst>
        </pc:spChg>
        <pc:spChg chg="add del">
          <ac:chgData name="Bill Wolff" userId="394acb177d2e9ff6" providerId="LiveId" clId="{AB608EA8-8086-4D49-8419-C35F50814780}" dt="2024-04-19T09:04:30.940" v="659" actId="26606"/>
          <ac:spMkLst>
            <pc:docMk/>
            <pc:sldMk cId="195187979" sldId="282"/>
            <ac:spMk id="15" creationId="{FB92FFCE-0C90-454E-AA25-D4EE9A6C39C5}"/>
          </ac:spMkLst>
        </pc:spChg>
        <pc:spChg chg="add del">
          <ac:chgData name="Bill Wolff" userId="394acb177d2e9ff6" providerId="LiveId" clId="{AB608EA8-8086-4D49-8419-C35F50814780}" dt="2024-04-19T09:04:31.478" v="660" actId="700"/>
          <ac:spMkLst>
            <pc:docMk/>
            <pc:sldMk cId="195187979" sldId="282"/>
            <ac:spMk id="16" creationId="{D2C0AE1C-0118-41AE-8A10-7CDCBF10E96F}"/>
          </ac:spMkLst>
        </pc:spChg>
        <pc:spChg chg="add del">
          <ac:chgData name="Bill Wolff" userId="394acb177d2e9ff6" providerId="LiveId" clId="{AB608EA8-8086-4D49-8419-C35F50814780}" dt="2024-04-19T09:04:31.478" v="660" actId="700"/>
          <ac:spMkLst>
            <pc:docMk/>
            <pc:sldMk cId="195187979" sldId="282"/>
            <ac:spMk id="18" creationId="{463EEC44-1BA3-44ED-81FC-A644B04B2A44}"/>
          </ac:spMkLst>
        </pc:s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otnet/aspire-samples" TargetMode="Externa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otnet/aspire-samples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4A98E-C4D4-4624-B411-CE882D08B70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35046C-4883-44CE-9FE0-21C650D1B8CF}">
      <dgm:prSet/>
      <dgm:spPr/>
      <dgm:t>
        <a:bodyPr/>
        <a:lstStyle/>
        <a:p>
          <a:r>
            <a:rPr lang="en-US"/>
            <a:t>.NET Aspire as an opinionated, cloud-ready stack for building observable, production-ready, distributed applications</a:t>
          </a:r>
        </a:p>
      </dgm:t>
    </dgm:pt>
    <dgm:pt modelId="{381A50F9-BC13-4E1A-ACF4-8F3108F66302}" type="parTrans" cxnId="{5CD6B884-6F18-476A-8AC2-9F0153F7ABA3}">
      <dgm:prSet/>
      <dgm:spPr/>
      <dgm:t>
        <a:bodyPr/>
        <a:lstStyle/>
        <a:p>
          <a:endParaRPr lang="en-US"/>
        </a:p>
      </dgm:t>
    </dgm:pt>
    <dgm:pt modelId="{F5A84472-DE51-4C72-AB14-EAED21BA4D6F}" type="sibTrans" cxnId="{5CD6B884-6F18-476A-8AC2-9F0153F7ABA3}">
      <dgm:prSet/>
      <dgm:spPr/>
      <dgm:t>
        <a:bodyPr/>
        <a:lstStyle/>
        <a:p>
          <a:endParaRPr lang="en-US"/>
        </a:p>
      </dgm:t>
    </dgm:pt>
    <dgm:pt modelId="{20D83B96-60D1-4386-995A-778E3D0F2F8B}">
      <dgm:prSet/>
      <dgm:spPr/>
      <dgm:t>
        <a:bodyPr/>
        <a:lstStyle/>
        <a:p>
          <a:r>
            <a:rPr lang="en-US"/>
            <a:t>Delivered through a collection of NuGet packages that handle specific cloud-native concerns</a:t>
          </a:r>
        </a:p>
      </dgm:t>
    </dgm:pt>
    <dgm:pt modelId="{8C8D91B2-D3A1-4632-BDEA-4B117E87E59E}" type="parTrans" cxnId="{374F683C-3CB4-4D3E-9CB6-09AB0F3F0EAA}">
      <dgm:prSet/>
      <dgm:spPr/>
      <dgm:t>
        <a:bodyPr/>
        <a:lstStyle/>
        <a:p>
          <a:endParaRPr lang="en-US"/>
        </a:p>
      </dgm:t>
    </dgm:pt>
    <dgm:pt modelId="{91B9A92B-E612-4F98-B702-55D9E940968A}" type="sibTrans" cxnId="{374F683C-3CB4-4D3E-9CB6-09AB0F3F0EAA}">
      <dgm:prSet/>
      <dgm:spPr/>
      <dgm:t>
        <a:bodyPr/>
        <a:lstStyle/>
        <a:p>
          <a:endParaRPr lang="en-US"/>
        </a:p>
      </dgm:t>
    </dgm:pt>
    <dgm:pt modelId="{1022659E-72C1-4B82-8476-B8E48411771D}">
      <dgm:prSet/>
      <dgm:spPr/>
      <dgm:t>
        <a:bodyPr/>
        <a:lstStyle/>
        <a:p>
          <a:r>
            <a:rPr lang="en-US"/>
            <a:t>Open source on GitHub</a:t>
          </a:r>
        </a:p>
      </dgm:t>
    </dgm:pt>
    <dgm:pt modelId="{F42F94F6-99F7-49DE-BB1B-D572C2A66DD6}" type="parTrans" cxnId="{E94C72F3-4375-49AA-B19E-E9C859DC8723}">
      <dgm:prSet/>
      <dgm:spPr/>
      <dgm:t>
        <a:bodyPr/>
        <a:lstStyle/>
        <a:p>
          <a:endParaRPr lang="en-US"/>
        </a:p>
      </dgm:t>
    </dgm:pt>
    <dgm:pt modelId="{1AB7697D-7468-4A16-98A7-03E348EF0611}" type="sibTrans" cxnId="{E94C72F3-4375-49AA-B19E-E9C859DC8723}">
      <dgm:prSet/>
      <dgm:spPr/>
      <dgm:t>
        <a:bodyPr/>
        <a:lstStyle/>
        <a:p>
          <a:endParaRPr lang="en-US"/>
        </a:p>
      </dgm:t>
    </dgm:pt>
    <dgm:pt modelId="{998DAA1E-AA51-4699-9F76-D281F80402E1}" type="pres">
      <dgm:prSet presAssocID="{5014A98E-C4D4-4624-B411-CE882D08B70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326E1D-1E50-4E01-B8C9-203ECD0AF414}" type="pres">
      <dgm:prSet presAssocID="{9935046C-4883-44CE-9FE0-21C650D1B8CF}" presName="root" presStyleCnt="0"/>
      <dgm:spPr/>
    </dgm:pt>
    <dgm:pt modelId="{251EC1FE-D7BD-46BE-A0B2-B3D992A38BC1}" type="pres">
      <dgm:prSet presAssocID="{9935046C-4883-44CE-9FE0-21C650D1B8CF}" presName="rootComposite" presStyleCnt="0"/>
      <dgm:spPr/>
    </dgm:pt>
    <dgm:pt modelId="{6FBD068B-59B8-47E0-B54C-09D0D3FF9882}" type="pres">
      <dgm:prSet presAssocID="{9935046C-4883-44CE-9FE0-21C650D1B8CF}" presName="rootText" presStyleLbl="node1" presStyleIdx="0" presStyleCnt="3" custLinFactX="26090" custLinFactY="-43075" custLinFactNeighborX="100000" custLinFactNeighborY="-100000"/>
      <dgm:spPr/>
    </dgm:pt>
    <dgm:pt modelId="{2A5B1D17-032D-4117-80CC-1805FF450BE4}" type="pres">
      <dgm:prSet presAssocID="{9935046C-4883-44CE-9FE0-21C650D1B8CF}" presName="rootConnector" presStyleLbl="node1" presStyleIdx="0" presStyleCnt="3"/>
      <dgm:spPr/>
    </dgm:pt>
    <dgm:pt modelId="{EF335479-E0A4-4593-B420-4D58894D2F24}" type="pres">
      <dgm:prSet presAssocID="{9935046C-4883-44CE-9FE0-21C650D1B8CF}" presName="childShape" presStyleCnt="0"/>
      <dgm:spPr/>
    </dgm:pt>
    <dgm:pt modelId="{8E9531F5-E3AE-470C-8ADE-FA289C18D1BA}" type="pres">
      <dgm:prSet presAssocID="{20D83B96-60D1-4386-995A-778E3D0F2F8B}" presName="root" presStyleCnt="0"/>
      <dgm:spPr/>
    </dgm:pt>
    <dgm:pt modelId="{F8650902-1386-4456-BFF8-47673C8E6ECE}" type="pres">
      <dgm:prSet presAssocID="{20D83B96-60D1-4386-995A-778E3D0F2F8B}" presName="rootComposite" presStyleCnt="0"/>
      <dgm:spPr/>
    </dgm:pt>
    <dgm:pt modelId="{28231C51-2CE0-4C8D-A956-783E43F445CF}" type="pres">
      <dgm:prSet presAssocID="{20D83B96-60D1-4386-995A-778E3D0F2F8B}" presName="rootText" presStyleLbl="node1" presStyleIdx="1" presStyleCnt="3" custLinFactNeighborX="-81450" custLinFactNeighborY="48994"/>
      <dgm:spPr/>
    </dgm:pt>
    <dgm:pt modelId="{1D5623A5-3935-43FF-A113-C81DE86FCB2C}" type="pres">
      <dgm:prSet presAssocID="{20D83B96-60D1-4386-995A-778E3D0F2F8B}" presName="rootConnector" presStyleLbl="node1" presStyleIdx="1" presStyleCnt="3"/>
      <dgm:spPr/>
    </dgm:pt>
    <dgm:pt modelId="{8A1F77B5-E984-41D3-8F59-353EE84A53C2}" type="pres">
      <dgm:prSet presAssocID="{20D83B96-60D1-4386-995A-778E3D0F2F8B}" presName="childShape" presStyleCnt="0"/>
      <dgm:spPr/>
    </dgm:pt>
    <dgm:pt modelId="{E018CCA5-4C59-43E5-9D9C-AD0198183900}" type="pres">
      <dgm:prSet presAssocID="{1022659E-72C1-4B82-8476-B8E48411771D}" presName="root" presStyleCnt="0"/>
      <dgm:spPr/>
    </dgm:pt>
    <dgm:pt modelId="{03A923E7-F6D7-4925-B989-C09CA600241E}" type="pres">
      <dgm:prSet presAssocID="{1022659E-72C1-4B82-8476-B8E48411771D}" presName="rootComposite" presStyleCnt="0"/>
      <dgm:spPr/>
    </dgm:pt>
    <dgm:pt modelId="{4E746E7A-ABFC-4580-8074-7B67DC189C32}" type="pres">
      <dgm:prSet presAssocID="{1022659E-72C1-4B82-8476-B8E48411771D}" presName="rootText" presStyleLbl="node1" presStyleIdx="2" presStyleCnt="3" custLinFactNeighborX="-38004" custLinFactNeighborY="48994"/>
      <dgm:spPr/>
    </dgm:pt>
    <dgm:pt modelId="{BFD16DAF-23A2-49C4-BA71-1172D628CD25}" type="pres">
      <dgm:prSet presAssocID="{1022659E-72C1-4B82-8476-B8E48411771D}" presName="rootConnector" presStyleLbl="node1" presStyleIdx="2" presStyleCnt="3"/>
      <dgm:spPr/>
    </dgm:pt>
    <dgm:pt modelId="{02E693AA-BAA2-41CC-884E-1719617FF46F}" type="pres">
      <dgm:prSet presAssocID="{1022659E-72C1-4B82-8476-B8E48411771D}" presName="childShape" presStyleCnt="0"/>
      <dgm:spPr/>
    </dgm:pt>
  </dgm:ptLst>
  <dgm:cxnLst>
    <dgm:cxn modelId="{6C71651D-35FC-4719-8A74-943B304A101B}" type="presOf" srcId="{1022659E-72C1-4B82-8476-B8E48411771D}" destId="{BFD16DAF-23A2-49C4-BA71-1172D628CD25}" srcOrd="1" destOrd="0" presId="urn:microsoft.com/office/officeart/2005/8/layout/hierarchy3"/>
    <dgm:cxn modelId="{35F17230-D8EF-4291-90A8-275E0B123490}" type="presOf" srcId="{9935046C-4883-44CE-9FE0-21C650D1B8CF}" destId="{6FBD068B-59B8-47E0-B54C-09D0D3FF9882}" srcOrd="0" destOrd="0" presId="urn:microsoft.com/office/officeart/2005/8/layout/hierarchy3"/>
    <dgm:cxn modelId="{374F683C-3CB4-4D3E-9CB6-09AB0F3F0EAA}" srcId="{5014A98E-C4D4-4624-B411-CE882D08B70C}" destId="{20D83B96-60D1-4386-995A-778E3D0F2F8B}" srcOrd="1" destOrd="0" parTransId="{8C8D91B2-D3A1-4632-BDEA-4B117E87E59E}" sibTransId="{91B9A92B-E612-4F98-B702-55D9E940968A}"/>
    <dgm:cxn modelId="{CBA3756E-7BA3-43C2-A2A2-DC7F816251BC}" type="presOf" srcId="{20D83B96-60D1-4386-995A-778E3D0F2F8B}" destId="{28231C51-2CE0-4C8D-A956-783E43F445CF}" srcOrd="0" destOrd="0" presId="urn:microsoft.com/office/officeart/2005/8/layout/hierarchy3"/>
    <dgm:cxn modelId="{29B2A54E-F856-4EA0-9D65-0ABD685453A5}" type="presOf" srcId="{9935046C-4883-44CE-9FE0-21C650D1B8CF}" destId="{2A5B1D17-032D-4117-80CC-1805FF450BE4}" srcOrd="1" destOrd="0" presId="urn:microsoft.com/office/officeart/2005/8/layout/hierarchy3"/>
    <dgm:cxn modelId="{5CD6B884-6F18-476A-8AC2-9F0153F7ABA3}" srcId="{5014A98E-C4D4-4624-B411-CE882D08B70C}" destId="{9935046C-4883-44CE-9FE0-21C650D1B8CF}" srcOrd="0" destOrd="0" parTransId="{381A50F9-BC13-4E1A-ACF4-8F3108F66302}" sibTransId="{F5A84472-DE51-4C72-AB14-EAED21BA4D6F}"/>
    <dgm:cxn modelId="{B5D748B3-6F0E-4C7C-B79F-0B2ECE3C8196}" type="presOf" srcId="{20D83B96-60D1-4386-995A-778E3D0F2F8B}" destId="{1D5623A5-3935-43FF-A113-C81DE86FCB2C}" srcOrd="1" destOrd="0" presId="urn:microsoft.com/office/officeart/2005/8/layout/hierarchy3"/>
    <dgm:cxn modelId="{63CDD1C3-C8E6-4A8B-84DE-A0324BC75C01}" type="presOf" srcId="{1022659E-72C1-4B82-8476-B8E48411771D}" destId="{4E746E7A-ABFC-4580-8074-7B67DC189C32}" srcOrd="0" destOrd="0" presId="urn:microsoft.com/office/officeart/2005/8/layout/hierarchy3"/>
    <dgm:cxn modelId="{1B7500C6-F82C-4F56-BA31-FF991F6886FB}" type="presOf" srcId="{5014A98E-C4D4-4624-B411-CE882D08B70C}" destId="{998DAA1E-AA51-4699-9F76-D281F80402E1}" srcOrd="0" destOrd="0" presId="urn:microsoft.com/office/officeart/2005/8/layout/hierarchy3"/>
    <dgm:cxn modelId="{E94C72F3-4375-49AA-B19E-E9C859DC8723}" srcId="{5014A98E-C4D4-4624-B411-CE882D08B70C}" destId="{1022659E-72C1-4B82-8476-B8E48411771D}" srcOrd="2" destOrd="0" parTransId="{F42F94F6-99F7-49DE-BB1B-D572C2A66DD6}" sibTransId="{1AB7697D-7468-4A16-98A7-03E348EF0611}"/>
    <dgm:cxn modelId="{50DF82D9-794A-4DB2-852D-892A755BE8C2}" type="presParOf" srcId="{998DAA1E-AA51-4699-9F76-D281F80402E1}" destId="{B0326E1D-1E50-4E01-B8C9-203ECD0AF414}" srcOrd="0" destOrd="0" presId="urn:microsoft.com/office/officeart/2005/8/layout/hierarchy3"/>
    <dgm:cxn modelId="{8236618C-778E-4F83-901E-A766D9BE2F92}" type="presParOf" srcId="{B0326E1D-1E50-4E01-B8C9-203ECD0AF414}" destId="{251EC1FE-D7BD-46BE-A0B2-B3D992A38BC1}" srcOrd="0" destOrd="0" presId="urn:microsoft.com/office/officeart/2005/8/layout/hierarchy3"/>
    <dgm:cxn modelId="{01D94713-D400-4863-BBE6-9035A6FCA22D}" type="presParOf" srcId="{251EC1FE-D7BD-46BE-A0B2-B3D992A38BC1}" destId="{6FBD068B-59B8-47E0-B54C-09D0D3FF9882}" srcOrd="0" destOrd="0" presId="urn:microsoft.com/office/officeart/2005/8/layout/hierarchy3"/>
    <dgm:cxn modelId="{83952A20-C16A-4C90-9006-AD6D549FEF8F}" type="presParOf" srcId="{251EC1FE-D7BD-46BE-A0B2-B3D992A38BC1}" destId="{2A5B1D17-032D-4117-80CC-1805FF450BE4}" srcOrd="1" destOrd="0" presId="urn:microsoft.com/office/officeart/2005/8/layout/hierarchy3"/>
    <dgm:cxn modelId="{C12A5F98-9653-4A53-844B-5969E2135F6A}" type="presParOf" srcId="{B0326E1D-1E50-4E01-B8C9-203ECD0AF414}" destId="{EF335479-E0A4-4593-B420-4D58894D2F24}" srcOrd="1" destOrd="0" presId="urn:microsoft.com/office/officeart/2005/8/layout/hierarchy3"/>
    <dgm:cxn modelId="{62E89219-9442-4237-B821-E06C05C2BE71}" type="presParOf" srcId="{998DAA1E-AA51-4699-9F76-D281F80402E1}" destId="{8E9531F5-E3AE-470C-8ADE-FA289C18D1BA}" srcOrd="1" destOrd="0" presId="urn:microsoft.com/office/officeart/2005/8/layout/hierarchy3"/>
    <dgm:cxn modelId="{29669084-E8A5-4F37-A57E-AFE191AE3087}" type="presParOf" srcId="{8E9531F5-E3AE-470C-8ADE-FA289C18D1BA}" destId="{F8650902-1386-4456-BFF8-47673C8E6ECE}" srcOrd="0" destOrd="0" presId="urn:microsoft.com/office/officeart/2005/8/layout/hierarchy3"/>
    <dgm:cxn modelId="{81A64CF5-478C-4279-8BC5-2657EF683F25}" type="presParOf" srcId="{F8650902-1386-4456-BFF8-47673C8E6ECE}" destId="{28231C51-2CE0-4C8D-A956-783E43F445CF}" srcOrd="0" destOrd="0" presId="urn:microsoft.com/office/officeart/2005/8/layout/hierarchy3"/>
    <dgm:cxn modelId="{EAAC7566-C00E-4234-91E3-5E5A58B6F8C8}" type="presParOf" srcId="{F8650902-1386-4456-BFF8-47673C8E6ECE}" destId="{1D5623A5-3935-43FF-A113-C81DE86FCB2C}" srcOrd="1" destOrd="0" presId="urn:microsoft.com/office/officeart/2005/8/layout/hierarchy3"/>
    <dgm:cxn modelId="{51617E9E-572E-4C39-BC5A-55D4CD58125A}" type="presParOf" srcId="{8E9531F5-E3AE-470C-8ADE-FA289C18D1BA}" destId="{8A1F77B5-E984-41D3-8F59-353EE84A53C2}" srcOrd="1" destOrd="0" presId="urn:microsoft.com/office/officeart/2005/8/layout/hierarchy3"/>
    <dgm:cxn modelId="{BBA235E3-732C-429A-8E64-5CA3E19CA449}" type="presParOf" srcId="{998DAA1E-AA51-4699-9F76-D281F80402E1}" destId="{E018CCA5-4C59-43E5-9D9C-AD0198183900}" srcOrd="2" destOrd="0" presId="urn:microsoft.com/office/officeart/2005/8/layout/hierarchy3"/>
    <dgm:cxn modelId="{971DF36A-BAD8-4F58-B1EA-F699FB3CA8BD}" type="presParOf" srcId="{E018CCA5-4C59-43E5-9D9C-AD0198183900}" destId="{03A923E7-F6D7-4925-B989-C09CA600241E}" srcOrd="0" destOrd="0" presId="urn:microsoft.com/office/officeart/2005/8/layout/hierarchy3"/>
    <dgm:cxn modelId="{6585D6A2-988D-4142-BD14-C6B0C8DAD35A}" type="presParOf" srcId="{03A923E7-F6D7-4925-B989-C09CA600241E}" destId="{4E746E7A-ABFC-4580-8074-7B67DC189C32}" srcOrd="0" destOrd="0" presId="urn:microsoft.com/office/officeart/2005/8/layout/hierarchy3"/>
    <dgm:cxn modelId="{2D0750BB-5F6A-4D45-898C-254802192C2D}" type="presParOf" srcId="{03A923E7-F6D7-4925-B989-C09CA600241E}" destId="{BFD16DAF-23A2-49C4-BA71-1172D628CD25}" srcOrd="1" destOrd="0" presId="urn:microsoft.com/office/officeart/2005/8/layout/hierarchy3"/>
    <dgm:cxn modelId="{465940D1-32CD-4E8B-BFAE-5A554A32F7D1}" type="presParOf" srcId="{E018CCA5-4C59-43E5-9D9C-AD0198183900}" destId="{02E693AA-BAA2-41CC-884E-1719617FF46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24A63E1-8CB3-4EFE-93E8-77363EF58B1F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1980C29-2E1A-4E6B-BA47-0E0A2D4AD676}">
      <dgm:prSet/>
      <dgm:spPr/>
      <dgm:t>
        <a:bodyPr/>
        <a:lstStyle/>
        <a:p>
          <a:r>
            <a:rPr lang="en-US"/>
            <a:t>Logging – baseline event logging</a:t>
          </a:r>
        </a:p>
      </dgm:t>
    </dgm:pt>
    <dgm:pt modelId="{A625D0A0-87DC-4BC1-A863-1FB28DC94FD2}" type="parTrans" cxnId="{1212201D-BA92-47A0-9F7B-15CF9D47FD6F}">
      <dgm:prSet/>
      <dgm:spPr/>
      <dgm:t>
        <a:bodyPr/>
        <a:lstStyle/>
        <a:p>
          <a:endParaRPr lang="en-US"/>
        </a:p>
      </dgm:t>
    </dgm:pt>
    <dgm:pt modelId="{137F56DF-3B79-4ED6-820D-327E60DCAFD6}" type="sibTrans" cxnId="{1212201D-BA92-47A0-9F7B-15CF9D47FD6F}">
      <dgm:prSet/>
      <dgm:spPr/>
      <dgm:t>
        <a:bodyPr/>
        <a:lstStyle/>
        <a:p>
          <a:endParaRPr lang="en-US"/>
        </a:p>
      </dgm:t>
    </dgm:pt>
    <dgm:pt modelId="{C5DCCEBF-C304-4BC2-8CED-ACA8EAE29EC8}">
      <dgm:prSet/>
      <dgm:spPr/>
      <dgm:t>
        <a:bodyPr/>
        <a:lstStyle/>
        <a:p>
          <a:r>
            <a:rPr lang="en-US"/>
            <a:t>Tracing - correlates log events</a:t>
          </a:r>
        </a:p>
      </dgm:t>
    </dgm:pt>
    <dgm:pt modelId="{01C425D9-EB0F-4A33-AA0D-52F8840B38CC}" type="parTrans" cxnId="{6F0D84AD-3F8A-4F5D-B060-A97766996D71}">
      <dgm:prSet/>
      <dgm:spPr/>
      <dgm:t>
        <a:bodyPr/>
        <a:lstStyle/>
        <a:p>
          <a:endParaRPr lang="en-US"/>
        </a:p>
      </dgm:t>
    </dgm:pt>
    <dgm:pt modelId="{D28DF64E-591A-4503-AAA5-37B1B489D684}" type="sibTrans" cxnId="{6F0D84AD-3F8A-4F5D-B060-A97766996D71}">
      <dgm:prSet/>
      <dgm:spPr/>
      <dgm:t>
        <a:bodyPr/>
        <a:lstStyle/>
        <a:p>
          <a:endParaRPr lang="en-US"/>
        </a:p>
      </dgm:t>
    </dgm:pt>
    <dgm:pt modelId="{1049DF4D-16BC-4D46-BA44-ADCDCC7DF481}">
      <dgm:prSet/>
      <dgm:spPr/>
      <dgm:t>
        <a:bodyPr/>
        <a:lstStyle/>
        <a:p>
          <a:r>
            <a:rPr lang="en-US"/>
            <a:t>Metrics – performance and health</a:t>
          </a:r>
        </a:p>
      </dgm:t>
    </dgm:pt>
    <dgm:pt modelId="{4747F6E5-435C-4B2A-B46A-45AAD751B420}" type="parTrans" cxnId="{FBE3085B-24CD-4A9B-B404-DBA9FAF8D14A}">
      <dgm:prSet/>
      <dgm:spPr/>
      <dgm:t>
        <a:bodyPr/>
        <a:lstStyle/>
        <a:p>
          <a:endParaRPr lang="en-US"/>
        </a:p>
      </dgm:t>
    </dgm:pt>
    <dgm:pt modelId="{70CC965B-EE14-4FC9-B547-3A63C5765E55}" type="sibTrans" cxnId="{FBE3085B-24CD-4A9B-B404-DBA9FAF8D14A}">
      <dgm:prSet/>
      <dgm:spPr/>
      <dgm:t>
        <a:bodyPr/>
        <a:lstStyle/>
        <a:p>
          <a:endParaRPr lang="en-US"/>
        </a:p>
      </dgm:t>
    </dgm:pt>
    <dgm:pt modelId="{3DF7303F-20E4-46D6-AC48-9F0B9828B5F3}">
      <dgm:prSet/>
      <dgm:spPr/>
      <dgm:t>
        <a:bodyPr/>
        <a:lstStyle/>
        <a:p>
          <a:r>
            <a:rPr lang="en-US"/>
            <a:t>Supports Open Telemetry protocol (OLTP)</a:t>
          </a:r>
        </a:p>
      </dgm:t>
    </dgm:pt>
    <dgm:pt modelId="{724FD791-FAA0-4A8D-A2EB-F9090858E65F}" type="parTrans" cxnId="{E2785B47-AA82-4117-AD29-DC107B770AD6}">
      <dgm:prSet/>
      <dgm:spPr/>
      <dgm:t>
        <a:bodyPr/>
        <a:lstStyle/>
        <a:p>
          <a:endParaRPr lang="en-US"/>
        </a:p>
      </dgm:t>
    </dgm:pt>
    <dgm:pt modelId="{80244C77-DC75-47B4-84AF-A6A0B6A7C123}" type="sibTrans" cxnId="{E2785B47-AA82-4117-AD29-DC107B770AD6}">
      <dgm:prSet/>
      <dgm:spPr/>
      <dgm:t>
        <a:bodyPr/>
        <a:lstStyle/>
        <a:p>
          <a:endParaRPr lang="en-US"/>
        </a:p>
      </dgm:t>
    </dgm:pt>
    <dgm:pt modelId="{CD9C5A55-A625-4A89-8FF3-C67090755E6B}">
      <dgm:prSet/>
      <dgm:spPr/>
      <dgm:t>
        <a:bodyPr/>
        <a:lstStyle/>
        <a:p>
          <a:r>
            <a:rPr lang="en-US"/>
            <a:t>QA or Production option to export telemetry</a:t>
          </a:r>
        </a:p>
      </dgm:t>
    </dgm:pt>
    <dgm:pt modelId="{BBF32904-5E8A-4609-9B60-10820A363F2E}" type="parTrans" cxnId="{8A37CD46-BF5A-43EA-9B9E-78A3C29F5DF6}">
      <dgm:prSet/>
      <dgm:spPr/>
      <dgm:t>
        <a:bodyPr/>
        <a:lstStyle/>
        <a:p>
          <a:endParaRPr lang="en-US"/>
        </a:p>
      </dgm:t>
    </dgm:pt>
    <dgm:pt modelId="{24C79162-4F8A-41F2-B478-0BB66DAC2F61}" type="sibTrans" cxnId="{8A37CD46-BF5A-43EA-9B9E-78A3C29F5DF6}">
      <dgm:prSet/>
      <dgm:spPr/>
      <dgm:t>
        <a:bodyPr/>
        <a:lstStyle/>
        <a:p>
          <a:endParaRPr lang="en-US"/>
        </a:p>
      </dgm:t>
    </dgm:pt>
    <dgm:pt modelId="{344BA8A7-9720-4747-BBED-ACE04E0F1EB4}">
      <dgm:prSet/>
      <dgm:spPr/>
      <dgm:t>
        <a:bodyPr/>
        <a:lstStyle/>
        <a:p>
          <a:r>
            <a:rPr lang="en-US"/>
            <a:t>Azure Monitor</a:t>
          </a:r>
        </a:p>
      </dgm:t>
    </dgm:pt>
    <dgm:pt modelId="{4C898C5D-D7E2-4062-A630-169AB3C95C54}" type="parTrans" cxnId="{C54C8CE0-5C3E-464F-9CDB-25AE84ACD98C}">
      <dgm:prSet/>
      <dgm:spPr/>
      <dgm:t>
        <a:bodyPr/>
        <a:lstStyle/>
        <a:p>
          <a:endParaRPr lang="en-US"/>
        </a:p>
      </dgm:t>
    </dgm:pt>
    <dgm:pt modelId="{B9C59CCF-1BFA-4EEB-A350-F90B006C6FF6}" type="sibTrans" cxnId="{C54C8CE0-5C3E-464F-9CDB-25AE84ACD98C}">
      <dgm:prSet/>
      <dgm:spPr/>
      <dgm:t>
        <a:bodyPr/>
        <a:lstStyle/>
        <a:p>
          <a:endParaRPr lang="en-US"/>
        </a:p>
      </dgm:t>
    </dgm:pt>
    <dgm:pt modelId="{50402DEB-E9AA-426D-9D82-175EB922EEF2}">
      <dgm:prSet/>
      <dgm:spPr/>
      <dgm:t>
        <a:bodyPr/>
        <a:lstStyle/>
        <a:p>
          <a:r>
            <a:rPr lang="en-US"/>
            <a:t>Promotheus</a:t>
          </a:r>
        </a:p>
      </dgm:t>
    </dgm:pt>
    <dgm:pt modelId="{E3F4A579-7AC5-4D6C-B472-6FC955C2DFAB}" type="parTrans" cxnId="{E3BB3BEA-7CE5-4C21-AF31-94D9CC92D45E}">
      <dgm:prSet/>
      <dgm:spPr/>
      <dgm:t>
        <a:bodyPr/>
        <a:lstStyle/>
        <a:p>
          <a:endParaRPr lang="en-US"/>
        </a:p>
      </dgm:t>
    </dgm:pt>
    <dgm:pt modelId="{06A7FE15-8749-40BF-A0E3-374285C687FF}" type="sibTrans" cxnId="{E3BB3BEA-7CE5-4C21-AF31-94D9CC92D45E}">
      <dgm:prSet/>
      <dgm:spPr/>
      <dgm:t>
        <a:bodyPr/>
        <a:lstStyle/>
        <a:p>
          <a:endParaRPr lang="en-US"/>
        </a:p>
      </dgm:t>
    </dgm:pt>
    <dgm:pt modelId="{7BAA34D5-36EF-45DE-8D2C-D714D7C4CD06}" type="pres">
      <dgm:prSet presAssocID="{124A63E1-8CB3-4EFE-93E8-77363EF58B1F}" presName="Name0" presStyleCnt="0">
        <dgm:presLayoutVars>
          <dgm:dir/>
          <dgm:animLvl val="lvl"/>
          <dgm:resizeHandles val="exact"/>
        </dgm:presLayoutVars>
      </dgm:prSet>
      <dgm:spPr/>
    </dgm:pt>
    <dgm:pt modelId="{CADAB4C3-A235-40D0-A0C9-0AEFAC1F898F}" type="pres">
      <dgm:prSet presAssocID="{A1980C29-2E1A-4E6B-BA47-0E0A2D4AD676}" presName="linNode" presStyleCnt="0"/>
      <dgm:spPr/>
    </dgm:pt>
    <dgm:pt modelId="{6194B9E4-2C72-4CEC-8338-A1DCA13A5496}" type="pres">
      <dgm:prSet presAssocID="{A1980C29-2E1A-4E6B-BA47-0E0A2D4AD67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765F790-31E5-4E9B-9AFA-344C014E223A}" type="pres">
      <dgm:prSet presAssocID="{137F56DF-3B79-4ED6-820D-327E60DCAFD6}" presName="sp" presStyleCnt="0"/>
      <dgm:spPr/>
    </dgm:pt>
    <dgm:pt modelId="{1FA8A00C-6057-4C34-9C6B-053AE0AA5F1C}" type="pres">
      <dgm:prSet presAssocID="{C5DCCEBF-C304-4BC2-8CED-ACA8EAE29EC8}" presName="linNode" presStyleCnt="0"/>
      <dgm:spPr/>
    </dgm:pt>
    <dgm:pt modelId="{36EBCEB5-4AE9-4D55-9CCA-803A64716372}" type="pres">
      <dgm:prSet presAssocID="{C5DCCEBF-C304-4BC2-8CED-ACA8EAE29EC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0E97A90-C6CA-4BA7-B1B2-141BB9615F76}" type="pres">
      <dgm:prSet presAssocID="{D28DF64E-591A-4503-AAA5-37B1B489D684}" presName="sp" presStyleCnt="0"/>
      <dgm:spPr/>
    </dgm:pt>
    <dgm:pt modelId="{C6FDF168-8B1F-4BBF-A441-8214E8E4B627}" type="pres">
      <dgm:prSet presAssocID="{1049DF4D-16BC-4D46-BA44-ADCDCC7DF481}" presName="linNode" presStyleCnt="0"/>
      <dgm:spPr/>
    </dgm:pt>
    <dgm:pt modelId="{071BFE84-D11E-4A87-94CC-FFA3E7D41D59}" type="pres">
      <dgm:prSet presAssocID="{1049DF4D-16BC-4D46-BA44-ADCDCC7DF481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84158EF-7B13-43A0-A64B-5E5986F1BF40}" type="pres">
      <dgm:prSet presAssocID="{70CC965B-EE14-4FC9-B547-3A63C5765E55}" presName="sp" presStyleCnt="0"/>
      <dgm:spPr/>
    </dgm:pt>
    <dgm:pt modelId="{0722AC92-052B-4319-B17C-51EBD467EC86}" type="pres">
      <dgm:prSet presAssocID="{3DF7303F-20E4-46D6-AC48-9F0B9828B5F3}" presName="linNode" presStyleCnt="0"/>
      <dgm:spPr/>
    </dgm:pt>
    <dgm:pt modelId="{FA251263-8059-4DA6-80EC-306A1A7D3048}" type="pres">
      <dgm:prSet presAssocID="{3DF7303F-20E4-46D6-AC48-9F0B9828B5F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6D51DC1-3F0D-4D06-A961-280B850A2BFE}" type="pres">
      <dgm:prSet presAssocID="{80244C77-DC75-47B4-84AF-A6A0B6A7C123}" presName="sp" presStyleCnt="0"/>
      <dgm:spPr/>
    </dgm:pt>
    <dgm:pt modelId="{E4239FBE-F7A9-4AC7-A2C1-4383A5C1BC46}" type="pres">
      <dgm:prSet presAssocID="{CD9C5A55-A625-4A89-8FF3-C67090755E6B}" presName="linNode" presStyleCnt="0"/>
      <dgm:spPr/>
    </dgm:pt>
    <dgm:pt modelId="{4CF7CBF0-A6D9-4E92-B200-2E8FA2AA884C}" type="pres">
      <dgm:prSet presAssocID="{CD9C5A55-A625-4A89-8FF3-C67090755E6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B829DDE1-4F40-405A-B451-01881D35685F}" type="pres">
      <dgm:prSet presAssocID="{CD9C5A55-A625-4A89-8FF3-C67090755E6B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C76E1113-8B81-4D74-AABA-B5E1C0AD9D52}" type="presOf" srcId="{3DF7303F-20E4-46D6-AC48-9F0B9828B5F3}" destId="{FA251263-8059-4DA6-80EC-306A1A7D3048}" srcOrd="0" destOrd="0" presId="urn:microsoft.com/office/officeart/2005/8/layout/vList5"/>
    <dgm:cxn modelId="{AE99FF14-E902-4D05-958C-14D586D8D6F8}" type="presOf" srcId="{50402DEB-E9AA-426D-9D82-175EB922EEF2}" destId="{B829DDE1-4F40-405A-B451-01881D35685F}" srcOrd="0" destOrd="1" presId="urn:microsoft.com/office/officeart/2005/8/layout/vList5"/>
    <dgm:cxn modelId="{1212201D-BA92-47A0-9F7B-15CF9D47FD6F}" srcId="{124A63E1-8CB3-4EFE-93E8-77363EF58B1F}" destId="{A1980C29-2E1A-4E6B-BA47-0E0A2D4AD676}" srcOrd="0" destOrd="0" parTransId="{A625D0A0-87DC-4BC1-A863-1FB28DC94FD2}" sibTransId="{137F56DF-3B79-4ED6-820D-327E60DCAFD6}"/>
    <dgm:cxn modelId="{FBE3085B-24CD-4A9B-B404-DBA9FAF8D14A}" srcId="{124A63E1-8CB3-4EFE-93E8-77363EF58B1F}" destId="{1049DF4D-16BC-4D46-BA44-ADCDCC7DF481}" srcOrd="2" destOrd="0" parTransId="{4747F6E5-435C-4B2A-B46A-45AAD751B420}" sibTransId="{70CC965B-EE14-4FC9-B547-3A63C5765E55}"/>
    <dgm:cxn modelId="{CCE8A561-8FD6-418F-A268-012E740E5AB7}" type="presOf" srcId="{A1980C29-2E1A-4E6B-BA47-0E0A2D4AD676}" destId="{6194B9E4-2C72-4CEC-8338-A1DCA13A5496}" srcOrd="0" destOrd="0" presId="urn:microsoft.com/office/officeart/2005/8/layout/vList5"/>
    <dgm:cxn modelId="{8A37CD46-BF5A-43EA-9B9E-78A3C29F5DF6}" srcId="{124A63E1-8CB3-4EFE-93E8-77363EF58B1F}" destId="{CD9C5A55-A625-4A89-8FF3-C67090755E6B}" srcOrd="4" destOrd="0" parTransId="{BBF32904-5E8A-4609-9B60-10820A363F2E}" sibTransId="{24C79162-4F8A-41F2-B478-0BB66DAC2F61}"/>
    <dgm:cxn modelId="{E2785B47-AA82-4117-AD29-DC107B770AD6}" srcId="{124A63E1-8CB3-4EFE-93E8-77363EF58B1F}" destId="{3DF7303F-20E4-46D6-AC48-9F0B9828B5F3}" srcOrd="3" destOrd="0" parTransId="{724FD791-FAA0-4A8D-A2EB-F9090858E65F}" sibTransId="{80244C77-DC75-47B4-84AF-A6A0B6A7C123}"/>
    <dgm:cxn modelId="{10871651-218C-4D1D-BD32-9E196B45A03A}" type="presOf" srcId="{124A63E1-8CB3-4EFE-93E8-77363EF58B1F}" destId="{7BAA34D5-36EF-45DE-8D2C-D714D7C4CD06}" srcOrd="0" destOrd="0" presId="urn:microsoft.com/office/officeart/2005/8/layout/vList5"/>
    <dgm:cxn modelId="{8858F952-3329-4A2C-B955-E3993B54DA2F}" type="presOf" srcId="{CD9C5A55-A625-4A89-8FF3-C67090755E6B}" destId="{4CF7CBF0-A6D9-4E92-B200-2E8FA2AA884C}" srcOrd="0" destOrd="0" presId="urn:microsoft.com/office/officeart/2005/8/layout/vList5"/>
    <dgm:cxn modelId="{B23BD456-3D74-43BF-86AF-BAC6055C3571}" type="presOf" srcId="{C5DCCEBF-C304-4BC2-8CED-ACA8EAE29EC8}" destId="{36EBCEB5-4AE9-4D55-9CCA-803A64716372}" srcOrd="0" destOrd="0" presId="urn:microsoft.com/office/officeart/2005/8/layout/vList5"/>
    <dgm:cxn modelId="{00032980-E5C1-4422-9F7E-662E0C419245}" type="presOf" srcId="{1049DF4D-16BC-4D46-BA44-ADCDCC7DF481}" destId="{071BFE84-D11E-4A87-94CC-FFA3E7D41D59}" srcOrd="0" destOrd="0" presId="urn:microsoft.com/office/officeart/2005/8/layout/vList5"/>
    <dgm:cxn modelId="{2095969C-ED11-4331-ADB0-232818509638}" type="presOf" srcId="{344BA8A7-9720-4747-BBED-ACE04E0F1EB4}" destId="{B829DDE1-4F40-405A-B451-01881D35685F}" srcOrd="0" destOrd="0" presId="urn:microsoft.com/office/officeart/2005/8/layout/vList5"/>
    <dgm:cxn modelId="{6F0D84AD-3F8A-4F5D-B060-A97766996D71}" srcId="{124A63E1-8CB3-4EFE-93E8-77363EF58B1F}" destId="{C5DCCEBF-C304-4BC2-8CED-ACA8EAE29EC8}" srcOrd="1" destOrd="0" parTransId="{01C425D9-EB0F-4A33-AA0D-52F8840B38CC}" sibTransId="{D28DF64E-591A-4503-AAA5-37B1B489D684}"/>
    <dgm:cxn modelId="{C54C8CE0-5C3E-464F-9CDB-25AE84ACD98C}" srcId="{CD9C5A55-A625-4A89-8FF3-C67090755E6B}" destId="{344BA8A7-9720-4747-BBED-ACE04E0F1EB4}" srcOrd="0" destOrd="0" parTransId="{4C898C5D-D7E2-4062-A630-169AB3C95C54}" sibTransId="{B9C59CCF-1BFA-4EEB-A350-F90B006C6FF6}"/>
    <dgm:cxn modelId="{E3BB3BEA-7CE5-4C21-AF31-94D9CC92D45E}" srcId="{CD9C5A55-A625-4A89-8FF3-C67090755E6B}" destId="{50402DEB-E9AA-426D-9D82-175EB922EEF2}" srcOrd="1" destOrd="0" parTransId="{E3F4A579-7AC5-4D6C-B472-6FC955C2DFAB}" sibTransId="{06A7FE15-8749-40BF-A0E3-374285C687FF}"/>
    <dgm:cxn modelId="{C652D060-BF9F-49DB-A620-C5D7422C553C}" type="presParOf" srcId="{7BAA34D5-36EF-45DE-8D2C-D714D7C4CD06}" destId="{CADAB4C3-A235-40D0-A0C9-0AEFAC1F898F}" srcOrd="0" destOrd="0" presId="urn:microsoft.com/office/officeart/2005/8/layout/vList5"/>
    <dgm:cxn modelId="{C42B0826-9393-4744-ABE2-D9032FC278EB}" type="presParOf" srcId="{CADAB4C3-A235-40D0-A0C9-0AEFAC1F898F}" destId="{6194B9E4-2C72-4CEC-8338-A1DCA13A5496}" srcOrd="0" destOrd="0" presId="urn:microsoft.com/office/officeart/2005/8/layout/vList5"/>
    <dgm:cxn modelId="{F175DB6E-1280-4044-8464-65DE8590214E}" type="presParOf" srcId="{7BAA34D5-36EF-45DE-8D2C-D714D7C4CD06}" destId="{2765F790-31E5-4E9B-9AFA-344C014E223A}" srcOrd="1" destOrd="0" presId="urn:microsoft.com/office/officeart/2005/8/layout/vList5"/>
    <dgm:cxn modelId="{C01A1CA4-E7F6-40F3-84E3-CB8CF54E58D9}" type="presParOf" srcId="{7BAA34D5-36EF-45DE-8D2C-D714D7C4CD06}" destId="{1FA8A00C-6057-4C34-9C6B-053AE0AA5F1C}" srcOrd="2" destOrd="0" presId="urn:microsoft.com/office/officeart/2005/8/layout/vList5"/>
    <dgm:cxn modelId="{F4A02283-0951-401F-AF94-6B9449BDFCE3}" type="presParOf" srcId="{1FA8A00C-6057-4C34-9C6B-053AE0AA5F1C}" destId="{36EBCEB5-4AE9-4D55-9CCA-803A64716372}" srcOrd="0" destOrd="0" presId="urn:microsoft.com/office/officeart/2005/8/layout/vList5"/>
    <dgm:cxn modelId="{8E758C3D-41DB-4CC7-87F2-EAFA2C8A77E6}" type="presParOf" srcId="{7BAA34D5-36EF-45DE-8D2C-D714D7C4CD06}" destId="{C0E97A90-C6CA-4BA7-B1B2-141BB9615F76}" srcOrd="3" destOrd="0" presId="urn:microsoft.com/office/officeart/2005/8/layout/vList5"/>
    <dgm:cxn modelId="{8FB79021-113D-4D9B-8CC4-0D3CEF585D93}" type="presParOf" srcId="{7BAA34D5-36EF-45DE-8D2C-D714D7C4CD06}" destId="{C6FDF168-8B1F-4BBF-A441-8214E8E4B627}" srcOrd="4" destOrd="0" presId="urn:microsoft.com/office/officeart/2005/8/layout/vList5"/>
    <dgm:cxn modelId="{DED1E4F1-7C07-47F9-B41B-3F9C05573965}" type="presParOf" srcId="{C6FDF168-8B1F-4BBF-A441-8214E8E4B627}" destId="{071BFE84-D11E-4A87-94CC-FFA3E7D41D59}" srcOrd="0" destOrd="0" presId="urn:microsoft.com/office/officeart/2005/8/layout/vList5"/>
    <dgm:cxn modelId="{E5CF1B30-B7D0-4B40-B495-249B24BC8AA4}" type="presParOf" srcId="{7BAA34D5-36EF-45DE-8D2C-D714D7C4CD06}" destId="{584158EF-7B13-43A0-A64B-5E5986F1BF40}" srcOrd="5" destOrd="0" presId="urn:microsoft.com/office/officeart/2005/8/layout/vList5"/>
    <dgm:cxn modelId="{B78D12B7-BB5C-4EBD-A523-B390292A20B7}" type="presParOf" srcId="{7BAA34D5-36EF-45DE-8D2C-D714D7C4CD06}" destId="{0722AC92-052B-4319-B17C-51EBD467EC86}" srcOrd="6" destOrd="0" presId="urn:microsoft.com/office/officeart/2005/8/layout/vList5"/>
    <dgm:cxn modelId="{5CD5493B-0CA0-4538-9AC8-0D92FDD6534A}" type="presParOf" srcId="{0722AC92-052B-4319-B17C-51EBD467EC86}" destId="{FA251263-8059-4DA6-80EC-306A1A7D3048}" srcOrd="0" destOrd="0" presId="urn:microsoft.com/office/officeart/2005/8/layout/vList5"/>
    <dgm:cxn modelId="{E1C7D8FB-9CF8-43D6-821D-522E90A6753F}" type="presParOf" srcId="{7BAA34D5-36EF-45DE-8D2C-D714D7C4CD06}" destId="{D6D51DC1-3F0D-4D06-A961-280B850A2BFE}" srcOrd="7" destOrd="0" presId="urn:microsoft.com/office/officeart/2005/8/layout/vList5"/>
    <dgm:cxn modelId="{983DB3F3-CEAE-4F4A-841B-714F8957EF19}" type="presParOf" srcId="{7BAA34D5-36EF-45DE-8D2C-D714D7C4CD06}" destId="{E4239FBE-F7A9-4AC7-A2C1-4383A5C1BC46}" srcOrd="8" destOrd="0" presId="urn:microsoft.com/office/officeart/2005/8/layout/vList5"/>
    <dgm:cxn modelId="{287068E3-50BB-44DD-B42A-F71580E1D7B9}" type="presParOf" srcId="{E4239FBE-F7A9-4AC7-A2C1-4383A5C1BC46}" destId="{4CF7CBF0-A6D9-4E92-B200-2E8FA2AA884C}" srcOrd="0" destOrd="0" presId="urn:microsoft.com/office/officeart/2005/8/layout/vList5"/>
    <dgm:cxn modelId="{B0C7F2AB-8EFD-4853-9979-60C5E3E70ECB}" type="presParOf" srcId="{E4239FBE-F7A9-4AC7-A2C1-4383A5C1BC46}" destId="{B829DDE1-4F40-405A-B451-01881D35685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7B3E41-907E-4947-87C0-901B46049F7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A8BDD6B-B54C-4CAB-8622-C47F9D6E804A}">
      <dgm:prSet/>
      <dgm:spPr/>
      <dgm:t>
        <a:bodyPr/>
        <a:lstStyle/>
        <a:p>
          <a:r>
            <a:rPr lang="en-US"/>
            <a:t>AspireShop</a:t>
          </a:r>
        </a:p>
      </dgm:t>
    </dgm:pt>
    <dgm:pt modelId="{6357DCEE-EBB8-45FA-8D96-4FFFDAF59AA1}" type="parTrans" cxnId="{B6848914-23F5-4295-A4CD-F733EF2DC987}">
      <dgm:prSet/>
      <dgm:spPr/>
      <dgm:t>
        <a:bodyPr/>
        <a:lstStyle/>
        <a:p>
          <a:endParaRPr lang="en-US"/>
        </a:p>
      </dgm:t>
    </dgm:pt>
    <dgm:pt modelId="{A0458CD1-D87E-4628-B5CA-9ADD1227E06D}" type="sibTrans" cxnId="{B6848914-23F5-4295-A4CD-F733EF2DC987}">
      <dgm:prSet/>
      <dgm:spPr/>
      <dgm:t>
        <a:bodyPr/>
        <a:lstStyle/>
        <a:p>
          <a:endParaRPr lang="en-US"/>
        </a:p>
      </dgm:t>
    </dgm:pt>
    <dgm:pt modelId="{D32027FE-CF56-4E76-896D-988868B89DB3}">
      <dgm:prSet/>
      <dgm:spPr/>
      <dgm:t>
        <a:bodyPr/>
        <a:lstStyle/>
        <a:p>
          <a:r>
            <a:rPr lang="en-US"/>
            <a:t>AspireWithDapr</a:t>
          </a:r>
        </a:p>
      </dgm:t>
    </dgm:pt>
    <dgm:pt modelId="{29618FF3-DF61-4E54-B89E-E78C3C627804}" type="parTrans" cxnId="{870DB791-EEEF-48CF-837D-DF03FDB3EFBB}">
      <dgm:prSet/>
      <dgm:spPr/>
      <dgm:t>
        <a:bodyPr/>
        <a:lstStyle/>
        <a:p>
          <a:endParaRPr lang="en-US"/>
        </a:p>
      </dgm:t>
    </dgm:pt>
    <dgm:pt modelId="{12B3FDB2-9BB5-45E6-8C88-9D887EF0DA81}" type="sibTrans" cxnId="{870DB791-EEEF-48CF-837D-DF03FDB3EFBB}">
      <dgm:prSet/>
      <dgm:spPr/>
      <dgm:t>
        <a:bodyPr/>
        <a:lstStyle/>
        <a:p>
          <a:endParaRPr lang="en-US"/>
        </a:p>
      </dgm:t>
    </dgm:pt>
    <dgm:pt modelId="{E8FD7843-595A-4BE1-8260-E45D0A60DCFF}">
      <dgm:prSet/>
      <dgm:spPr/>
      <dgm:t>
        <a:bodyPr/>
        <a:lstStyle/>
        <a:p>
          <a:r>
            <a:rPr lang="en-US"/>
            <a:t>AspireWithJavaScript</a:t>
          </a:r>
        </a:p>
      </dgm:t>
    </dgm:pt>
    <dgm:pt modelId="{AC400600-912E-41B5-AD56-1BDBF2019959}" type="parTrans" cxnId="{A02719AE-C8A9-4D9C-86EA-DB66A063DF4E}">
      <dgm:prSet/>
      <dgm:spPr/>
      <dgm:t>
        <a:bodyPr/>
        <a:lstStyle/>
        <a:p>
          <a:endParaRPr lang="en-US"/>
        </a:p>
      </dgm:t>
    </dgm:pt>
    <dgm:pt modelId="{59B26166-0DE0-43AE-9CE9-94E1D4806B80}" type="sibTrans" cxnId="{A02719AE-C8A9-4D9C-86EA-DB66A063DF4E}">
      <dgm:prSet/>
      <dgm:spPr/>
      <dgm:t>
        <a:bodyPr/>
        <a:lstStyle/>
        <a:p>
          <a:endParaRPr lang="en-US"/>
        </a:p>
      </dgm:t>
    </dgm:pt>
    <dgm:pt modelId="{E750F852-9B84-4E7F-9B9D-B018F616847F}">
      <dgm:prSet/>
      <dgm:spPr/>
      <dgm:t>
        <a:bodyPr/>
        <a:lstStyle/>
        <a:p>
          <a:r>
            <a:rPr lang="en-US"/>
            <a:t>AspireWithNode</a:t>
          </a:r>
        </a:p>
      </dgm:t>
    </dgm:pt>
    <dgm:pt modelId="{64EB6EC6-C0DB-47A7-A586-9180F3B3109B}" type="parTrans" cxnId="{6540293D-0EF3-416B-8BE3-F7266C039ED7}">
      <dgm:prSet/>
      <dgm:spPr/>
      <dgm:t>
        <a:bodyPr/>
        <a:lstStyle/>
        <a:p>
          <a:endParaRPr lang="en-US"/>
        </a:p>
      </dgm:t>
    </dgm:pt>
    <dgm:pt modelId="{CF2EA18E-4541-4187-89B8-A362B3DDDF4E}" type="sibTrans" cxnId="{6540293D-0EF3-416B-8BE3-F7266C039ED7}">
      <dgm:prSet/>
      <dgm:spPr/>
      <dgm:t>
        <a:bodyPr/>
        <a:lstStyle/>
        <a:p>
          <a:endParaRPr lang="en-US"/>
        </a:p>
      </dgm:t>
    </dgm:pt>
    <dgm:pt modelId="{A9583F95-0C33-48CE-9A5D-79AF46BBF443}">
      <dgm:prSet/>
      <dgm:spPr/>
      <dgm:t>
        <a:bodyPr/>
        <a:lstStyle/>
        <a:p>
          <a:r>
            <a:rPr lang="en-US"/>
            <a:t>ClientAppsIntegration</a:t>
          </a:r>
        </a:p>
      </dgm:t>
    </dgm:pt>
    <dgm:pt modelId="{43DEE158-FA1A-4355-BE54-5DB9F6EF3950}" type="parTrans" cxnId="{76173016-216C-4DEC-AD48-28D969DA4631}">
      <dgm:prSet/>
      <dgm:spPr/>
      <dgm:t>
        <a:bodyPr/>
        <a:lstStyle/>
        <a:p>
          <a:endParaRPr lang="en-US"/>
        </a:p>
      </dgm:t>
    </dgm:pt>
    <dgm:pt modelId="{06B00651-8C87-418F-9CE8-89D2C9B1F974}" type="sibTrans" cxnId="{76173016-216C-4DEC-AD48-28D969DA4631}">
      <dgm:prSet/>
      <dgm:spPr/>
      <dgm:t>
        <a:bodyPr/>
        <a:lstStyle/>
        <a:p>
          <a:endParaRPr lang="en-US"/>
        </a:p>
      </dgm:t>
    </dgm:pt>
    <dgm:pt modelId="{EE067CD5-B8C2-43D4-8725-D9C6E43A2015}">
      <dgm:prSet/>
      <dgm:spPr/>
      <dgm:t>
        <a:bodyPr/>
        <a:lstStyle/>
        <a:p>
          <a:r>
            <a:rPr lang="en-US"/>
            <a:t>DatabaseContainers</a:t>
          </a:r>
        </a:p>
      </dgm:t>
    </dgm:pt>
    <dgm:pt modelId="{73E5682E-AAB9-4F3A-9DF2-42BD0A71DD97}" type="parTrans" cxnId="{63F5C035-C5C4-4C68-B340-49726D39744C}">
      <dgm:prSet/>
      <dgm:spPr/>
      <dgm:t>
        <a:bodyPr/>
        <a:lstStyle/>
        <a:p>
          <a:endParaRPr lang="en-US"/>
        </a:p>
      </dgm:t>
    </dgm:pt>
    <dgm:pt modelId="{29B986FA-14A3-4604-B068-D3BE6ACE7C67}" type="sibTrans" cxnId="{63F5C035-C5C4-4C68-B340-49726D39744C}">
      <dgm:prSet/>
      <dgm:spPr/>
      <dgm:t>
        <a:bodyPr/>
        <a:lstStyle/>
        <a:p>
          <a:endParaRPr lang="en-US"/>
        </a:p>
      </dgm:t>
    </dgm:pt>
    <dgm:pt modelId="{95D2A55E-A971-4513-B9B9-EAA8C054BFFF}">
      <dgm:prSet/>
      <dgm:spPr/>
      <dgm:t>
        <a:bodyPr/>
        <a:lstStyle/>
        <a:p>
          <a:r>
            <a:rPr lang="en-US"/>
            <a:t>DatabaseMigrations</a:t>
          </a:r>
        </a:p>
      </dgm:t>
    </dgm:pt>
    <dgm:pt modelId="{D2C757D5-C20D-48E9-83AA-FCA1E66E168A}" type="parTrans" cxnId="{CC64084A-2DA9-445A-BD39-921FE898AACC}">
      <dgm:prSet/>
      <dgm:spPr/>
      <dgm:t>
        <a:bodyPr/>
        <a:lstStyle/>
        <a:p>
          <a:endParaRPr lang="en-US"/>
        </a:p>
      </dgm:t>
    </dgm:pt>
    <dgm:pt modelId="{FAA66800-5018-44EF-B112-6D19DAFF7FF6}" type="sibTrans" cxnId="{CC64084A-2DA9-445A-BD39-921FE898AACC}">
      <dgm:prSet/>
      <dgm:spPr/>
      <dgm:t>
        <a:bodyPr/>
        <a:lstStyle/>
        <a:p>
          <a:endParaRPr lang="en-US"/>
        </a:p>
      </dgm:t>
    </dgm:pt>
    <dgm:pt modelId="{1EC673CF-B100-4D9D-99C8-06BE67E0EBAB}">
      <dgm:prSet/>
      <dgm:spPr/>
      <dgm:t>
        <a:bodyPr/>
        <a:lstStyle/>
        <a:p>
          <a:r>
            <a:rPr lang="en-US"/>
            <a:t>Metrics</a:t>
          </a:r>
        </a:p>
      </dgm:t>
    </dgm:pt>
    <dgm:pt modelId="{28D13A7C-8D30-48AD-9304-9B5C7DA2E868}" type="parTrans" cxnId="{15D137C8-DFE4-40F8-9772-C9B12C8ABD85}">
      <dgm:prSet/>
      <dgm:spPr/>
      <dgm:t>
        <a:bodyPr/>
        <a:lstStyle/>
        <a:p>
          <a:endParaRPr lang="en-US"/>
        </a:p>
      </dgm:t>
    </dgm:pt>
    <dgm:pt modelId="{5F25F4D5-D820-4F62-A8D2-9B264FC03AA3}" type="sibTrans" cxnId="{15D137C8-DFE4-40F8-9772-C9B12C8ABD85}">
      <dgm:prSet/>
      <dgm:spPr/>
      <dgm:t>
        <a:bodyPr/>
        <a:lstStyle/>
        <a:p>
          <a:endParaRPr lang="en-US"/>
        </a:p>
      </dgm:t>
    </dgm:pt>
    <dgm:pt modelId="{A2858C66-913E-49BB-B188-41F05A30F35B}">
      <dgm:prSet/>
      <dgm:spPr/>
      <dgm:t>
        <a:bodyPr/>
        <a:lstStyle/>
        <a:p>
          <a:r>
            <a:rPr lang="en-US"/>
            <a:t>OrleansVoting</a:t>
          </a:r>
        </a:p>
      </dgm:t>
    </dgm:pt>
    <dgm:pt modelId="{572FF7C6-DF5D-4BFA-8983-D11EE51EB796}" type="parTrans" cxnId="{686DA405-176E-453F-A04E-F73CDBEB8478}">
      <dgm:prSet/>
      <dgm:spPr/>
      <dgm:t>
        <a:bodyPr/>
        <a:lstStyle/>
        <a:p>
          <a:endParaRPr lang="en-US"/>
        </a:p>
      </dgm:t>
    </dgm:pt>
    <dgm:pt modelId="{A6C7F931-7269-4180-A396-00193325F6B0}" type="sibTrans" cxnId="{686DA405-176E-453F-A04E-F73CDBEB8478}">
      <dgm:prSet/>
      <dgm:spPr/>
      <dgm:t>
        <a:bodyPr/>
        <a:lstStyle/>
        <a:p>
          <a:endParaRPr lang="en-US"/>
        </a:p>
      </dgm:t>
    </dgm:pt>
    <dgm:pt modelId="{8F7A73B2-BD52-48C6-BC23-BDC4A6E22271}">
      <dgm:prSet/>
      <dgm:spPr/>
      <dgm:t>
        <a:bodyPr/>
        <a:lstStyle/>
        <a:p>
          <a:r>
            <a:rPr lang="en-US"/>
            <a:t>StandaloneDashboard</a:t>
          </a:r>
        </a:p>
      </dgm:t>
    </dgm:pt>
    <dgm:pt modelId="{E12BDB2F-7C80-4A52-A2A8-1363D931431B}" type="parTrans" cxnId="{DFCB0023-5655-465B-B43C-749DBC25B494}">
      <dgm:prSet/>
      <dgm:spPr/>
      <dgm:t>
        <a:bodyPr/>
        <a:lstStyle/>
        <a:p>
          <a:endParaRPr lang="en-US"/>
        </a:p>
      </dgm:t>
    </dgm:pt>
    <dgm:pt modelId="{B044D1EB-CB9A-4E6C-B73A-793AE28AC7B2}" type="sibTrans" cxnId="{DFCB0023-5655-465B-B43C-749DBC25B494}">
      <dgm:prSet/>
      <dgm:spPr/>
      <dgm:t>
        <a:bodyPr/>
        <a:lstStyle/>
        <a:p>
          <a:endParaRPr lang="en-US"/>
        </a:p>
      </dgm:t>
    </dgm:pt>
    <dgm:pt modelId="{687CC294-91C5-4612-9EC7-8DB8E50E4FF5}">
      <dgm:prSet/>
      <dgm:spPr/>
      <dgm:t>
        <a:bodyPr/>
        <a:lstStyle/>
        <a:p>
          <a:r>
            <a:rPr lang="en-US"/>
            <a:t>VolumeMount</a:t>
          </a:r>
        </a:p>
      </dgm:t>
    </dgm:pt>
    <dgm:pt modelId="{D5F35F2D-DCC5-4A9D-BEE8-DAA36C71C88B}" type="parTrans" cxnId="{2253FE88-C093-4F6E-B930-C2C4A2F6DC9D}">
      <dgm:prSet/>
      <dgm:spPr/>
      <dgm:t>
        <a:bodyPr/>
        <a:lstStyle/>
        <a:p>
          <a:endParaRPr lang="en-US"/>
        </a:p>
      </dgm:t>
    </dgm:pt>
    <dgm:pt modelId="{31AE2EA1-DC98-41EB-99DE-F2432CD3B839}" type="sibTrans" cxnId="{2253FE88-C093-4F6E-B930-C2C4A2F6DC9D}">
      <dgm:prSet/>
      <dgm:spPr/>
      <dgm:t>
        <a:bodyPr/>
        <a:lstStyle/>
        <a:p>
          <a:endParaRPr lang="en-US"/>
        </a:p>
      </dgm:t>
    </dgm:pt>
    <dgm:pt modelId="{D9BD3460-06C8-4D39-82A0-A8DEB8178C48}" type="pres">
      <dgm:prSet presAssocID="{017B3E41-907E-4947-87C0-901B46049F73}" presName="linear" presStyleCnt="0">
        <dgm:presLayoutVars>
          <dgm:animLvl val="lvl"/>
          <dgm:resizeHandles val="exact"/>
        </dgm:presLayoutVars>
      </dgm:prSet>
      <dgm:spPr/>
    </dgm:pt>
    <dgm:pt modelId="{BF96651A-4A4A-4568-81A4-4569326E2766}" type="pres">
      <dgm:prSet presAssocID="{5A8BDD6B-B54C-4CAB-8622-C47F9D6E804A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39727CE1-6EA1-47B3-B57E-1FF451EB5E22}" type="pres">
      <dgm:prSet presAssocID="{A0458CD1-D87E-4628-B5CA-9ADD1227E06D}" presName="spacer" presStyleCnt="0"/>
      <dgm:spPr/>
    </dgm:pt>
    <dgm:pt modelId="{EE58F4D6-43E4-44CF-9252-7AD39D587CCC}" type="pres">
      <dgm:prSet presAssocID="{D32027FE-CF56-4E76-896D-988868B89DB3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7B8D55C2-6D49-4333-B937-52CDC44B1BEE}" type="pres">
      <dgm:prSet presAssocID="{12B3FDB2-9BB5-45E6-8C88-9D887EF0DA81}" presName="spacer" presStyleCnt="0"/>
      <dgm:spPr/>
    </dgm:pt>
    <dgm:pt modelId="{5DC89551-48D8-4EF4-BF88-E541506B634E}" type="pres">
      <dgm:prSet presAssocID="{E8FD7843-595A-4BE1-8260-E45D0A60DCFF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7E7E8B8E-05DF-417B-92DB-8819F47401C3}" type="pres">
      <dgm:prSet presAssocID="{59B26166-0DE0-43AE-9CE9-94E1D4806B80}" presName="spacer" presStyleCnt="0"/>
      <dgm:spPr/>
    </dgm:pt>
    <dgm:pt modelId="{0C4C60C1-C0A5-41B9-B241-5E255D597F46}" type="pres">
      <dgm:prSet presAssocID="{E750F852-9B84-4E7F-9B9D-B018F616847F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F3090245-2DA5-4886-A93C-0E4F0AD2190F}" type="pres">
      <dgm:prSet presAssocID="{CF2EA18E-4541-4187-89B8-A362B3DDDF4E}" presName="spacer" presStyleCnt="0"/>
      <dgm:spPr/>
    </dgm:pt>
    <dgm:pt modelId="{333E856F-0CA8-4565-8967-096AD7E4A0DF}" type="pres">
      <dgm:prSet presAssocID="{A9583F95-0C33-48CE-9A5D-79AF46BBF443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16037B5B-6C12-4E8E-B179-14275792805E}" type="pres">
      <dgm:prSet presAssocID="{06B00651-8C87-418F-9CE8-89D2C9B1F974}" presName="spacer" presStyleCnt="0"/>
      <dgm:spPr/>
    </dgm:pt>
    <dgm:pt modelId="{9A9123F6-DA7B-445D-9B7E-04CA035CC996}" type="pres">
      <dgm:prSet presAssocID="{EE067CD5-B8C2-43D4-8725-D9C6E43A2015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48EAC4CA-9206-4E55-A5B3-95FDB2F7CCC4}" type="pres">
      <dgm:prSet presAssocID="{29B986FA-14A3-4604-B068-D3BE6ACE7C67}" presName="spacer" presStyleCnt="0"/>
      <dgm:spPr/>
    </dgm:pt>
    <dgm:pt modelId="{07959A0F-D49B-45E5-A015-F798B42E044D}" type="pres">
      <dgm:prSet presAssocID="{95D2A55E-A971-4513-B9B9-EAA8C054BFFF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C481693D-025F-45F7-BBE7-24CAE3DB492C}" type="pres">
      <dgm:prSet presAssocID="{FAA66800-5018-44EF-B112-6D19DAFF7FF6}" presName="spacer" presStyleCnt="0"/>
      <dgm:spPr/>
    </dgm:pt>
    <dgm:pt modelId="{918C1921-9CEB-4543-967F-1F2925872A22}" type="pres">
      <dgm:prSet presAssocID="{1EC673CF-B100-4D9D-99C8-06BE67E0EBAB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732CCBE8-8A4D-457E-9237-367655B3C940}" type="pres">
      <dgm:prSet presAssocID="{5F25F4D5-D820-4F62-A8D2-9B264FC03AA3}" presName="spacer" presStyleCnt="0"/>
      <dgm:spPr/>
    </dgm:pt>
    <dgm:pt modelId="{D7C11CF3-A592-4F99-8FF2-79D1218F49E6}" type="pres">
      <dgm:prSet presAssocID="{A2858C66-913E-49BB-B188-41F05A30F35B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E25CD2A5-87CC-4522-94CD-B0E6300F0D91}" type="pres">
      <dgm:prSet presAssocID="{A6C7F931-7269-4180-A396-00193325F6B0}" presName="spacer" presStyleCnt="0"/>
      <dgm:spPr/>
    </dgm:pt>
    <dgm:pt modelId="{6965FF86-637E-4343-8DEC-E57C0733C6AA}" type="pres">
      <dgm:prSet presAssocID="{8F7A73B2-BD52-48C6-BC23-BDC4A6E22271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098ABD33-CACD-4906-8FE7-22CFE71EB2C3}" type="pres">
      <dgm:prSet presAssocID="{B044D1EB-CB9A-4E6C-B73A-793AE28AC7B2}" presName="spacer" presStyleCnt="0"/>
      <dgm:spPr/>
    </dgm:pt>
    <dgm:pt modelId="{10A6DA05-F1AD-460A-B210-DE9D4F0167D2}" type="pres">
      <dgm:prSet presAssocID="{687CC294-91C5-4612-9EC7-8DB8E50E4FF5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686DA405-176E-453F-A04E-F73CDBEB8478}" srcId="{017B3E41-907E-4947-87C0-901B46049F73}" destId="{A2858C66-913E-49BB-B188-41F05A30F35B}" srcOrd="8" destOrd="0" parTransId="{572FF7C6-DF5D-4BFA-8983-D11EE51EB796}" sibTransId="{A6C7F931-7269-4180-A396-00193325F6B0}"/>
    <dgm:cxn modelId="{B6848914-23F5-4295-A4CD-F733EF2DC987}" srcId="{017B3E41-907E-4947-87C0-901B46049F73}" destId="{5A8BDD6B-B54C-4CAB-8622-C47F9D6E804A}" srcOrd="0" destOrd="0" parTransId="{6357DCEE-EBB8-45FA-8D96-4FFFDAF59AA1}" sibTransId="{A0458CD1-D87E-4628-B5CA-9ADD1227E06D}"/>
    <dgm:cxn modelId="{76173016-216C-4DEC-AD48-28D969DA4631}" srcId="{017B3E41-907E-4947-87C0-901B46049F73}" destId="{A9583F95-0C33-48CE-9A5D-79AF46BBF443}" srcOrd="4" destOrd="0" parTransId="{43DEE158-FA1A-4355-BE54-5DB9F6EF3950}" sibTransId="{06B00651-8C87-418F-9CE8-89D2C9B1F974}"/>
    <dgm:cxn modelId="{DFCB0023-5655-465B-B43C-749DBC25B494}" srcId="{017B3E41-907E-4947-87C0-901B46049F73}" destId="{8F7A73B2-BD52-48C6-BC23-BDC4A6E22271}" srcOrd="9" destOrd="0" parTransId="{E12BDB2F-7C80-4A52-A2A8-1363D931431B}" sibTransId="{B044D1EB-CB9A-4E6C-B73A-793AE28AC7B2}"/>
    <dgm:cxn modelId="{22C59425-98B3-4CB5-855A-9E73D3BCE26A}" type="presOf" srcId="{A9583F95-0C33-48CE-9A5D-79AF46BBF443}" destId="{333E856F-0CA8-4565-8967-096AD7E4A0DF}" srcOrd="0" destOrd="0" presId="urn:microsoft.com/office/officeart/2005/8/layout/vList2"/>
    <dgm:cxn modelId="{7D820334-510B-4322-B53F-2B26B7ED4009}" type="presOf" srcId="{8F7A73B2-BD52-48C6-BC23-BDC4A6E22271}" destId="{6965FF86-637E-4343-8DEC-E57C0733C6AA}" srcOrd="0" destOrd="0" presId="urn:microsoft.com/office/officeart/2005/8/layout/vList2"/>
    <dgm:cxn modelId="{63F5C035-C5C4-4C68-B340-49726D39744C}" srcId="{017B3E41-907E-4947-87C0-901B46049F73}" destId="{EE067CD5-B8C2-43D4-8725-D9C6E43A2015}" srcOrd="5" destOrd="0" parTransId="{73E5682E-AAB9-4F3A-9DF2-42BD0A71DD97}" sibTransId="{29B986FA-14A3-4604-B068-D3BE6ACE7C67}"/>
    <dgm:cxn modelId="{6540293D-0EF3-416B-8BE3-F7266C039ED7}" srcId="{017B3E41-907E-4947-87C0-901B46049F73}" destId="{E750F852-9B84-4E7F-9B9D-B018F616847F}" srcOrd="3" destOrd="0" parTransId="{64EB6EC6-C0DB-47A7-A586-9180F3B3109B}" sibTransId="{CF2EA18E-4541-4187-89B8-A362B3DDDF4E}"/>
    <dgm:cxn modelId="{D7E7723D-5C4C-469A-B638-D7B1C91A8657}" type="presOf" srcId="{A2858C66-913E-49BB-B188-41F05A30F35B}" destId="{D7C11CF3-A592-4F99-8FF2-79D1218F49E6}" srcOrd="0" destOrd="0" presId="urn:microsoft.com/office/officeart/2005/8/layout/vList2"/>
    <dgm:cxn modelId="{E3491A45-C71A-476F-9356-28727FB891B1}" type="presOf" srcId="{EE067CD5-B8C2-43D4-8725-D9C6E43A2015}" destId="{9A9123F6-DA7B-445D-9B7E-04CA035CC996}" srcOrd="0" destOrd="0" presId="urn:microsoft.com/office/officeart/2005/8/layout/vList2"/>
    <dgm:cxn modelId="{CC64084A-2DA9-445A-BD39-921FE898AACC}" srcId="{017B3E41-907E-4947-87C0-901B46049F73}" destId="{95D2A55E-A971-4513-B9B9-EAA8C054BFFF}" srcOrd="6" destOrd="0" parTransId="{D2C757D5-C20D-48E9-83AA-FCA1E66E168A}" sibTransId="{FAA66800-5018-44EF-B112-6D19DAFF7FF6}"/>
    <dgm:cxn modelId="{0C756080-C216-47ED-8C52-12ED97967697}" type="presOf" srcId="{E750F852-9B84-4E7F-9B9D-B018F616847F}" destId="{0C4C60C1-C0A5-41B9-B241-5E255D597F46}" srcOrd="0" destOrd="0" presId="urn:microsoft.com/office/officeart/2005/8/layout/vList2"/>
    <dgm:cxn modelId="{85230084-3A85-4A31-AA40-BBFC25E95CB8}" type="presOf" srcId="{E8FD7843-595A-4BE1-8260-E45D0A60DCFF}" destId="{5DC89551-48D8-4EF4-BF88-E541506B634E}" srcOrd="0" destOrd="0" presId="urn:microsoft.com/office/officeart/2005/8/layout/vList2"/>
    <dgm:cxn modelId="{2253FE88-C093-4F6E-B930-C2C4A2F6DC9D}" srcId="{017B3E41-907E-4947-87C0-901B46049F73}" destId="{687CC294-91C5-4612-9EC7-8DB8E50E4FF5}" srcOrd="10" destOrd="0" parTransId="{D5F35F2D-DCC5-4A9D-BEE8-DAA36C71C88B}" sibTransId="{31AE2EA1-DC98-41EB-99DE-F2432CD3B839}"/>
    <dgm:cxn modelId="{138A8A8B-662A-458E-8240-61FF5A6A4BB1}" type="presOf" srcId="{95D2A55E-A971-4513-B9B9-EAA8C054BFFF}" destId="{07959A0F-D49B-45E5-A015-F798B42E044D}" srcOrd="0" destOrd="0" presId="urn:microsoft.com/office/officeart/2005/8/layout/vList2"/>
    <dgm:cxn modelId="{CEBDE18F-B361-4335-98B0-D4E99E41ABD2}" type="presOf" srcId="{687CC294-91C5-4612-9EC7-8DB8E50E4FF5}" destId="{10A6DA05-F1AD-460A-B210-DE9D4F0167D2}" srcOrd="0" destOrd="0" presId="urn:microsoft.com/office/officeart/2005/8/layout/vList2"/>
    <dgm:cxn modelId="{870DB791-EEEF-48CF-837D-DF03FDB3EFBB}" srcId="{017B3E41-907E-4947-87C0-901B46049F73}" destId="{D32027FE-CF56-4E76-896D-988868B89DB3}" srcOrd="1" destOrd="0" parTransId="{29618FF3-DF61-4E54-B89E-E78C3C627804}" sibTransId="{12B3FDB2-9BB5-45E6-8C88-9D887EF0DA81}"/>
    <dgm:cxn modelId="{F3204697-130C-4F94-BC46-6E13C56F8186}" type="presOf" srcId="{D32027FE-CF56-4E76-896D-988868B89DB3}" destId="{EE58F4D6-43E4-44CF-9252-7AD39D587CCC}" srcOrd="0" destOrd="0" presId="urn:microsoft.com/office/officeart/2005/8/layout/vList2"/>
    <dgm:cxn modelId="{3B451DA4-44C4-422C-819C-DD7B07AFE18C}" type="presOf" srcId="{017B3E41-907E-4947-87C0-901B46049F73}" destId="{D9BD3460-06C8-4D39-82A0-A8DEB8178C48}" srcOrd="0" destOrd="0" presId="urn:microsoft.com/office/officeart/2005/8/layout/vList2"/>
    <dgm:cxn modelId="{A02719AE-C8A9-4D9C-86EA-DB66A063DF4E}" srcId="{017B3E41-907E-4947-87C0-901B46049F73}" destId="{E8FD7843-595A-4BE1-8260-E45D0A60DCFF}" srcOrd="2" destOrd="0" parTransId="{AC400600-912E-41B5-AD56-1BDBF2019959}" sibTransId="{59B26166-0DE0-43AE-9CE9-94E1D4806B80}"/>
    <dgm:cxn modelId="{15D137C8-DFE4-40F8-9772-C9B12C8ABD85}" srcId="{017B3E41-907E-4947-87C0-901B46049F73}" destId="{1EC673CF-B100-4D9D-99C8-06BE67E0EBAB}" srcOrd="7" destOrd="0" parTransId="{28D13A7C-8D30-48AD-9304-9B5C7DA2E868}" sibTransId="{5F25F4D5-D820-4F62-A8D2-9B264FC03AA3}"/>
    <dgm:cxn modelId="{643DCCD0-39F5-4878-9C6E-B00B2F71E851}" type="presOf" srcId="{5A8BDD6B-B54C-4CAB-8622-C47F9D6E804A}" destId="{BF96651A-4A4A-4568-81A4-4569326E2766}" srcOrd="0" destOrd="0" presId="urn:microsoft.com/office/officeart/2005/8/layout/vList2"/>
    <dgm:cxn modelId="{1A5A8ADD-053E-485A-ABCE-96EC0BBC5B65}" type="presOf" srcId="{1EC673CF-B100-4D9D-99C8-06BE67E0EBAB}" destId="{918C1921-9CEB-4543-967F-1F2925872A22}" srcOrd="0" destOrd="0" presId="urn:microsoft.com/office/officeart/2005/8/layout/vList2"/>
    <dgm:cxn modelId="{CF00B867-31ED-472E-9CC6-1CD9C18D06D7}" type="presParOf" srcId="{D9BD3460-06C8-4D39-82A0-A8DEB8178C48}" destId="{BF96651A-4A4A-4568-81A4-4569326E2766}" srcOrd="0" destOrd="0" presId="urn:microsoft.com/office/officeart/2005/8/layout/vList2"/>
    <dgm:cxn modelId="{28D5AEBA-1288-4450-AED7-570C2E9801C5}" type="presParOf" srcId="{D9BD3460-06C8-4D39-82A0-A8DEB8178C48}" destId="{39727CE1-6EA1-47B3-B57E-1FF451EB5E22}" srcOrd="1" destOrd="0" presId="urn:microsoft.com/office/officeart/2005/8/layout/vList2"/>
    <dgm:cxn modelId="{6E561820-F807-41DB-861D-7961B2D1DEA9}" type="presParOf" srcId="{D9BD3460-06C8-4D39-82A0-A8DEB8178C48}" destId="{EE58F4D6-43E4-44CF-9252-7AD39D587CCC}" srcOrd="2" destOrd="0" presId="urn:microsoft.com/office/officeart/2005/8/layout/vList2"/>
    <dgm:cxn modelId="{69635EDD-36A4-4B0B-B311-D7377E05131D}" type="presParOf" srcId="{D9BD3460-06C8-4D39-82A0-A8DEB8178C48}" destId="{7B8D55C2-6D49-4333-B937-52CDC44B1BEE}" srcOrd="3" destOrd="0" presId="urn:microsoft.com/office/officeart/2005/8/layout/vList2"/>
    <dgm:cxn modelId="{DB4A76DF-5E43-4D6F-A0FE-A9C48F8819C1}" type="presParOf" srcId="{D9BD3460-06C8-4D39-82A0-A8DEB8178C48}" destId="{5DC89551-48D8-4EF4-BF88-E541506B634E}" srcOrd="4" destOrd="0" presId="urn:microsoft.com/office/officeart/2005/8/layout/vList2"/>
    <dgm:cxn modelId="{7642FFD8-BC46-45C8-8981-998FA2BF709E}" type="presParOf" srcId="{D9BD3460-06C8-4D39-82A0-A8DEB8178C48}" destId="{7E7E8B8E-05DF-417B-92DB-8819F47401C3}" srcOrd="5" destOrd="0" presId="urn:microsoft.com/office/officeart/2005/8/layout/vList2"/>
    <dgm:cxn modelId="{5EB25140-D5E6-4468-8BA8-88FED40E6112}" type="presParOf" srcId="{D9BD3460-06C8-4D39-82A0-A8DEB8178C48}" destId="{0C4C60C1-C0A5-41B9-B241-5E255D597F46}" srcOrd="6" destOrd="0" presId="urn:microsoft.com/office/officeart/2005/8/layout/vList2"/>
    <dgm:cxn modelId="{AA137A06-3FA0-4553-BB2B-F69119613C15}" type="presParOf" srcId="{D9BD3460-06C8-4D39-82A0-A8DEB8178C48}" destId="{F3090245-2DA5-4886-A93C-0E4F0AD2190F}" srcOrd="7" destOrd="0" presId="urn:microsoft.com/office/officeart/2005/8/layout/vList2"/>
    <dgm:cxn modelId="{59A1D539-7B94-4136-B97B-E856F7B3CA97}" type="presParOf" srcId="{D9BD3460-06C8-4D39-82A0-A8DEB8178C48}" destId="{333E856F-0CA8-4565-8967-096AD7E4A0DF}" srcOrd="8" destOrd="0" presId="urn:microsoft.com/office/officeart/2005/8/layout/vList2"/>
    <dgm:cxn modelId="{2C14DC2A-D798-4F2D-8CF5-E2E7D575A1D0}" type="presParOf" srcId="{D9BD3460-06C8-4D39-82A0-A8DEB8178C48}" destId="{16037B5B-6C12-4E8E-B179-14275792805E}" srcOrd="9" destOrd="0" presId="urn:microsoft.com/office/officeart/2005/8/layout/vList2"/>
    <dgm:cxn modelId="{F7668929-8206-4E74-8914-2625AD0F1116}" type="presParOf" srcId="{D9BD3460-06C8-4D39-82A0-A8DEB8178C48}" destId="{9A9123F6-DA7B-445D-9B7E-04CA035CC996}" srcOrd="10" destOrd="0" presId="urn:microsoft.com/office/officeart/2005/8/layout/vList2"/>
    <dgm:cxn modelId="{D848A039-26B3-4094-9020-56E210295800}" type="presParOf" srcId="{D9BD3460-06C8-4D39-82A0-A8DEB8178C48}" destId="{48EAC4CA-9206-4E55-A5B3-95FDB2F7CCC4}" srcOrd="11" destOrd="0" presId="urn:microsoft.com/office/officeart/2005/8/layout/vList2"/>
    <dgm:cxn modelId="{CCCC7E7A-E2EB-40F0-B713-CE05D380E2F0}" type="presParOf" srcId="{D9BD3460-06C8-4D39-82A0-A8DEB8178C48}" destId="{07959A0F-D49B-45E5-A015-F798B42E044D}" srcOrd="12" destOrd="0" presId="urn:microsoft.com/office/officeart/2005/8/layout/vList2"/>
    <dgm:cxn modelId="{9019D55D-EC23-4703-88DD-D26E824EE2D6}" type="presParOf" srcId="{D9BD3460-06C8-4D39-82A0-A8DEB8178C48}" destId="{C481693D-025F-45F7-BBE7-24CAE3DB492C}" srcOrd="13" destOrd="0" presId="urn:microsoft.com/office/officeart/2005/8/layout/vList2"/>
    <dgm:cxn modelId="{96354E29-B306-43CF-8A23-517271E38769}" type="presParOf" srcId="{D9BD3460-06C8-4D39-82A0-A8DEB8178C48}" destId="{918C1921-9CEB-4543-967F-1F2925872A22}" srcOrd="14" destOrd="0" presId="urn:microsoft.com/office/officeart/2005/8/layout/vList2"/>
    <dgm:cxn modelId="{000237F3-C44F-41EB-BF1A-B3873B481BD7}" type="presParOf" srcId="{D9BD3460-06C8-4D39-82A0-A8DEB8178C48}" destId="{732CCBE8-8A4D-457E-9237-367655B3C940}" srcOrd="15" destOrd="0" presId="urn:microsoft.com/office/officeart/2005/8/layout/vList2"/>
    <dgm:cxn modelId="{9BA9F91C-9873-4CC1-8D88-A59600D82BE7}" type="presParOf" srcId="{D9BD3460-06C8-4D39-82A0-A8DEB8178C48}" destId="{D7C11CF3-A592-4F99-8FF2-79D1218F49E6}" srcOrd="16" destOrd="0" presId="urn:microsoft.com/office/officeart/2005/8/layout/vList2"/>
    <dgm:cxn modelId="{387F24F7-7E6A-43A0-9463-9C0E1ACF4957}" type="presParOf" srcId="{D9BD3460-06C8-4D39-82A0-A8DEB8178C48}" destId="{E25CD2A5-87CC-4522-94CD-B0E6300F0D91}" srcOrd="17" destOrd="0" presId="urn:microsoft.com/office/officeart/2005/8/layout/vList2"/>
    <dgm:cxn modelId="{0D0DFDEB-4B2E-4BD3-9D8F-E0A6460BE5B4}" type="presParOf" srcId="{D9BD3460-06C8-4D39-82A0-A8DEB8178C48}" destId="{6965FF86-637E-4343-8DEC-E57C0733C6AA}" srcOrd="18" destOrd="0" presId="urn:microsoft.com/office/officeart/2005/8/layout/vList2"/>
    <dgm:cxn modelId="{82A77775-29D7-43B7-9435-7577B829B1E9}" type="presParOf" srcId="{D9BD3460-06C8-4D39-82A0-A8DEB8178C48}" destId="{098ABD33-CACD-4906-8FE7-22CFE71EB2C3}" srcOrd="19" destOrd="0" presId="urn:microsoft.com/office/officeart/2005/8/layout/vList2"/>
    <dgm:cxn modelId="{E87B6C73-9DDC-4EE8-93B1-4C2EF4BE16AA}" type="presParOf" srcId="{D9BD3460-06C8-4D39-82A0-A8DEB8178C48}" destId="{10A6DA05-F1AD-460A-B210-DE9D4F0167D2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BBEFD8-A2BF-4590-A385-5A30884D2E1F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449042-3DCD-47E3-8034-8D037F0E68D1}">
      <dgm:prSet/>
      <dgm:spPr/>
      <dgm:t>
        <a:bodyPr/>
        <a:lstStyle/>
        <a:p>
          <a:r>
            <a:rPr lang="en-US"/>
            <a:t>Orchestration</a:t>
          </a:r>
        </a:p>
      </dgm:t>
    </dgm:pt>
    <dgm:pt modelId="{476AB911-3EF9-4B20-829C-8130AB62FBAB}" type="parTrans" cxnId="{382C7CE4-4810-4C06-821F-662EF4EF7D84}">
      <dgm:prSet/>
      <dgm:spPr/>
      <dgm:t>
        <a:bodyPr/>
        <a:lstStyle/>
        <a:p>
          <a:endParaRPr lang="en-US"/>
        </a:p>
      </dgm:t>
    </dgm:pt>
    <dgm:pt modelId="{EFDB8A31-4AC1-4F5A-BAE0-C8BC1A6BC3CD}" type="sibTrans" cxnId="{382C7CE4-4810-4C06-821F-662EF4EF7D84}">
      <dgm:prSet/>
      <dgm:spPr/>
      <dgm:t>
        <a:bodyPr/>
        <a:lstStyle/>
        <a:p>
          <a:endParaRPr lang="en-US"/>
        </a:p>
      </dgm:t>
    </dgm:pt>
    <dgm:pt modelId="{D690200B-1547-4DB6-88BF-C384CDAF6067}">
      <dgm:prSet/>
      <dgm:spPr/>
      <dgm:t>
        <a:bodyPr/>
        <a:lstStyle/>
        <a:p>
          <a:r>
            <a:rPr lang="en-US"/>
            <a:t>Running and connecting multi-project applications and their dependencies</a:t>
          </a:r>
        </a:p>
      </dgm:t>
    </dgm:pt>
    <dgm:pt modelId="{23BB4CDF-2E16-492E-9639-6B60D27EE177}" type="parTrans" cxnId="{C8AE6752-E04A-47E4-9F14-B7841342A5BD}">
      <dgm:prSet/>
      <dgm:spPr/>
      <dgm:t>
        <a:bodyPr/>
        <a:lstStyle/>
        <a:p>
          <a:endParaRPr lang="en-US"/>
        </a:p>
      </dgm:t>
    </dgm:pt>
    <dgm:pt modelId="{72C54E8E-56F6-4EA2-8DE6-BB11C0BBC299}" type="sibTrans" cxnId="{C8AE6752-E04A-47E4-9F14-B7841342A5BD}">
      <dgm:prSet/>
      <dgm:spPr/>
      <dgm:t>
        <a:bodyPr/>
        <a:lstStyle/>
        <a:p>
          <a:endParaRPr lang="en-US"/>
        </a:p>
      </dgm:t>
    </dgm:pt>
    <dgm:pt modelId="{EE95AA02-1E13-4D3B-9BA2-61169C4793B4}">
      <dgm:prSet/>
      <dgm:spPr/>
      <dgm:t>
        <a:bodyPr/>
        <a:lstStyle/>
        <a:p>
          <a:r>
            <a:rPr lang="en-US"/>
            <a:t>Components</a:t>
          </a:r>
        </a:p>
      </dgm:t>
    </dgm:pt>
    <dgm:pt modelId="{52DA3C3F-4516-403E-96C9-66BE714DFEA1}" type="parTrans" cxnId="{02C6FA60-247B-4169-A6B8-597FEF8BCAAC}">
      <dgm:prSet/>
      <dgm:spPr/>
      <dgm:t>
        <a:bodyPr/>
        <a:lstStyle/>
        <a:p>
          <a:endParaRPr lang="en-US"/>
        </a:p>
      </dgm:t>
    </dgm:pt>
    <dgm:pt modelId="{9DB8E935-4B16-43B1-B096-937B8E805A00}" type="sibTrans" cxnId="{02C6FA60-247B-4169-A6B8-597FEF8BCAAC}">
      <dgm:prSet/>
      <dgm:spPr/>
      <dgm:t>
        <a:bodyPr/>
        <a:lstStyle/>
        <a:p>
          <a:endParaRPr lang="en-US"/>
        </a:p>
      </dgm:t>
    </dgm:pt>
    <dgm:pt modelId="{0B0F988A-92E1-4735-932F-9B875C5A0A67}">
      <dgm:prSet/>
      <dgm:spPr/>
      <dgm:t>
        <a:bodyPr/>
        <a:lstStyle/>
        <a:p>
          <a:r>
            <a:rPr lang="en-US"/>
            <a:t>NuGet packages for commonly used services, such as Redis or Postgres</a:t>
          </a:r>
        </a:p>
      </dgm:t>
    </dgm:pt>
    <dgm:pt modelId="{E9359051-07B3-4EF6-AF13-DF2701A79AF3}" type="parTrans" cxnId="{6B75ED1B-C654-47CA-BAC5-A41D200564E6}">
      <dgm:prSet/>
      <dgm:spPr/>
      <dgm:t>
        <a:bodyPr/>
        <a:lstStyle/>
        <a:p>
          <a:endParaRPr lang="en-US"/>
        </a:p>
      </dgm:t>
    </dgm:pt>
    <dgm:pt modelId="{99FB3914-F1E5-439F-B23C-092336793265}" type="sibTrans" cxnId="{6B75ED1B-C654-47CA-BAC5-A41D200564E6}">
      <dgm:prSet/>
      <dgm:spPr/>
      <dgm:t>
        <a:bodyPr/>
        <a:lstStyle/>
        <a:p>
          <a:endParaRPr lang="en-US"/>
        </a:p>
      </dgm:t>
    </dgm:pt>
    <dgm:pt modelId="{E0020FAC-3B06-440D-A8F9-4AA5C7E366AA}">
      <dgm:prSet/>
      <dgm:spPr/>
      <dgm:t>
        <a:bodyPr/>
        <a:lstStyle/>
        <a:p>
          <a:r>
            <a:rPr lang="en-US"/>
            <a:t>Tooling</a:t>
          </a:r>
        </a:p>
      </dgm:t>
    </dgm:pt>
    <dgm:pt modelId="{B5ED9DD7-7817-4D0E-A201-39D88E0B89E5}" type="parTrans" cxnId="{A3251A56-0986-4E1F-9798-25D3CC44EC30}">
      <dgm:prSet/>
      <dgm:spPr/>
      <dgm:t>
        <a:bodyPr/>
        <a:lstStyle/>
        <a:p>
          <a:endParaRPr lang="en-US"/>
        </a:p>
      </dgm:t>
    </dgm:pt>
    <dgm:pt modelId="{57E0F188-B289-411A-AC7E-5F4F7ECEC152}" type="sibTrans" cxnId="{A3251A56-0986-4E1F-9798-25D3CC44EC30}">
      <dgm:prSet/>
      <dgm:spPr/>
      <dgm:t>
        <a:bodyPr/>
        <a:lstStyle/>
        <a:p>
          <a:endParaRPr lang="en-US"/>
        </a:p>
      </dgm:t>
    </dgm:pt>
    <dgm:pt modelId="{305CD7D5-D5E4-4BBD-9AF5-2DF031219330}">
      <dgm:prSet/>
      <dgm:spPr/>
      <dgm:t>
        <a:bodyPr/>
        <a:lstStyle/>
        <a:p>
          <a:r>
            <a:rPr lang="en-US"/>
            <a:t>Project templates and tooling experiences for Visual Studio and the dotnet CLI</a:t>
          </a:r>
        </a:p>
      </dgm:t>
    </dgm:pt>
    <dgm:pt modelId="{13E3FFF4-3981-47BD-9CB4-5E7DE2206030}" type="parTrans" cxnId="{E8920097-0A9C-4601-B5F6-6EE1216CFB00}">
      <dgm:prSet/>
      <dgm:spPr/>
      <dgm:t>
        <a:bodyPr/>
        <a:lstStyle/>
        <a:p>
          <a:endParaRPr lang="en-US"/>
        </a:p>
      </dgm:t>
    </dgm:pt>
    <dgm:pt modelId="{F3453CA4-4682-41D9-BB30-5EFC0E799D8F}" type="sibTrans" cxnId="{E8920097-0A9C-4601-B5F6-6EE1216CFB00}">
      <dgm:prSet/>
      <dgm:spPr/>
      <dgm:t>
        <a:bodyPr/>
        <a:lstStyle/>
        <a:p>
          <a:endParaRPr lang="en-US"/>
        </a:p>
      </dgm:t>
    </dgm:pt>
    <dgm:pt modelId="{618C3D23-5C6C-4033-A850-5E22CE663D9A}">
      <dgm:prSet/>
      <dgm:spPr/>
      <dgm:t>
        <a:bodyPr/>
        <a:lstStyle/>
        <a:p>
          <a:r>
            <a:rPr lang="en-US"/>
            <a:t>Deployment helpers for multiple cloud vendors</a:t>
          </a:r>
        </a:p>
      </dgm:t>
    </dgm:pt>
    <dgm:pt modelId="{A32BA7C8-95F9-4302-8B26-49A85EDCB40B}" type="parTrans" cxnId="{BF3798CA-0862-4625-8FBF-58D7D8894BAB}">
      <dgm:prSet/>
      <dgm:spPr/>
      <dgm:t>
        <a:bodyPr/>
        <a:lstStyle/>
        <a:p>
          <a:endParaRPr lang="en-US"/>
        </a:p>
      </dgm:t>
    </dgm:pt>
    <dgm:pt modelId="{57ED3DD5-F002-4046-81F4-CF653CB8A976}" type="sibTrans" cxnId="{BF3798CA-0862-4625-8FBF-58D7D8894BAB}">
      <dgm:prSet/>
      <dgm:spPr/>
      <dgm:t>
        <a:bodyPr/>
        <a:lstStyle/>
        <a:p>
          <a:endParaRPr lang="en-US"/>
        </a:p>
      </dgm:t>
    </dgm:pt>
    <dgm:pt modelId="{040F3E20-C94F-4B98-A330-74CEFAD8E108}" type="pres">
      <dgm:prSet presAssocID="{00BBEFD8-A2BF-4590-A385-5A30884D2E1F}" presName="Name0" presStyleCnt="0">
        <dgm:presLayoutVars>
          <dgm:dir/>
          <dgm:animLvl val="lvl"/>
          <dgm:resizeHandles val="exact"/>
        </dgm:presLayoutVars>
      </dgm:prSet>
      <dgm:spPr/>
    </dgm:pt>
    <dgm:pt modelId="{ECFAE07F-6D47-4BAA-8DD1-2CD89B13D657}" type="pres">
      <dgm:prSet presAssocID="{3D449042-3DCD-47E3-8034-8D037F0E68D1}" presName="linNode" presStyleCnt="0"/>
      <dgm:spPr/>
    </dgm:pt>
    <dgm:pt modelId="{B2E90D06-48B8-4E49-8CF8-55D38EF22D2A}" type="pres">
      <dgm:prSet presAssocID="{3D449042-3DCD-47E3-8034-8D037F0E68D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CCCEEBB-1DE0-4F2A-B434-39A0DFEC0BDE}" type="pres">
      <dgm:prSet presAssocID="{3D449042-3DCD-47E3-8034-8D037F0E68D1}" presName="descendantText" presStyleLbl="alignAccFollowNode1" presStyleIdx="0" presStyleCnt="3">
        <dgm:presLayoutVars>
          <dgm:bulletEnabled val="1"/>
        </dgm:presLayoutVars>
      </dgm:prSet>
      <dgm:spPr/>
    </dgm:pt>
    <dgm:pt modelId="{B286809E-F682-4D6D-B386-0FB9596B8A08}" type="pres">
      <dgm:prSet presAssocID="{EFDB8A31-4AC1-4F5A-BAE0-C8BC1A6BC3CD}" presName="sp" presStyleCnt="0"/>
      <dgm:spPr/>
    </dgm:pt>
    <dgm:pt modelId="{3EF8936A-6119-4578-822F-E6C17FEEB4E0}" type="pres">
      <dgm:prSet presAssocID="{EE95AA02-1E13-4D3B-9BA2-61169C4793B4}" presName="linNode" presStyleCnt="0"/>
      <dgm:spPr/>
    </dgm:pt>
    <dgm:pt modelId="{C2F51D20-10B5-41DF-856D-A62F87FEE503}" type="pres">
      <dgm:prSet presAssocID="{EE95AA02-1E13-4D3B-9BA2-61169C4793B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5CA2CF0-32C2-43EB-B032-82816A96D173}" type="pres">
      <dgm:prSet presAssocID="{EE95AA02-1E13-4D3B-9BA2-61169C4793B4}" presName="descendantText" presStyleLbl="alignAccFollowNode1" presStyleIdx="1" presStyleCnt="3">
        <dgm:presLayoutVars>
          <dgm:bulletEnabled val="1"/>
        </dgm:presLayoutVars>
      </dgm:prSet>
      <dgm:spPr/>
    </dgm:pt>
    <dgm:pt modelId="{9FF9EC57-7C5A-4FB6-A013-7910D4C51908}" type="pres">
      <dgm:prSet presAssocID="{9DB8E935-4B16-43B1-B096-937B8E805A00}" presName="sp" presStyleCnt="0"/>
      <dgm:spPr/>
    </dgm:pt>
    <dgm:pt modelId="{A50A56FB-DF97-4778-8C36-8DDB705A057D}" type="pres">
      <dgm:prSet presAssocID="{E0020FAC-3B06-440D-A8F9-4AA5C7E366AA}" presName="linNode" presStyleCnt="0"/>
      <dgm:spPr/>
    </dgm:pt>
    <dgm:pt modelId="{3347D449-25B4-4175-ABDB-1C02E4BAB6EB}" type="pres">
      <dgm:prSet presAssocID="{E0020FAC-3B06-440D-A8F9-4AA5C7E366A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359CD95-0526-4FB6-8AEC-DECB981E5B90}" type="pres">
      <dgm:prSet presAssocID="{E0020FAC-3B06-440D-A8F9-4AA5C7E366A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B599301-A755-403C-9E1D-52C814F108E2}" type="presOf" srcId="{EE95AA02-1E13-4D3B-9BA2-61169C4793B4}" destId="{C2F51D20-10B5-41DF-856D-A62F87FEE503}" srcOrd="0" destOrd="0" presId="urn:microsoft.com/office/officeart/2005/8/layout/vList5"/>
    <dgm:cxn modelId="{6B75ED1B-C654-47CA-BAC5-A41D200564E6}" srcId="{EE95AA02-1E13-4D3B-9BA2-61169C4793B4}" destId="{0B0F988A-92E1-4735-932F-9B875C5A0A67}" srcOrd="0" destOrd="0" parTransId="{E9359051-07B3-4EF6-AF13-DF2701A79AF3}" sibTransId="{99FB3914-F1E5-439F-B23C-092336793265}"/>
    <dgm:cxn modelId="{82FC7737-7E54-4F32-9327-BE5095D36089}" type="presOf" srcId="{305CD7D5-D5E4-4BBD-9AF5-2DF031219330}" destId="{8359CD95-0526-4FB6-8AEC-DECB981E5B90}" srcOrd="0" destOrd="0" presId="urn:microsoft.com/office/officeart/2005/8/layout/vList5"/>
    <dgm:cxn modelId="{E584CF38-CB83-4B92-8A7D-5F470706B287}" type="presOf" srcId="{0B0F988A-92E1-4735-932F-9B875C5A0A67}" destId="{D5CA2CF0-32C2-43EB-B032-82816A96D173}" srcOrd="0" destOrd="0" presId="urn:microsoft.com/office/officeart/2005/8/layout/vList5"/>
    <dgm:cxn modelId="{7B422139-C15A-4620-A61A-19F8C6FA0F41}" type="presOf" srcId="{618C3D23-5C6C-4033-A850-5E22CE663D9A}" destId="{8359CD95-0526-4FB6-8AEC-DECB981E5B90}" srcOrd="0" destOrd="1" presId="urn:microsoft.com/office/officeart/2005/8/layout/vList5"/>
    <dgm:cxn modelId="{02C6FA60-247B-4169-A6B8-597FEF8BCAAC}" srcId="{00BBEFD8-A2BF-4590-A385-5A30884D2E1F}" destId="{EE95AA02-1E13-4D3B-9BA2-61169C4793B4}" srcOrd="1" destOrd="0" parTransId="{52DA3C3F-4516-403E-96C9-66BE714DFEA1}" sibTransId="{9DB8E935-4B16-43B1-B096-937B8E805A00}"/>
    <dgm:cxn modelId="{C8AE6752-E04A-47E4-9F14-B7841342A5BD}" srcId="{3D449042-3DCD-47E3-8034-8D037F0E68D1}" destId="{D690200B-1547-4DB6-88BF-C384CDAF6067}" srcOrd="0" destOrd="0" parTransId="{23BB4CDF-2E16-492E-9639-6B60D27EE177}" sibTransId="{72C54E8E-56F6-4EA2-8DE6-BB11C0BBC299}"/>
    <dgm:cxn modelId="{A3251A56-0986-4E1F-9798-25D3CC44EC30}" srcId="{00BBEFD8-A2BF-4590-A385-5A30884D2E1F}" destId="{E0020FAC-3B06-440D-A8F9-4AA5C7E366AA}" srcOrd="2" destOrd="0" parTransId="{B5ED9DD7-7817-4D0E-A201-39D88E0B89E5}" sibTransId="{57E0F188-B289-411A-AC7E-5F4F7ECEC152}"/>
    <dgm:cxn modelId="{5BCFEB57-B402-4646-BF51-A7DB73885227}" type="presOf" srcId="{D690200B-1547-4DB6-88BF-C384CDAF6067}" destId="{DCCCEEBB-1DE0-4F2A-B434-39A0DFEC0BDE}" srcOrd="0" destOrd="0" presId="urn:microsoft.com/office/officeart/2005/8/layout/vList5"/>
    <dgm:cxn modelId="{E8920097-0A9C-4601-B5F6-6EE1216CFB00}" srcId="{E0020FAC-3B06-440D-A8F9-4AA5C7E366AA}" destId="{305CD7D5-D5E4-4BBD-9AF5-2DF031219330}" srcOrd="0" destOrd="0" parTransId="{13E3FFF4-3981-47BD-9CB4-5E7DE2206030}" sibTransId="{F3453CA4-4682-41D9-BB30-5EFC0E799D8F}"/>
    <dgm:cxn modelId="{D1D2EAA2-29A2-4A29-98BF-21434294D5A9}" type="presOf" srcId="{00BBEFD8-A2BF-4590-A385-5A30884D2E1F}" destId="{040F3E20-C94F-4B98-A330-74CEFAD8E108}" srcOrd="0" destOrd="0" presId="urn:microsoft.com/office/officeart/2005/8/layout/vList5"/>
    <dgm:cxn modelId="{8D51ECAD-E651-4FE5-A1D7-2E63D7E553C5}" type="presOf" srcId="{E0020FAC-3B06-440D-A8F9-4AA5C7E366AA}" destId="{3347D449-25B4-4175-ABDB-1C02E4BAB6EB}" srcOrd="0" destOrd="0" presId="urn:microsoft.com/office/officeart/2005/8/layout/vList5"/>
    <dgm:cxn modelId="{BF3798CA-0862-4625-8FBF-58D7D8894BAB}" srcId="{E0020FAC-3B06-440D-A8F9-4AA5C7E366AA}" destId="{618C3D23-5C6C-4033-A850-5E22CE663D9A}" srcOrd="1" destOrd="0" parTransId="{A32BA7C8-95F9-4302-8B26-49A85EDCB40B}" sibTransId="{57ED3DD5-F002-4046-81F4-CF653CB8A976}"/>
    <dgm:cxn modelId="{A2EFBBDC-52BE-4DA9-963F-0641CE82B827}" type="presOf" srcId="{3D449042-3DCD-47E3-8034-8D037F0E68D1}" destId="{B2E90D06-48B8-4E49-8CF8-55D38EF22D2A}" srcOrd="0" destOrd="0" presId="urn:microsoft.com/office/officeart/2005/8/layout/vList5"/>
    <dgm:cxn modelId="{382C7CE4-4810-4C06-821F-662EF4EF7D84}" srcId="{00BBEFD8-A2BF-4590-A385-5A30884D2E1F}" destId="{3D449042-3DCD-47E3-8034-8D037F0E68D1}" srcOrd="0" destOrd="0" parTransId="{476AB911-3EF9-4B20-829C-8130AB62FBAB}" sibTransId="{EFDB8A31-4AC1-4F5A-BAE0-C8BC1A6BC3CD}"/>
    <dgm:cxn modelId="{80392747-D6EE-4553-B97F-77759941BA41}" type="presParOf" srcId="{040F3E20-C94F-4B98-A330-74CEFAD8E108}" destId="{ECFAE07F-6D47-4BAA-8DD1-2CD89B13D657}" srcOrd="0" destOrd="0" presId="urn:microsoft.com/office/officeart/2005/8/layout/vList5"/>
    <dgm:cxn modelId="{DE0585E2-A325-40AA-98C3-5400356D3CD1}" type="presParOf" srcId="{ECFAE07F-6D47-4BAA-8DD1-2CD89B13D657}" destId="{B2E90D06-48B8-4E49-8CF8-55D38EF22D2A}" srcOrd="0" destOrd="0" presId="urn:microsoft.com/office/officeart/2005/8/layout/vList5"/>
    <dgm:cxn modelId="{A7E96F2D-D5DC-482D-83F1-56370D165C87}" type="presParOf" srcId="{ECFAE07F-6D47-4BAA-8DD1-2CD89B13D657}" destId="{DCCCEEBB-1DE0-4F2A-B434-39A0DFEC0BDE}" srcOrd="1" destOrd="0" presId="urn:microsoft.com/office/officeart/2005/8/layout/vList5"/>
    <dgm:cxn modelId="{8AD28D48-7AF9-4416-976A-7B35A60DF59B}" type="presParOf" srcId="{040F3E20-C94F-4B98-A330-74CEFAD8E108}" destId="{B286809E-F682-4D6D-B386-0FB9596B8A08}" srcOrd="1" destOrd="0" presId="urn:microsoft.com/office/officeart/2005/8/layout/vList5"/>
    <dgm:cxn modelId="{72534A70-F43C-451F-A8F1-24B99550D80F}" type="presParOf" srcId="{040F3E20-C94F-4B98-A330-74CEFAD8E108}" destId="{3EF8936A-6119-4578-822F-E6C17FEEB4E0}" srcOrd="2" destOrd="0" presId="urn:microsoft.com/office/officeart/2005/8/layout/vList5"/>
    <dgm:cxn modelId="{BFCD14D7-F7CD-435B-B847-69E9A92E7F57}" type="presParOf" srcId="{3EF8936A-6119-4578-822F-E6C17FEEB4E0}" destId="{C2F51D20-10B5-41DF-856D-A62F87FEE503}" srcOrd="0" destOrd="0" presId="urn:microsoft.com/office/officeart/2005/8/layout/vList5"/>
    <dgm:cxn modelId="{9F2E4A7F-507B-4D40-A23E-95A05AC124C7}" type="presParOf" srcId="{3EF8936A-6119-4578-822F-E6C17FEEB4E0}" destId="{D5CA2CF0-32C2-43EB-B032-82816A96D173}" srcOrd="1" destOrd="0" presId="urn:microsoft.com/office/officeart/2005/8/layout/vList5"/>
    <dgm:cxn modelId="{7095D097-1ED0-42E9-902F-BD6ACFB05D63}" type="presParOf" srcId="{040F3E20-C94F-4B98-A330-74CEFAD8E108}" destId="{9FF9EC57-7C5A-4FB6-A013-7910D4C51908}" srcOrd="3" destOrd="0" presId="urn:microsoft.com/office/officeart/2005/8/layout/vList5"/>
    <dgm:cxn modelId="{3F25E810-66DA-451A-B1F3-FB66327D512A}" type="presParOf" srcId="{040F3E20-C94F-4B98-A330-74CEFAD8E108}" destId="{A50A56FB-DF97-4778-8C36-8DDB705A057D}" srcOrd="4" destOrd="0" presId="urn:microsoft.com/office/officeart/2005/8/layout/vList5"/>
    <dgm:cxn modelId="{D3861592-A69E-4D79-A652-39EFE91BB29E}" type="presParOf" srcId="{A50A56FB-DF97-4778-8C36-8DDB705A057D}" destId="{3347D449-25B4-4175-ABDB-1C02E4BAB6EB}" srcOrd="0" destOrd="0" presId="urn:microsoft.com/office/officeart/2005/8/layout/vList5"/>
    <dgm:cxn modelId="{0612F316-8BB9-4CE3-8DDE-51E479D9F7B1}" type="presParOf" srcId="{A50A56FB-DF97-4778-8C36-8DDB705A057D}" destId="{8359CD95-0526-4FB6-8AEC-DECB981E5B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C2AEFB-636B-4E40-BC82-E8A87CD9C16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EA18CF-1704-42C2-B0D7-90CF00D95CA6}">
      <dgm:prSet/>
      <dgm:spPr/>
      <dgm:t>
        <a:bodyPr/>
        <a:lstStyle/>
        <a:p>
          <a:r>
            <a:rPr lang="en-US"/>
            <a:t>Explanation of orchestration in the context of cloud-native applications</a:t>
          </a:r>
        </a:p>
      </dgm:t>
    </dgm:pt>
    <dgm:pt modelId="{05B6327A-0A16-4E26-9270-7758E89DD5EC}" type="parTrans" cxnId="{BA00AA5D-CB02-4961-8B3A-BABD0C12A5CC}">
      <dgm:prSet/>
      <dgm:spPr/>
      <dgm:t>
        <a:bodyPr/>
        <a:lstStyle/>
        <a:p>
          <a:endParaRPr lang="en-US"/>
        </a:p>
      </dgm:t>
    </dgm:pt>
    <dgm:pt modelId="{3F91D4B0-4FDA-4B1B-9D8F-ACB90865CA0F}" type="sibTrans" cxnId="{BA00AA5D-CB02-4961-8B3A-BABD0C12A5CC}">
      <dgm:prSet/>
      <dgm:spPr/>
      <dgm:t>
        <a:bodyPr/>
        <a:lstStyle/>
        <a:p>
          <a:endParaRPr lang="en-US"/>
        </a:p>
      </dgm:t>
    </dgm:pt>
    <dgm:pt modelId="{439F5E2C-930E-437D-BFE2-94AB212159B9}">
      <dgm:prSet/>
      <dgm:spPr/>
      <dgm:t>
        <a:bodyPr/>
        <a:lstStyle/>
        <a:p>
          <a:r>
            <a:rPr lang="en-US"/>
            <a:t>How .NET Aspire streamlines the configuration and interconnection of different parts of your cloud-native app</a:t>
          </a:r>
        </a:p>
      </dgm:t>
    </dgm:pt>
    <dgm:pt modelId="{228003E8-8FB2-4B17-B737-E28DA4156B03}" type="parTrans" cxnId="{A971D472-1B24-4ED9-8D77-6B53510D2D63}">
      <dgm:prSet/>
      <dgm:spPr/>
      <dgm:t>
        <a:bodyPr/>
        <a:lstStyle/>
        <a:p>
          <a:endParaRPr lang="en-US"/>
        </a:p>
      </dgm:t>
    </dgm:pt>
    <dgm:pt modelId="{D6EE7F90-83CA-408A-AD7E-0659F9E97B4E}" type="sibTrans" cxnId="{A971D472-1B24-4ED9-8D77-6B53510D2D63}">
      <dgm:prSet/>
      <dgm:spPr/>
      <dgm:t>
        <a:bodyPr/>
        <a:lstStyle/>
        <a:p>
          <a:endParaRPr lang="en-US"/>
        </a:p>
      </dgm:t>
    </dgm:pt>
    <dgm:pt modelId="{31C6B464-6AB1-4E05-A8A5-2A14F300F69E}" type="pres">
      <dgm:prSet presAssocID="{0DC2AEFB-636B-4E40-BC82-E8A87CD9C16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95D222-4EF0-4854-977F-69F61A038DD6}" type="pres">
      <dgm:prSet presAssocID="{FFEA18CF-1704-42C2-B0D7-90CF00D95CA6}" presName="root" presStyleCnt="0"/>
      <dgm:spPr/>
    </dgm:pt>
    <dgm:pt modelId="{3559719A-5CB7-40CD-BFC7-59EE5F19CDB6}" type="pres">
      <dgm:prSet presAssocID="{FFEA18CF-1704-42C2-B0D7-90CF00D95CA6}" presName="rootComposite" presStyleCnt="0"/>
      <dgm:spPr/>
    </dgm:pt>
    <dgm:pt modelId="{616E9635-57EC-4C08-84CE-408C7D53A883}" type="pres">
      <dgm:prSet presAssocID="{FFEA18CF-1704-42C2-B0D7-90CF00D95CA6}" presName="rootText" presStyleLbl="node1" presStyleIdx="0" presStyleCnt="2"/>
      <dgm:spPr/>
    </dgm:pt>
    <dgm:pt modelId="{7EFB7849-FAD5-483A-85B2-9E45F4D51C6C}" type="pres">
      <dgm:prSet presAssocID="{FFEA18CF-1704-42C2-B0D7-90CF00D95CA6}" presName="rootConnector" presStyleLbl="node1" presStyleIdx="0" presStyleCnt="2"/>
      <dgm:spPr/>
    </dgm:pt>
    <dgm:pt modelId="{E6734EFF-0E7C-46FC-B758-5D769DE26656}" type="pres">
      <dgm:prSet presAssocID="{FFEA18CF-1704-42C2-B0D7-90CF00D95CA6}" presName="childShape" presStyleCnt="0"/>
      <dgm:spPr/>
    </dgm:pt>
    <dgm:pt modelId="{061B307B-AADB-45BD-AB2C-AB5E30014704}" type="pres">
      <dgm:prSet presAssocID="{439F5E2C-930E-437D-BFE2-94AB212159B9}" presName="root" presStyleCnt="0"/>
      <dgm:spPr/>
    </dgm:pt>
    <dgm:pt modelId="{D233F448-4497-4855-BC27-DA98FA5B626F}" type="pres">
      <dgm:prSet presAssocID="{439F5E2C-930E-437D-BFE2-94AB212159B9}" presName="rootComposite" presStyleCnt="0"/>
      <dgm:spPr/>
    </dgm:pt>
    <dgm:pt modelId="{F4871EBE-3290-42BB-B6B5-98F04641CA53}" type="pres">
      <dgm:prSet presAssocID="{439F5E2C-930E-437D-BFE2-94AB212159B9}" presName="rootText" presStyleLbl="node1" presStyleIdx="1" presStyleCnt="2"/>
      <dgm:spPr/>
    </dgm:pt>
    <dgm:pt modelId="{05C0C2BC-0B84-4B82-B8D4-E0C7D7490361}" type="pres">
      <dgm:prSet presAssocID="{439F5E2C-930E-437D-BFE2-94AB212159B9}" presName="rootConnector" presStyleLbl="node1" presStyleIdx="1" presStyleCnt="2"/>
      <dgm:spPr/>
    </dgm:pt>
    <dgm:pt modelId="{B021BE1D-4FDB-4E93-A255-CDA360BEEAA5}" type="pres">
      <dgm:prSet presAssocID="{439F5E2C-930E-437D-BFE2-94AB212159B9}" presName="childShape" presStyleCnt="0"/>
      <dgm:spPr/>
    </dgm:pt>
  </dgm:ptLst>
  <dgm:cxnLst>
    <dgm:cxn modelId="{046FEE08-2DDD-474B-8CF4-673E2082005E}" type="presOf" srcId="{FFEA18CF-1704-42C2-B0D7-90CF00D95CA6}" destId="{7EFB7849-FAD5-483A-85B2-9E45F4D51C6C}" srcOrd="1" destOrd="0" presId="urn:microsoft.com/office/officeart/2005/8/layout/hierarchy3"/>
    <dgm:cxn modelId="{19D3410C-C571-4809-A629-2FD83ACE2C86}" type="presOf" srcId="{FFEA18CF-1704-42C2-B0D7-90CF00D95CA6}" destId="{616E9635-57EC-4C08-84CE-408C7D53A883}" srcOrd="0" destOrd="0" presId="urn:microsoft.com/office/officeart/2005/8/layout/hierarchy3"/>
    <dgm:cxn modelId="{4C145926-CE00-4842-83FD-AD91E1583922}" type="presOf" srcId="{0DC2AEFB-636B-4E40-BC82-E8A87CD9C16E}" destId="{31C6B464-6AB1-4E05-A8A5-2A14F300F69E}" srcOrd="0" destOrd="0" presId="urn:microsoft.com/office/officeart/2005/8/layout/hierarchy3"/>
    <dgm:cxn modelId="{BA00AA5D-CB02-4961-8B3A-BABD0C12A5CC}" srcId="{0DC2AEFB-636B-4E40-BC82-E8A87CD9C16E}" destId="{FFEA18CF-1704-42C2-B0D7-90CF00D95CA6}" srcOrd="0" destOrd="0" parTransId="{05B6327A-0A16-4E26-9270-7758E89DD5EC}" sibTransId="{3F91D4B0-4FDA-4B1B-9D8F-ACB90865CA0F}"/>
    <dgm:cxn modelId="{A971D472-1B24-4ED9-8D77-6B53510D2D63}" srcId="{0DC2AEFB-636B-4E40-BC82-E8A87CD9C16E}" destId="{439F5E2C-930E-437D-BFE2-94AB212159B9}" srcOrd="1" destOrd="0" parTransId="{228003E8-8FB2-4B17-B737-E28DA4156B03}" sibTransId="{D6EE7F90-83CA-408A-AD7E-0659F9E97B4E}"/>
    <dgm:cxn modelId="{9F06FA9C-2A24-4150-B9C8-89E9BD567DB5}" type="presOf" srcId="{439F5E2C-930E-437D-BFE2-94AB212159B9}" destId="{F4871EBE-3290-42BB-B6B5-98F04641CA53}" srcOrd="0" destOrd="0" presId="urn:microsoft.com/office/officeart/2005/8/layout/hierarchy3"/>
    <dgm:cxn modelId="{DFE7A4EC-07FE-4BC4-A429-AC50CBDAF09F}" type="presOf" srcId="{439F5E2C-930E-437D-BFE2-94AB212159B9}" destId="{05C0C2BC-0B84-4B82-B8D4-E0C7D7490361}" srcOrd="1" destOrd="0" presId="urn:microsoft.com/office/officeart/2005/8/layout/hierarchy3"/>
    <dgm:cxn modelId="{0DE421FB-3024-4A78-9CE6-EC80B11E86FD}" type="presParOf" srcId="{31C6B464-6AB1-4E05-A8A5-2A14F300F69E}" destId="{2895D222-4EF0-4854-977F-69F61A038DD6}" srcOrd="0" destOrd="0" presId="urn:microsoft.com/office/officeart/2005/8/layout/hierarchy3"/>
    <dgm:cxn modelId="{12EE0A33-F16C-4E0A-809A-3E4299D4B414}" type="presParOf" srcId="{2895D222-4EF0-4854-977F-69F61A038DD6}" destId="{3559719A-5CB7-40CD-BFC7-59EE5F19CDB6}" srcOrd="0" destOrd="0" presId="urn:microsoft.com/office/officeart/2005/8/layout/hierarchy3"/>
    <dgm:cxn modelId="{F07ED646-4306-43FC-BAB8-EEC48C07B0F0}" type="presParOf" srcId="{3559719A-5CB7-40CD-BFC7-59EE5F19CDB6}" destId="{616E9635-57EC-4C08-84CE-408C7D53A883}" srcOrd="0" destOrd="0" presId="urn:microsoft.com/office/officeart/2005/8/layout/hierarchy3"/>
    <dgm:cxn modelId="{FC552671-4180-49E0-B02C-718557EA0539}" type="presParOf" srcId="{3559719A-5CB7-40CD-BFC7-59EE5F19CDB6}" destId="{7EFB7849-FAD5-483A-85B2-9E45F4D51C6C}" srcOrd="1" destOrd="0" presId="urn:microsoft.com/office/officeart/2005/8/layout/hierarchy3"/>
    <dgm:cxn modelId="{7CB1985A-2C47-4E05-92E8-4A110AC492E5}" type="presParOf" srcId="{2895D222-4EF0-4854-977F-69F61A038DD6}" destId="{E6734EFF-0E7C-46FC-B758-5D769DE26656}" srcOrd="1" destOrd="0" presId="urn:microsoft.com/office/officeart/2005/8/layout/hierarchy3"/>
    <dgm:cxn modelId="{6FD9BB04-4C83-4631-9017-2F2393804C86}" type="presParOf" srcId="{31C6B464-6AB1-4E05-A8A5-2A14F300F69E}" destId="{061B307B-AADB-45BD-AB2C-AB5E30014704}" srcOrd="1" destOrd="0" presId="urn:microsoft.com/office/officeart/2005/8/layout/hierarchy3"/>
    <dgm:cxn modelId="{8FD9D7F3-DD8C-473F-A5F8-26244FEDF289}" type="presParOf" srcId="{061B307B-AADB-45BD-AB2C-AB5E30014704}" destId="{D233F448-4497-4855-BC27-DA98FA5B626F}" srcOrd="0" destOrd="0" presId="urn:microsoft.com/office/officeart/2005/8/layout/hierarchy3"/>
    <dgm:cxn modelId="{C0959AA5-D17C-474A-B5C7-BB0C76FC9EDB}" type="presParOf" srcId="{D233F448-4497-4855-BC27-DA98FA5B626F}" destId="{F4871EBE-3290-42BB-B6B5-98F04641CA53}" srcOrd="0" destOrd="0" presId="urn:microsoft.com/office/officeart/2005/8/layout/hierarchy3"/>
    <dgm:cxn modelId="{27F810AD-E9E1-4107-A7E3-59A69BAECD65}" type="presParOf" srcId="{D233F448-4497-4855-BC27-DA98FA5B626F}" destId="{05C0C2BC-0B84-4B82-B8D4-E0C7D7490361}" srcOrd="1" destOrd="0" presId="urn:microsoft.com/office/officeart/2005/8/layout/hierarchy3"/>
    <dgm:cxn modelId="{46FFF624-95E0-4B63-8E13-B69710403254}" type="presParOf" srcId="{061B307B-AADB-45BD-AB2C-AB5E30014704}" destId="{B021BE1D-4FDB-4E93-A255-CDA360BEEAA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240DA6-F775-4FE6-ADD1-782A1B81D56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4E04A7-51FF-464C-B2B8-522B191FDB8D}">
      <dgm:prSet/>
      <dgm:spPr/>
      <dgm:t>
        <a:bodyPr/>
        <a:lstStyle/>
        <a:p>
          <a:r>
            <a:rPr lang="en-US"/>
            <a:t>Visual Studio 2022 Preview (VS Code supported also)</a:t>
          </a:r>
        </a:p>
      </dgm:t>
    </dgm:pt>
    <dgm:pt modelId="{87F0DD2F-8C02-416D-9745-1890BE39BBEA}" type="parTrans" cxnId="{B27352F7-D329-46B8-A884-F5815888B19A}">
      <dgm:prSet/>
      <dgm:spPr/>
      <dgm:t>
        <a:bodyPr/>
        <a:lstStyle/>
        <a:p>
          <a:endParaRPr lang="en-US"/>
        </a:p>
      </dgm:t>
    </dgm:pt>
    <dgm:pt modelId="{827B675A-A06A-41E2-AF4D-2226017E5FF5}" type="sibTrans" cxnId="{B27352F7-D329-46B8-A884-F5815888B19A}">
      <dgm:prSet/>
      <dgm:spPr/>
      <dgm:t>
        <a:bodyPr/>
        <a:lstStyle/>
        <a:p>
          <a:endParaRPr lang="en-US"/>
        </a:p>
      </dgm:t>
    </dgm:pt>
    <dgm:pt modelId="{F566EDA6-9275-475B-8C55-B496087EBDF2}">
      <dgm:prSet/>
      <dgm:spPr/>
      <dgm:t>
        <a:bodyPr/>
        <a:lstStyle/>
        <a:p>
          <a:r>
            <a:rPr lang="en-US"/>
            <a:t>17.10.0 Preview 4.0</a:t>
          </a:r>
        </a:p>
      </dgm:t>
    </dgm:pt>
    <dgm:pt modelId="{D990D30F-2E01-44E2-854B-EA9B1CBB737D}" type="parTrans" cxnId="{398A962F-B6AA-4BE4-B94F-8982C44A3F97}">
      <dgm:prSet/>
      <dgm:spPr/>
      <dgm:t>
        <a:bodyPr/>
        <a:lstStyle/>
        <a:p>
          <a:endParaRPr lang="en-US"/>
        </a:p>
      </dgm:t>
    </dgm:pt>
    <dgm:pt modelId="{578D9624-781B-41E5-BBDD-1175E4D803F3}" type="sibTrans" cxnId="{398A962F-B6AA-4BE4-B94F-8982C44A3F97}">
      <dgm:prSet/>
      <dgm:spPr/>
      <dgm:t>
        <a:bodyPr/>
        <a:lstStyle/>
        <a:p>
          <a:endParaRPr lang="en-US"/>
        </a:p>
      </dgm:t>
    </dgm:pt>
    <dgm:pt modelId="{5FD464CA-7CA4-4FBC-A4B3-995D81F291CE}">
      <dgm:prSet/>
      <dgm:spPr/>
      <dgm:t>
        <a:bodyPr/>
        <a:lstStyle/>
        <a:p>
          <a:r>
            <a:rPr lang="en-US"/>
            <a:t>Command line</a:t>
          </a:r>
        </a:p>
      </dgm:t>
    </dgm:pt>
    <dgm:pt modelId="{4B597E66-8A93-4561-B180-A92198BAF6B7}" type="parTrans" cxnId="{BE1909F3-7F4D-4DC2-9607-F11075FC9C17}">
      <dgm:prSet/>
      <dgm:spPr/>
      <dgm:t>
        <a:bodyPr/>
        <a:lstStyle/>
        <a:p>
          <a:endParaRPr lang="en-US"/>
        </a:p>
      </dgm:t>
    </dgm:pt>
    <dgm:pt modelId="{15885561-D13A-4EB7-8487-DD308836A409}" type="sibTrans" cxnId="{BE1909F3-7F4D-4DC2-9607-F11075FC9C17}">
      <dgm:prSet/>
      <dgm:spPr/>
      <dgm:t>
        <a:bodyPr/>
        <a:lstStyle/>
        <a:p>
          <a:endParaRPr lang="en-US"/>
        </a:p>
      </dgm:t>
    </dgm:pt>
    <dgm:pt modelId="{036BAC1F-5093-4A40-8D54-CF24862A014D}">
      <dgm:prSet/>
      <dgm:spPr/>
      <dgm:t>
        <a:bodyPr/>
        <a:lstStyle/>
        <a:p>
          <a:r>
            <a:rPr lang="en-US"/>
            <a:t>dotnet workload list</a:t>
          </a:r>
        </a:p>
      </dgm:t>
    </dgm:pt>
    <dgm:pt modelId="{F06A986C-7BDE-4CCC-80C1-2507637A8548}" type="parTrans" cxnId="{6486E83E-21B9-43CE-AEF7-72B7DDF50A72}">
      <dgm:prSet/>
      <dgm:spPr/>
      <dgm:t>
        <a:bodyPr/>
        <a:lstStyle/>
        <a:p>
          <a:endParaRPr lang="en-US"/>
        </a:p>
      </dgm:t>
    </dgm:pt>
    <dgm:pt modelId="{F7FF9167-8774-410C-8583-0477622484DE}" type="sibTrans" cxnId="{6486E83E-21B9-43CE-AEF7-72B7DDF50A72}">
      <dgm:prSet/>
      <dgm:spPr/>
      <dgm:t>
        <a:bodyPr/>
        <a:lstStyle/>
        <a:p>
          <a:endParaRPr lang="en-US"/>
        </a:p>
      </dgm:t>
    </dgm:pt>
    <dgm:pt modelId="{780B2665-B673-4474-9136-617CCE83A90D}">
      <dgm:prSet/>
      <dgm:spPr/>
      <dgm:t>
        <a:bodyPr/>
        <a:lstStyle/>
        <a:p>
          <a:r>
            <a:rPr lang="en-US"/>
            <a:t>Aspire Samples </a:t>
          </a:r>
        </a:p>
      </dgm:t>
    </dgm:pt>
    <dgm:pt modelId="{E043ACD8-28D9-4349-B8E3-4C708E950FBE}" type="parTrans" cxnId="{E4B6D3CA-D24E-4F30-894F-CAF701F29FA1}">
      <dgm:prSet/>
      <dgm:spPr/>
      <dgm:t>
        <a:bodyPr/>
        <a:lstStyle/>
        <a:p>
          <a:endParaRPr lang="en-US"/>
        </a:p>
      </dgm:t>
    </dgm:pt>
    <dgm:pt modelId="{CA1E5910-C68E-4C5C-A098-EFEF407CFB11}" type="sibTrans" cxnId="{E4B6D3CA-D24E-4F30-894F-CAF701F29FA1}">
      <dgm:prSet/>
      <dgm:spPr/>
      <dgm:t>
        <a:bodyPr/>
        <a:lstStyle/>
        <a:p>
          <a:endParaRPr lang="en-US"/>
        </a:p>
      </dgm:t>
    </dgm:pt>
    <dgm:pt modelId="{BD1F1643-4EF4-4936-AD27-3D6A98ED1B1C}">
      <dgm:prSet/>
      <dgm:spPr/>
      <dgm:t>
        <a:bodyPr/>
        <a:lstStyle/>
        <a:p>
          <a:r>
            <a:rPr lang="en-US"/>
            <a:t>Or </a:t>
          </a:r>
          <a:r>
            <a:rPr lang="en-US" err="1"/>
            <a:t>Podman</a:t>
          </a:r>
          <a:endParaRPr lang="en-US"/>
        </a:p>
      </dgm:t>
    </dgm:pt>
    <dgm:pt modelId="{9B09B28F-AD98-41EB-9F20-2D4B5A77CA9D}" type="parTrans" cxnId="{B03AF86C-0538-4BD1-946A-72DD03C78387}">
      <dgm:prSet/>
      <dgm:spPr/>
      <dgm:t>
        <a:bodyPr/>
        <a:lstStyle/>
        <a:p>
          <a:endParaRPr lang="en-US"/>
        </a:p>
      </dgm:t>
    </dgm:pt>
    <dgm:pt modelId="{0A13426F-48ED-427E-BADB-CB4B25AB17A0}" type="sibTrans" cxnId="{B03AF86C-0538-4BD1-946A-72DD03C78387}">
      <dgm:prSet/>
      <dgm:spPr/>
      <dgm:t>
        <a:bodyPr/>
        <a:lstStyle/>
        <a:p>
          <a:endParaRPr lang="en-US"/>
        </a:p>
      </dgm:t>
    </dgm:pt>
    <dgm:pt modelId="{83DA8063-2075-4776-8DBD-DD6706A147CF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https://github.com/dotnet/aspire-samples</a:t>
          </a:r>
          <a:endParaRPr lang="en-US"/>
        </a:p>
      </dgm:t>
    </dgm:pt>
    <dgm:pt modelId="{FB4239AE-47F3-486F-9A9D-A88BA3EA4306}" type="parTrans" cxnId="{E258AB45-729E-4830-A1ED-820CD1E9E1C0}">
      <dgm:prSet/>
      <dgm:spPr/>
      <dgm:t>
        <a:bodyPr/>
        <a:lstStyle/>
        <a:p>
          <a:endParaRPr lang="en-US"/>
        </a:p>
      </dgm:t>
    </dgm:pt>
    <dgm:pt modelId="{B0DD5117-DEE6-4091-89F7-AB1FF2F0E112}" type="sibTrans" cxnId="{E258AB45-729E-4830-A1ED-820CD1E9E1C0}">
      <dgm:prSet/>
      <dgm:spPr/>
      <dgm:t>
        <a:bodyPr/>
        <a:lstStyle/>
        <a:p>
          <a:endParaRPr lang="en-US"/>
        </a:p>
      </dgm:t>
    </dgm:pt>
    <dgm:pt modelId="{665D7EFD-F2A6-4F81-8218-07F3F0165374}">
      <dgm:prSet/>
      <dgm:spPr/>
      <dgm:t>
        <a:bodyPr/>
        <a:lstStyle/>
        <a:p>
          <a:r>
            <a:rPr lang="en-US"/>
            <a:t>Docker Desktop</a:t>
          </a:r>
        </a:p>
      </dgm:t>
    </dgm:pt>
    <dgm:pt modelId="{E073831E-823F-4CDA-9162-208073ED07D4}" type="parTrans" cxnId="{03D2EE9C-11A7-4EFB-AB9B-F713777FF3DA}">
      <dgm:prSet/>
      <dgm:spPr/>
    </dgm:pt>
    <dgm:pt modelId="{C112368C-CA4E-4D14-B080-AD24A3C5EED9}" type="sibTrans" cxnId="{03D2EE9C-11A7-4EFB-AB9B-F713777FF3DA}">
      <dgm:prSet/>
      <dgm:spPr/>
    </dgm:pt>
    <dgm:pt modelId="{C1108E14-4C98-4DE1-9EB3-3E64EAA9A3EB}" type="pres">
      <dgm:prSet presAssocID="{96240DA6-F775-4FE6-ADD1-782A1B81D564}" presName="Name0" presStyleCnt="0">
        <dgm:presLayoutVars>
          <dgm:dir/>
          <dgm:animLvl val="lvl"/>
          <dgm:resizeHandles val="exact"/>
        </dgm:presLayoutVars>
      </dgm:prSet>
      <dgm:spPr/>
    </dgm:pt>
    <dgm:pt modelId="{9943FB80-3A92-4F74-A5C5-BDE254368163}" type="pres">
      <dgm:prSet presAssocID="{E94E04A7-51FF-464C-B2B8-522B191FDB8D}" presName="linNode" presStyleCnt="0"/>
      <dgm:spPr/>
    </dgm:pt>
    <dgm:pt modelId="{264309C3-E756-48B9-8E61-A5B8E1733F77}" type="pres">
      <dgm:prSet presAssocID="{E94E04A7-51FF-464C-B2B8-522B191FDB8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FC5EE66-FA72-46BC-8F22-C6A28905A879}" type="pres">
      <dgm:prSet presAssocID="{E94E04A7-51FF-464C-B2B8-522B191FDB8D}" presName="descendantText" presStyleLbl="alignAccFollowNode1" presStyleIdx="0" presStyleCnt="4">
        <dgm:presLayoutVars>
          <dgm:bulletEnabled val="1"/>
        </dgm:presLayoutVars>
      </dgm:prSet>
      <dgm:spPr/>
    </dgm:pt>
    <dgm:pt modelId="{726407EC-CB08-4AE1-A34E-6F1F9ADC7B00}" type="pres">
      <dgm:prSet presAssocID="{827B675A-A06A-41E2-AF4D-2226017E5FF5}" presName="sp" presStyleCnt="0"/>
      <dgm:spPr/>
    </dgm:pt>
    <dgm:pt modelId="{99526C67-66DE-4BE1-8FD2-1A03F37A212D}" type="pres">
      <dgm:prSet presAssocID="{5FD464CA-7CA4-4FBC-A4B3-995D81F291CE}" presName="linNode" presStyleCnt="0"/>
      <dgm:spPr/>
    </dgm:pt>
    <dgm:pt modelId="{8F1192F2-60B2-43CE-A64F-90D954695FE6}" type="pres">
      <dgm:prSet presAssocID="{5FD464CA-7CA4-4FBC-A4B3-995D81F291C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BBDB49D-5E19-4803-9DAF-B2083923B667}" type="pres">
      <dgm:prSet presAssocID="{5FD464CA-7CA4-4FBC-A4B3-995D81F291CE}" presName="descendantText" presStyleLbl="alignAccFollowNode1" presStyleIdx="1" presStyleCnt="4">
        <dgm:presLayoutVars>
          <dgm:bulletEnabled val="1"/>
        </dgm:presLayoutVars>
      </dgm:prSet>
      <dgm:spPr/>
    </dgm:pt>
    <dgm:pt modelId="{8D94CA21-2119-451A-AF29-BD9E4C7B06F1}" type="pres">
      <dgm:prSet presAssocID="{15885561-D13A-4EB7-8487-DD308836A409}" presName="sp" presStyleCnt="0"/>
      <dgm:spPr/>
    </dgm:pt>
    <dgm:pt modelId="{7E13DB02-FB18-4B98-AA23-780A827BEAF0}" type="pres">
      <dgm:prSet presAssocID="{780B2665-B673-4474-9136-617CCE83A90D}" presName="linNode" presStyleCnt="0"/>
      <dgm:spPr/>
    </dgm:pt>
    <dgm:pt modelId="{8C29D31F-1A63-4B5B-AE51-FCBDADE58AB3}" type="pres">
      <dgm:prSet presAssocID="{780B2665-B673-4474-9136-617CCE83A90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B4EA8BD-84D7-4133-9042-DD49E7BB21D6}" type="pres">
      <dgm:prSet presAssocID="{780B2665-B673-4474-9136-617CCE83A90D}" presName="descendantText" presStyleLbl="alignAccFollowNode1" presStyleIdx="2" presStyleCnt="4">
        <dgm:presLayoutVars>
          <dgm:bulletEnabled val="1"/>
        </dgm:presLayoutVars>
      </dgm:prSet>
      <dgm:spPr/>
    </dgm:pt>
    <dgm:pt modelId="{E5757BDA-64F0-4A7F-B089-EFCD4DD80143}" type="pres">
      <dgm:prSet presAssocID="{CA1E5910-C68E-4C5C-A098-EFEF407CFB11}" presName="sp" presStyleCnt="0"/>
      <dgm:spPr/>
    </dgm:pt>
    <dgm:pt modelId="{EC89B2B0-B260-40DB-AD03-22C087A2A849}" type="pres">
      <dgm:prSet presAssocID="{665D7EFD-F2A6-4F81-8218-07F3F0165374}" presName="linNode" presStyleCnt="0"/>
      <dgm:spPr/>
    </dgm:pt>
    <dgm:pt modelId="{5C1A2D45-37B8-4229-B880-2AFD5188AA00}" type="pres">
      <dgm:prSet presAssocID="{665D7EFD-F2A6-4F81-8218-07F3F0165374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6A46523-B21E-468A-84A4-8009A71C7D35}" type="pres">
      <dgm:prSet presAssocID="{665D7EFD-F2A6-4F81-8218-07F3F0165374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2413D27-6E22-425E-B7E5-3C8324A52EEE}" type="presOf" srcId="{F566EDA6-9275-475B-8C55-B496087EBDF2}" destId="{8FC5EE66-FA72-46BC-8F22-C6A28905A879}" srcOrd="0" destOrd="0" presId="urn:microsoft.com/office/officeart/2005/8/layout/vList5"/>
    <dgm:cxn modelId="{08B8932D-454B-4DAE-B6DA-2F2DF1AD1E0E}" type="presOf" srcId="{780B2665-B673-4474-9136-617CCE83A90D}" destId="{8C29D31F-1A63-4B5B-AE51-FCBDADE58AB3}" srcOrd="0" destOrd="0" presId="urn:microsoft.com/office/officeart/2005/8/layout/vList5"/>
    <dgm:cxn modelId="{398A962F-B6AA-4BE4-B94F-8982C44A3F97}" srcId="{E94E04A7-51FF-464C-B2B8-522B191FDB8D}" destId="{F566EDA6-9275-475B-8C55-B496087EBDF2}" srcOrd="0" destOrd="0" parTransId="{D990D30F-2E01-44E2-854B-EA9B1CBB737D}" sibTransId="{578D9624-781B-41E5-BBDD-1175E4D803F3}"/>
    <dgm:cxn modelId="{6486E83E-21B9-43CE-AEF7-72B7DDF50A72}" srcId="{5FD464CA-7CA4-4FBC-A4B3-995D81F291CE}" destId="{036BAC1F-5093-4A40-8D54-CF24862A014D}" srcOrd="0" destOrd="0" parTransId="{F06A986C-7BDE-4CCC-80C1-2507637A8548}" sibTransId="{F7FF9167-8774-410C-8583-0477622484DE}"/>
    <dgm:cxn modelId="{F02B2241-DA37-4504-B095-5586C750858B}" type="presOf" srcId="{665D7EFD-F2A6-4F81-8218-07F3F0165374}" destId="{5C1A2D45-37B8-4229-B880-2AFD5188AA00}" srcOrd="0" destOrd="0" presId="urn:microsoft.com/office/officeart/2005/8/layout/vList5"/>
    <dgm:cxn modelId="{E258AB45-729E-4830-A1ED-820CD1E9E1C0}" srcId="{780B2665-B673-4474-9136-617CCE83A90D}" destId="{83DA8063-2075-4776-8DBD-DD6706A147CF}" srcOrd="0" destOrd="0" parTransId="{FB4239AE-47F3-486F-9A9D-A88BA3EA4306}" sibTransId="{B0DD5117-DEE6-4091-89F7-AB1FF2F0E112}"/>
    <dgm:cxn modelId="{3FFDAA69-C319-4AD8-80D5-27F605C64837}" type="presOf" srcId="{96240DA6-F775-4FE6-ADD1-782A1B81D564}" destId="{C1108E14-4C98-4DE1-9EB3-3E64EAA9A3EB}" srcOrd="0" destOrd="0" presId="urn:microsoft.com/office/officeart/2005/8/layout/vList5"/>
    <dgm:cxn modelId="{13D1974C-70A9-4AF8-860A-A0F1C430D63D}" type="presOf" srcId="{5FD464CA-7CA4-4FBC-A4B3-995D81F291CE}" destId="{8F1192F2-60B2-43CE-A64F-90D954695FE6}" srcOrd="0" destOrd="0" presId="urn:microsoft.com/office/officeart/2005/8/layout/vList5"/>
    <dgm:cxn modelId="{B03AF86C-0538-4BD1-946A-72DD03C78387}" srcId="{665D7EFD-F2A6-4F81-8218-07F3F0165374}" destId="{BD1F1643-4EF4-4936-AD27-3D6A98ED1B1C}" srcOrd="0" destOrd="0" parTransId="{9B09B28F-AD98-41EB-9F20-2D4B5A77CA9D}" sibTransId="{0A13426F-48ED-427E-BADB-CB4B25AB17A0}"/>
    <dgm:cxn modelId="{21B6064E-CF5C-4435-9748-1A661AD01D93}" type="presOf" srcId="{BD1F1643-4EF4-4936-AD27-3D6A98ED1B1C}" destId="{16A46523-B21E-468A-84A4-8009A71C7D35}" srcOrd="0" destOrd="0" presId="urn:microsoft.com/office/officeart/2005/8/layout/vList5"/>
    <dgm:cxn modelId="{03D2EE9C-11A7-4EFB-AB9B-F713777FF3DA}" srcId="{96240DA6-F775-4FE6-ADD1-782A1B81D564}" destId="{665D7EFD-F2A6-4F81-8218-07F3F0165374}" srcOrd="3" destOrd="0" parTransId="{E073831E-823F-4CDA-9162-208073ED07D4}" sibTransId="{C112368C-CA4E-4D14-B080-AD24A3C5EED9}"/>
    <dgm:cxn modelId="{E4B6D3CA-D24E-4F30-894F-CAF701F29FA1}" srcId="{96240DA6-F775-4FE6-ADD1-782A1B81D564}" destId="{780B2665-B673-4474-9136-617CCE83A90D}" srcOrd="2" destOrd="0" parTransId="{E043ACD8-28D9-4349-B8E3-4C708E950FBE}" sibTransId="{CA1E5910-C68E-4C5C-A098-EFEF407CFB11}"/>
    <dgm:cxn modelId="{D57BCED0-1FDA-4442-A170-62DDA95E8ACC}" type="presOf" srcId="{83DA8063-2075-4776-8DBD-DD6706A147CF}" destId="{FB4EA8BD-84D7-4133-9042-DD49E7BB21D6}" srcOrd="0" destOrd="0" presId="urn:microsoft.com/office/officeart/2005/8/layout/vList5"/>
    <dgm:cxn modelId="{3C993EE6-B704-42A5-B37C-7E3345DE79B6}" type="presOf" srcId="{E94E04A7-51FF-464C-B2B8-522B191FDB8D}" destId="{264309C3-E756-48B9-8E61-A5B8E1733F77}" srcOrd="0" destOrd="0" presId="urn:microsoft.com/office/officeart/2005/8/layout/vList5"/>
    <dgm:cxn modelId="{BE1909F3-7F4D-4DC2-9607-F11075FC9C17}" srcId="{96240DA6-F775-4FE6-ADD1-782A1B81D564}" destId="{5FD464CA-7CA4-4FBC-A4B3-995D81F291CE}" srcOrd="1" destOrd="0" parTransId="{4B597E66-8A93-4561-B180-A92198BAF6B7}" sibTransId="{15885561-D13A-4EB7-8487-DD308836A409}"/>
    <dgm:cxn modelId="{B27352F7-D329-46B8-A884-F5815888B19A}" srcId="{96240DA6-F775-4FE6-ADD1-782A1B81D564}" destId="{E94E04A7-51FF-464C-B2B8-522B191FDB8D}" srcOrd="0" destOrd="0" parTransId="{87F0DD2F-8C02-416D-9745-1890BE39BBEA}" sibTransId="{827B675A-A06A-41E2-AF4D-2226017E5FF5}"/>
    <dgm:cxn modelId="{5E84B6F7-F975-472A-B23A-C7FE61129172}" type="presOf" srcId="{036BAC1F-5093-4A40-8D54-CF24862A014D}" destId="{EBBDB49D-5E19-4803-9DAF-B2083923B667}" srcOrd="0" destOrd="0" presId="urn:microsoft.com/office/officeart/2005/8/layout/vList5"/>
    <dgm:cxn modelId="{FF94CEEF-E736-40CC-98BB-5F7B9A082CDC}" type="presParOf" srcId="{C1108E14-4C98-4DE1-9EB3-3E64EAA9A3EB}" destId="{9943FB80-3A92-4F74-A5C5-BDE254368163}" srcOrd="0" destOrd="0" presId="urn:microsoft.com/office/officeart/2005/8/layout/vList5"/>
    <dgm:cxn modelId="{FAAC1307-EC43-429D-A019-DAC107792996}" type="presParOf" srcId="{9943FB80-3A92-4F74-A5C5-BDE254368163}" destId="{264309C3-E756-48B9-8E61-A5B8E1733F77}" srcOrd="0" destOrd="0" presId="urn:microsoft.com/office/officeart/2005/8/layout/vList5"/>
    <dgm:cxn modelId="{F565A546-EFCA-4998-A374-6C632C5F1640}" type="presParOf" srcId="{9943FB80-3A92-4F74-A5C5-BDE254368163}" destId="{8FC5EE66-FA72-46BC-8F22-C6A28905A879}" srcOrd="1" destOrd="0" presId="urn:microsoft.com/office/officeart/2005/8/layout/vList5"/>
    <dgm:cxn modelId="{22089C61-F7EB-4BB8-98B8-1BDEE48766C5}" type="presParOf" srcId="{C1108E14-4C98-4DE1-9EB3-3E64EAA9A3EB}" destId="{726407EC-CB08-4AE1-A34E-6F1F9ADC7B00}" srcOrd="1" destOrd="0" presId="urn:microsoft.com/office/officeart/2005/8/layout/vList5"/>
    <dgm:cxn modelId="{22E1818F-4D01-4FFD-ADD8-B483D39D6F38}" type="presParOf" srcId="{C1108E14-4C98-4DE1-9EB3-3E64EAA9A3EB}" destId="{99526C67-66DE-4BE1-8FD2-1A03F37A212D}" srcOrd="2" destOrd="0" presId="urn:microsoft.com/office/officeart/2005/8/layout/vList5"/>
    <dgm:cxn modelId="{05EBF7C1-6EF4-4F20-B2F9-B140656EAC94}" type="presParOf" srcId="{99526C67-66DE-4BE1-8FD2-1A03F37A212D}" destId="{8F1192F2-60B2-43CE-A64F-90D954695FE6}" srcOrd="0" destOrd="0" presId="urn:microsoft.com/office/officeart/2005/8/layout/vList5"/>
    <dgm:cxn modelId="{C4C5B658-D470-41C3-97FB-3E05D25EDA6D}" type="presParOf" srcId="{99526C67-66DE-4BE1-8FD2-1A03F37A212D}" destId="{EBBDB49D-5E19-4803-9DAF-B2083923B667}" srcOrd="1" destOrd="0" presId="urn:microsoft.com/office/officeart/2005/8/layout/vList5"/>
    <dgm:cxn modelId="{D55A804D-8822-49EE-99CF-23E1EE8BF97A}" type="presParOf" srcId="{C1108E14-4C98-4DE1-9EB3-3E64EAA9A3EB}" destId="{8D94CA21-2119-451A-AF29-BD9E4C7B06F1}" srcOrd="3" destOrd="0" presId="urn:microsoft.com/office/officeart/2005/8/layout/vList5"/>
    <dgm:cxn modelId="{22FE8C5B-92B2-41AD-BF35-9560C8B13CDE}" type="presParOf" srcId="{C1108E14-4C98-4DE1-9EB3-3E64EAA9A3EB}" destId="{7E13DB02-FB18-4B98-AA23-780A827BEAF0}" srcOrd="4" destOrd="0" presId="urn:microsoft.com/office/officeart/2005/8/layout/vList5"/>
    <dgm:cxn modelId="{62399E0B-3658-461D-8F3E-9EF6DEACB1F2}" type="presParOf" srcId="{7E13DB02-FB18-4B98-AA23-780A827BEAF0}" destId="{8C29D31F-1A63-4B5B-AE51-FCBDADE58AB3}" srcOrd="0" destOrd="0" presId="urn:microsoft.com/office/officeart/2005/8/layout/vList5"/>
    <dgm:cxn modelId="{104F024E-85BA-4845-A02B-68F3199ACD46}" type="presParOf" srcId="{7E13DB02-FB18-4B98-AA23-780A827BEAF0}" destId="{FB4EA8BD-84D7-4133-9042-DD49E7BB21D6}" srcOrd="1" destOrd="0" presId="urn:microsoft.com/office/officeart/2005/8/layout/vList5"/>
    <dgm:cxn modelId="{5DA56B85-F0BB-4170-BEE8-7DF4497347A0}" type="presParOf" srcId="{C1108E14-4C98-4DE1-9EB3-3E64EAA9A3EB}" destId="{E5757BDA-64F0-4A7F-B089-EFCD4DD80143}" srcOrd="5" destOrd="0" presId="urn:microsoft.com/office/officeart/2005/8/layout/vList5"/>
    <dgm:cxn modelId="{16640193-4F35-4AC7-86FA-0C950CA544D4}" type="presParOf" srcId="{C1108E14-4C98-4DE1-9EB3-3E64EAA9A3EB}" destId="{EC89B2B0-B260-40DB-AD03-22C087A2A849}" srcOrd="6" destOrd="0" presId="urn:microsoft.com/office/officeart/2005/8/layout/vList5"/>
    <dgm:cxn modelId="{0610D701-E9AB-44A6-A02B-9E227A07175D}" type="presParOf" srcId="{EC89B2B0-B260-40DB-AD03-22C087A2A849}" destId="{5C1A2D45-37B8-4229-B880-2AFD5188AA00}" srcOrd="0" destOrd="0" presId="urn:microsoft.com/office/officeart/2005/8/layout/vList5"/>
    <dgm:cxn modelId="{B33E9DF4-4270-4DB8-B09C-993D7CC55B83}" type="presParOf" srcId="{EC89B2B0-B260-40DB-AD03-22C087A2A849}" destId="{16A46523-B21E-468A-84A4-8009A71C7D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A8FBDC-EA39-44C3-80DC-AA7C854D4AB7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C6D010-6E40-4065-A32D-F34B0BDDB49E}">
      <dgm:prSet/>
      <dgm:spPr/>
      <dgm:t>
        <a:bodyPr/>
        <a:lstStyle/>
        <a:p>
          <a:r>
            <a:rPr lang="en-US"/>
            <a:t>.NET Aspire Starter Application</a:t>
          </a:r>
        </a:p>
      </dgm:t>
    </dgm:pt>
    <dgm:pt modelId="{1C7B3F91-AF10-4BDC-8DD2-7D78B1EDC25E}" type="parTrans" cxnId="{1E5F03DE-A545-4BEE-B851-88E457B6369F}">
      <dgm:prSet/>
      <dgm:spPr/>
      <dgm:t>
        <a:bodyPr/>
        <a:lstStyle/>
        <a:p>
          <a:endParaRPr lang="en-US"/>
        </a:p>
      </dgm:t>
    </dgm:pt>
    <dgm:pt modelId="{9F794EC1-C21C-42EF-B533-03D561F785A1}" type="sibTrans" cxnId="{1E5F03DE-A545-4BEE-B851-88E457B6369F}">
      <dgm:prSet/>
      <dgm:spPr/>
      <dgm:t>
        <a:bodyPr/>
        <a:lstStyle/>
        <a:p>
          <a:endParaRPr lang="en-US"/>
        </a:p>
      </dgm:t>
    </dgm:pt>
    <dgm:pt modelId="{CE909B0D-6042-4727-8D6F-44206AF0C621}">
      <dgm:prSet/>
      <dgm:spPr/>
      <dgm:t>
        <a:bodyPr/>
        <a:lstStyle/>
        <a:p>
          <a:r>
            <a:rPr lang="en-US"/>
            <a:t>Blazor web app</a:t>
          </a:r>
        </a:p>
      </dgm:t>
    </dgm:pt>
    <dgm:pt modelId="{756796A9-F385-4D0E-A9C9-A0C42B325E81}" type="parTrans" cxnId="{FB01AD75-18AA-4AFB-BE14-707223781583}">
      <dgm:prSet/>
      <dgm:spPr/>
      <dgm:t>
        <a:bodyPr/>
        <a:lstStyle/>
        <a:p>
          <a:endParaRPr lang="en-US"/>
        </a:p>
      </dgm:t>
    </dgm:pt>
    <dgm:pt modelId="{E3DF5D88-1238-4EFD-B403-A1C10597C58D}" type="sibTrans" cxnId="{FB01AD75-18AA-4AFB-BE14-707223781583}">
      <dgm:prSet/>
      <dgm:spPr/>
      <dgm:t>
        <a:bodyPr/>
        <a:lstStyle/>
        <a:p>
          <a:endParaRPr lang="en-US"/>
        </a:p>
      </dgm:t>
    </dgm:pt>
    <dgm:pt modelId="{C722DACC-F2ED-4F71-8A23-742EB9D7DEA4}">
      <dgm:prSet/>
      <dgm:spPr/>
      <dgm:t>
        <a:bodyPr/>
        <a:lstStyle/>
        <a:p>
          <a:r>
            <a:rPr lang="en-US"/>
            <a:t>Minimal API back end</a:t>
          </a:r>
        </a:p>
      </dgm:t>
    </dgm:pt>
    <dgm:pt modelId="{987E0EA4-A52C-402D-9BC9-40EB3728F140}" type="parTrans" cxnId="{5271A8DA-FEA6-43F7-BFE8-13AE034430B6}">
      <dgm:prSet/>
      <dgm:spPr/>
      <dgm:t>
        <a:bodyPr/>
        <a:lstStyle/>
        <a:p>
          <a:endParaRPr lang="en-US"/>
        </a:p>
      </dgm:t>
    </dgm:pt>
    <dgm:pt modelId="{83EDBD96-1A24-4E58-B5D4-7B249FF34C2A}" type="sibTrans" cxnId="{5271A8DA-FEA6-43F7-BFE8-13AE034430B6}">
      <dgm:prSet/>
      <dgm:spPr/>
      <dgm:t>
        <a:bodyPr/>
        <a:lstStyle/>
        <a:p>
          <a:endParaRPr lang="en-US"/>
        </a:p>
      </dgm:t>
    </dgm:pt>
    <dgm:pt modelId="{9D9ECC76-0130-46D3-9CF9-13C58C7F5B76}">
      <dgm:prSet/>
      <dgm:spPr/>
      <dgm:t>
        <a:bodyPr/>
        <a:lstStyle/>
        <a:p>
          <a:r>
            <a:rPr lang="en-US"/>
            <a:t>Docker REDIS cache</a:t>
          </a:r>
        </a:p>
      </dgm:t>
    </dgm:pt>
    <dgm:pt modelId="{376E3B17-FAC8-4262-9161-72913D15060B}" type="parTrans" cxnId="{D2038732-BD0B-4785-8DC0-A01B229EF2DD}">
      <dgm:prSet/>
      <dgm:spPr/>
      <dgm:t>
        <a:bodyPr/>
        <a:lstStyle/>
        <a:p>
          <a:endParaRPr lang="en-US"/>
        </a:p>
      </dgm:t>
    </dgm:pt>
    <dgm:pt modelId="{797A65F3-D406-4998-9EF6-7C77B960A801}" type="sibTrans" cxnId="{D2038732-BD0B-4785-8DC0-A01B229EF2DD}">
      <dgm:prSet/>
      <dgm:spPr/>
      <dgm:t>
        <a:bodyPr/>
        <a:lstStyle/>
        <a:p>
          <a:endParaRPr lang="en-US"/>
        </a:p>
      </dgm:t>
    </dgm:pt>
    <dgm:pt modelId="{5DAF7B49-D1D2-4BCA-9E6D-C701A7DA1F65}">
      <dgm:prSet/>
      <dgm:spPr/>
      <dgm:t>
        <a:bodyPr/>
        <a:lstStyle/>
        <a:p>
          <a:r>
            <a:rPr lang="en-US"/>
            <a:t>Includes host and service</a:t>
          </a:r>
        </a:p>
      </dgm:t>
    </dgm:pt>
    <dgm:pt modelId="{8C55931F-0746-4147-9FF8-FD27852C7CC6}" type="parTrans" cxnId="{FCFE865A-9146-4073-BD8D-CE34A765CE48}">
      <dgm:prSet/>
      <dgm:spPr/>
      <dgm:t>
        <a:bodyPr/>
        <a:lstStyle/>
        <a:p>
          <a:endParaRPr lang="en-US"/>
        </a:p>
      </dgm:t>
    </dgm:pt>
    <dgm:pt modelId="{CEDE30B5-BE26-40C2-9FF6-4F4FA87A016E}" type="sibTrans" cxnId="{FCFE865A-9146-4073-BD8D-CE34A765CE48}">
      <dgm:prSet/>
      <dgm:spPr/>
      <dgm:t>
        <a:bodyPr/>
        <a:lstStyle/>
        <a:p>
          <a:endParaRPr lang="en-US"/>
        </a:p>
      </dgm:t>
    </dgm:pt>
    <dgm:pt modelId="{77854E92-EE57-4D3E-AC87-44FAE0FEA364}">
      <dgm:prSet/>
      <dgm:spPr/>
      <dgm:t>
        <a:bodyPr/>
        <a:lstStyle/>
        <a:p>
          <a:r>
            <a:rPr lang="en-US"/>
            <a:t>.NET Aspire</a:t>
          </a:r>
          <a:r>
            <a:rPr lang="en-US" baseline="0"/>
            <a:t> Application</a:t>
          </a:r>
          <a:endParaRPr lang="en-US"/>
        </a:p>
      </dgm:t>
    </dgm:pt>
    <dgm:pt modelId="{B5262303-7C01-41B3-AC0A-E7CFBF4BF438}" type="parTrans" cxnId="{D5AD88FB-7063-42C9-B4EA-A28C6BC7AAC5}">
      <dgm:prSet/>
      <dgm:spPr/>
      <dgm:t>
        <a:bodyPr/>
        <a:lstStyle/>
        <a:p>
          <a:endParaRPr lang="en-US"/>
        </a:p>
      </dgm:t>
    </dgm:pt>
    <dgm:pt modelId="{49BF56C1-9630-44B3-8B20-DB08F3AA6BBB}" type="sibTrans" cxnId="{D5AD88FB-7063-42C9-B4EA-A28C6BC7AAC5}">
      <dgm:prSet/>
      <dgm:spPr/>
      <dgm:t>
        <a:bodyPr/>
        <a:lstStyle/>
        <a:p>
          <a:endParaRPr lang="en-US"/>
        </a:p>
      </dgm:t>
    </dgm:pt>
    <dgm:pt modelId="{6584AAE5-FDD1-41B5-B63E-4A8880532A26}">
      <dgm:prSet/>
      <dgm:spPr/>
      <dgm:t>
        <a:bodyPr/>
        <a:lstStyle/>
        <a:p>
          <a:r>
            <a:rPr lang="en-US"/>
            <a:t>Includes host and service</a:t>
          </a:r>
        </a:p>
      </dgm:t>
    </dgm:pt>
    <dgm:pt modelId="{E9CBA3C6-A9F0-4985-80BD-E6618E3A1F00}" type="parTrans" cxnId="{199631EF-67B0-4917-8348-469635D5004E}">
      <dgm:prSet/>
      <dgm:spPr/>
      <dgm:t>
        <a:bodyPr/>
        <a:lstStyle/>
        <a:p>
          <a:endParaRPr lang="en-US"/>
        </a:p>
      </dgm:t>
    </dgm:pt>
    <dgm:pt modelId="{35641AB0-9C2F-4A9F-A538-961E9F11A490}" type="sibTrans" cxnId="{199631EF-67B0-4917-8348-469635D5004E}">
      <dgm:prSet/>
      <dgm:spPr/>
      <dgm:t>
        <a:bodyPr/>
        <a:lstStyle/>
        <a:p>
          <a:endParaRPr lang="en-US"/>
        </a:p>
      </dgm:t>
    </dgm:pt>
    <dgm:pt modelId="{BF0DA8AE-D4A3-4E1A-929B-74B9D7662465}">
      <dgm:prSet/>
      <dgm:spPr/>
      <dgm:t>
        <a:bodyPr/>
        <a:lstStyle/>
        <a:p>
          <a:r>
            <a:rPr lang="en-US" baseline="0"/>
            <a:t>.NET Aspire App Host</a:t>
          </a:r>
          <a:endParaRPr lang="en-US"/>
        </a:p>
      </dgm:t>
    </dgm:pt>
    <dgm:pt modelId="{7118ECC5-5CBB-46CF-8D17-A737C931274F}" type="parTrans" cxnId="{491A4F17-C922-49DD-BE91-59A7A5B63034}">
      <dgm:prSet/>
      <dgm:spPr/>
      <dgm:t>
        <a:bodyPr/>
        <a:lstStyle/>
        <a:p>
          <a:endParaRPr lang="en-US"/>
        </a:p>
      </dgm:t>
    </dgm:pt>
    <dgm:pt modelId="{1D0E52AE-C39F-4CD4-A0B2-7D4494EDC0BC}" type="sibTrans" cxnId="{491A4F17-C922-49DD-BE91-59A7A5B63034}">
      <dgm:prSet/>
      <dgm:spPr/>
      <dgm:t>
        <a:bodyPr/>
        <a:lstStyle/>
        <a:p>
          <a:endParaRPr lang="en-US"/>
        </a:p>
      </dgm:t>
    </dgm:pt>
    <dgm:pt modelId="{EC0F8FBE-7911-4172-9E76-07F94342E934}">
      <dgm:prSet/>
      <dgm:spPr/>
      <dgm:t>
        <a:bodyPr/>
        <a:lstStyle/>
        <a:p>
          <a:r>
            <a:rPr lang="en-US"/>
            <a:t>orchestrator</a:t>
          </a:r>
        </a:p>
      </dgm:t>
    </dgm:pt>
    <dgm:pt modelId="{D8A62FA5-D591-4A64-A743-38B76C4FDE71}" type="parTrans" cxnId="{ED3F9B5A-1D67-4649-88D1-28A1EEB69AB1}">
      <dgm:prSet/>
      <dgm:spPr/>
      <dgm:t>
        <a:bodyPr/>
        <a:lstStyle/>
        <a:p>
          <a:endParaRPr lang="en-US"/>
        </a:p>
      </dgm:t>
    </dgm:pt>
    <dgm:pt modelId="{C09F82EC-238F-482D-B7CD-B33B5CF3B251}" type="sibTrans" cxnId="{ED3F9B5A-1D67-4649-88D1-28A1EEB69AB1}">
      <dgm:prSet/>
      <dgm:spPr/>
      <dgm:t>
        <a:bodyPr/>
        <a:lstStyle/>
        <a:p>
          <a:endParaRPr lang="en-US"/>
        </a:p>
      </dgm:t>
    </dgm:pt>
    <dgm:pt modelId="{63FFE1A9-6FCE-4B30-9461-B8DAD52E0F37}">
      <dgm:prSet/>
      <dgm:spPr/>
      <dgm:t>
        <a:bodyPr/>
        <a:lstStyle/>
        <a:p>
          <a:r>
            <a:rPr lang="en-US" baseline="0"/>
            <a:t>.NET Aspire Service Defaults</a:t>
          </a:r>
          <a:endParaRPr lang="en-US"/>
        </a:p>
      </dgm:t>
    </dgm:pt>
    <dgm:pt modelId="{45758673-4386-4F6D-B48F-C1DAA3D2318B}" type="parTrans" cxnId="{AFDCDF4B-46FE-4AE0-9B7B-EB649457E7D3}">
      <dgm:prSet/>
      <dgm:spPr/>
      <dgm:t>
        <a:bodyPr/>
        <a:lstStyle/>
        <a:p>
          <a:endParaRPr lang="en-US"/>
        </a:p>
      </dgm:t>
    </dgm:pt>
    <dgm:pt modelId="{6B07D965-AD2F-4504-BDB7-9F72C5F80A2D}" type="sibTrans" cxnId="{AFDCDF4B-46FE-4AE0-9B7B-EB649457E7D3}">
      <dgm:prSet/>
      <dgm:spPr/>
      <dgm:t>
        <a:bodyPr/>
        <a:lstStyle/>
        <a:p>
          <a:endParaRPr lang="en-US"/>
        </a:p>
      </dgm:t>
    </dgm:pt>
    <dgm:pt modelId="{5D6E043A-A902-4177-9A80-89585FAF12F7}">
      <dgm:prSet/>
      <dgm:spPr/>
      <dgm:t>
        <a:bodyPr/>
        <a:lstStyle/>
        <a:p>
          <a:r>
            <a:rPr lang="en-US"/>
            <a:t>configuration</a:t>
          </a:r>
        </a:p>
      </dgm:t>
    </dgm:pt>
    <dgm:pt modelId="{0FC422EA-85A5-46CD-80FC-F4DE9C0C2D34}" type="parTrans" cxnId="{B1FC5974-DC43-41C7-8888-9139A2A69811}">
      <dgm:prSet/>
      <dgm:spPr/>
      <dgm:t>
        <a:bodyPr/>
        <a:lstStyle/>
        <a:p>
          <a:endParaRPr lang="en-US"/>
        </a:p>
      </dgm:t>
    </dgm:pt>
    <dgm:pt modelId="{BB993852-71B3-4A13-917F-66DCDDF3701E}" type="sibTrans" cxnId="{B1FC5974-DC43-41C7-8888-9139A2A69811}">
      <dgm:prSet/>
      <dgm:spPr/>
      <dgm:t>
        <a:bodyPr/>
        <a:lstStyle/>
        <a:p>
          <a:endParaRPr lang="en-US"/>
        </a:p>
      </dgm:t>
    </dgm:pt>
    <dgm:pt modelId="{0C75E26E-0310-4393-B5A6-2AAB6161F8CC}" type="pres">
      <dgm:prSet presAssocID="{B1A8FBDC-EA39-44C3-80DC-AA7C854D4AB7}" presName="Name0" presStyleCnt="0">
        <dgm:presLayoutVars>
          <dgm:dir/>
          <dgm:animLvl val="lvl"/>
          <dgm:resizeHandles val="exact"/>
        </dgm:presLayoutVars>
      </dgm:prSet>
      <dgm:spPr/>
    </dgm:pt>
    <dgm:pt modelId="{8A2F937D-32D2-4C53-B4F9-FDCB9B6A4AF0}" type="pres">
      <dgm:prSet presAssocID="{50C6D010-6E40-4065-A32D-F34B0BDDB49E}" presName="linNode" presStyleCnt="0"/>
      <dgm:spPr/>
    </dgm:pt>
    <dgm:pt modelId="{252E29F8-5DC4-4CA1-B5A2-300DBB78EB9B}" type="pres">
      <dgm:prSet presAssocID="{50C6D010-6E40-4065-A32D-F34B0BDDB49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9A81AD9-70A3-4959-BD1F-A62D86680C53}" type="pres">
      <dgm:prSet presAssocID="{50C6D010-6E40-4065-A32D-F34B0BDDB49E}" presName="descendantText" presStyleLbl="alignAccFollowNode1" presStyleIdx="0" presStyleCnt="4">
        <dgm:presLayoutVars>
          <dgm:bulletEnabled val="1"/>
        </dgm:presLayoutVars>
      </dgm:prSet>
      <dgm:spPr/>
    </dgm:pt>
    <dgm:pt modelId="{4FECA99F-DCC2-420E-AB3E-2B2E8CAAEA9F}" type="pres">
      <dgm:prSet presAssocID="{9F794EC1-C21C-42EF-B533-03D561F785A1}" presName="sp" presStyleCnt="0"/>
      <dgm:spPr/>
    </dgm:pt>
    <dgm:pt modelId="{38040858-CC42-4CCB-9C65-25B0F00B1DD4}" type="pres">
      <dgm:prSet presAssocID="{77854E92-EE57-4D3E-AC87-44FAE0FEA364}" presName="linNode" presStyleCnt="0"/>
      <dgm:spPr/>
    </dgm:pt>
    <dgm:pt modelId="{7F9F7C84-815C-4E54-81E3-F9B4F23B6430}" type="pres">
      <dgm:prSet presAssocID="{77854E92-EE57-4D3E-AC87-44FAE0FEA36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5E37BA0-D269-4B64-884E-4893D910D487}" type="pres">
      <dgm:prSet presAssocID="{77854E92-EE57-4D3E-AC87-44FAE0FEA364}" presName="descendantText" presStyleLbl="alignAccFollowNode1" presStyleIdx="1" presStyleCnt="4">
        <dgm:presLayoutVars>
          <dgm:bulletEnabled val="1"/>
        </dgm:presLayoutVars>
      </dgm:prSet>
      <dgm:spPr/>
    </dgm:pt>
    <dgm:pt modelId="{92BDC402-AC15-4316-AB43-A11350D298D3}" type="pres">
      <dgm:prSet presAssocID="{49BF56C1-9630-44B3-8B20-DB08F3AA6BBB}" presName="sp" presStyleCnt="0"/>
      <dgm:spPr/>
    </dgm:pt>
    <dgm:pt modelId="{EE62D2D4-A5B7-4A29-BDA7-0B7BD1E7AD55}" type="pres">
      <dgm:prSet presAssocID="{BF0DA8AE-D4A3-4E1A-929B-74B9D7662465}" presName="linNode" presStyleCnt="0"/>
      <dgm:spPr/>
    </dgm:pt>
    <dgm:pt modelId="{C29E121E-CED8-4BC7-A2B5-26AFC48D8503}" type="pres">
      <dgm:prSet presAssocID="{BF0DA8AE-D4A3-4E1A-929B-74B9D766246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1C6D5F7-9D8E-4E78-984D-B3992357D5B7}" type="pres">
      <dgm:prSet presAssocID="{BF0DA8AE-D4A3-4E1A-929B-74B9D7662465}" presName="descendantText" presStyleLbl="alignAccFollowNode1" presStyleIdx="2" presStyleCnt="4">
        <dgm:presLayoutVars>
          <dgm:bulletEnabled val="1"/>
        </dgm:presLayoutVars>
      </dgm:prSet>
      <dgm:spPr/>
    </dgm:pt>
    <dgm:pt modelId="{52305948-FB7F-48EC-8748-C8FB06C887E3}" type="pres">
      <dgm:prSet presAssocID="{1D0E52AE-C39F-4CD4-A0B2-7D4494EDC0BC}" presName="sp" presStyleCnt="0"/>
      <dgm:spPr/>
    </dgm:pt>
    <dgm:pt modelId="{1A312A1B-F4CF-40FA-A35C-0416345F8346}" type="pres">
      <dgm:prSet presAssocID="{63FFE1A9-6FCE-4B30-9461-B8DAD52E0F37}" presName="linNode" presStyleCnt="0"/>
      <dgm:spPr/>
    </dgm:pt>
    <dgm:pt modelId="{F63D81BD-326F-4361-979C-F29FD2ADCFE6}" type="pres">
      <dgm:prSet presAssocID="{63FFE1A9-6FCE-4B30-9461-B8DAD52E0F3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3611B11-7586-4163-B5D5-AA4911A7C459}" type="pres">
      <dgm:prSet presAssocID="{63FFE1A9-6FCE-4B30-9461-B8DAD52E0F3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F65E808-A559-4DDB-8E60-A93D078EFBD7}" type="presOf" srcId="{B1A8FBDC-EA39-44C3-80DC-AA7C854D4AB7}" destId="{0C75E26E-0310-4393-B5A6-2AAB6161F8CC}" srcOrd="0" destOrd="0" presId="urn:microsoft.com/office/officeart/2005/8/layout/vList5"/>
    <dgm:cxn modelId="{491A4F17-C922-49DD-BE91-59A7A5B63034}" srcId="{B1A8FBDC-EA39-44C3-80DC-AA7C854D4AB7}" destId="{BF0DA8AE-D4A3-4E1A-929B-74B9D7662465}" srcOrd="2" destOrd="0" parTransId="{7118ECC5-5CBB-46CF-8D17-A737C931274F}" sibTransId="{1D0E52AE-C39F-4CD4-A0B2-7D4494EDC0BC}"/>
    <dgm:cxn modelId="{3D5BF118-1922-4286-88FE-0D40D2BDF5D3}" type="presOf" srcId="{CE909B0D-6042-4727-8D6F-44206AF0C621}" destId="{19A81AD9-70A3-4959-BD1F-A62D86680C53}" srcOrd="0" destOrd="0" presId="urn:microsoft.com/office/officeart/2005/8/layout/vList5"/>
    <dgm:cxn modelId="{D2038732-BD0B-4785-8DC0-A01B229EF2DD}" srcId="{50C6D010-6E40-4065-A32D-F34B0BDDB49E}" destId="{9D9ECC76-0130-46D3-9CF9-13C58C7F5B76}" srcOrd="2" destOrd="0" parTransId="{376E3B17-FAC8-4262-9161-72913D15060B}" sibTransId="{797A65F3-D406-4998-9EF6-7C77B960A801}"/>
    <dgm:cxn modelId="{CC78BC37-B948-4291-AAE8-8710F05EC761}" type="presOf" srcId="{C722DACC-F2ED-4F71-8A23-742EB9D7DEA4}" destId="{19A81AD9-70A3-4959-BD1F-A62D86680C53}" srcOrd="0" destOrd="1" presId="urn:microsoft.com/office/officeart/2005/8/layout/vList5"/>
    <dgm:cxn modelId="{6355035E-6595-4B4C-83FD-B97189713A9F}" type="presOf" srcId="{5DAF7B49-D1D2-4BCA-9E6D-C701A7DA1F65}" destId="{19A81AD9-70A3-4959-BD1F-A62D86680C53}" srcOrd="0" destOrd="3" presId="urn:microsoft.com/office/officeart/2005/8/layout/vList5"/>
    <dgm:cxn modelId="{FA21316A-7B31-436F-820B-7264889F7B0F}" type="presOf" srcId="{77854E92-EE57-4D3E-AC87-44FAE0FEA364}" destId="{7F9F7C84-815C-4E54-81E3-F9B4F23B6430}" srcOrd="0" destOrd="0" presId="urn:microsoft.com/office/officeart/2005/8/layout/vList5"/>
    <dgm:cxn modelId="{AFDCDF4B-46FE-4AE0-9B7B-EB649457E7D3}" srcId="{B1A8FBDC-EA39-44C3-80DC-AA7C854D4AB7}" destId="{63FFE1A9-6FCE-4B30-9461-B8DAD52E0F37}" srcOrd="3" destOrd="0" parTransId="{45758673-4386-4F6D-B48F-C1DAA3D2318B}" sibTransId="{6B07D965-AD2F-4504-BDB7-9F72C5F80A2D}"/>
    <dgm:cxn modelId="{B1FC5974-DC43-41C7-8888-9139A2A69811}" srcId="{63FFE1A9-6FCE-4B30-9461-B8DAD52E0F37}" destId="{5D6E043A-A902-4177-9A80-89585FAF12F7}" srcOrd="0" destOrd="0" parTransId="{0FC422EA-85A5-46CD-80FC-F4DE9C0C2D34}" sibTransId="{BB993852-71B3-4A13-917F-66DCDDF3701E}"/>
    <dgm:cxn modelId="{FB01AD75-18AA-4AFB-BE14-707223781583}" srcId="{50C6D010-6E40-4065-A32D-F34B0BDDB49E}" destId="{CE909B0D-6042-4727-8D6F-44206AF0C621}" srcOrd="0" destOrd="0" parTransId="{756796A9-F385-4D0E-A9C9-A0C42B325E81}" sibTransId="{E3DF5D88-1238-4EFD-B403-A1C10597C58D}"/>
    <dgm:cxn modelId="{FCFE865A-9146-4073-BD8D-CE34A765CE48}" srcId="{50C6D010-6E40-4065-A32D-F34B0BDDB49E}" destId="{5DAF7B49-D1D2-4BCA-9E6D-C701A7DA1F65}" srcOrd="3" destOrd="0" parTransId="{8C55931F-0746-4147-9FF8-FD27852C7CC6}" sibTransId="{CEDE30B5-BE26-40C2-9FF6-4F4FA87A016E}"/>
    <dgm:cxn modelId="{ED3F9B5A-1D67-4649-88D1-28A1EEB69AB1}" srcId="{BF0DA8AE-D4A3-4E1A-929B-74B9D7662465}" destId="{EC0F8FBE-7911-4172-9E76-07F94342E934}" srcOrd="0" destOrd="0" parTransId="{D8A62FA5-D591-4A64-A743-38B76C4FDE71}" sibTransId="{C09F82EC-238F-482D-B7CD-B33B5CF3B251}"/>
    <dgm:cxn modelId="{CC197E7E-E8B5-43D6-A41F-7A7612B74561}" type="presOf" srcId="{63FFE1A9-6FCE-4B30-9461-B8DAD52E0F37}" destId="{F63D81BD-326F-4361-979C-F29FD2ADCFE6}" srcOrd="0" destOrd="0" presId="urn:microsoft.com/office/officeart/2005/8/layout/vList5"/>
    <dgm:cxn modelId="{78B8648D-FBC0-4272-B6DE-928B7A8549B8}" type="presOf" srcId="{EC0F8FBE-7911-4172-9E76-07F94342E934}" destId="{D1C6D5F7-9D8E-4E78-984D-B3992357D5B7}" srcOrd="0" destOrd="0" presId="urn:microsoft.com/office/officeart/2005/8/layout/vList5"/>
    <dgm:cxn modelId="{6246B192-0EAA-4243-8A09-D404AC43CAC6}" type="presOf" srcId="{5D6E043A-A902-4177-9A80-89585FAF12F7}" destId="{93611B11-7586-4163-B5D5-AA4911A7C459}" srcOrd="0" destOrd="0" presId="urn:microsoft.com/office/officeart/2005/8/layout/vList5"/>
    <dgm:cxn modelId="{64F06FBF-A900-4D94-BAFC-8B903FEC2B7D}" type="presOf" srcId="{6584AAE5-FDD1-41B5-B63E-4A8880532A26}" destId="{65E37BA0-D269-4B64-884E-4893D910D487}" srcOrd="0" destOrd="0" presId="urn:microsoft.com/office/officeart/2005/8/layout/vList5"/>
    <dgm:cxn modelId="{5271A8DA-FEA6-43F7-BFE8-13AE034430B6}" srcId="{50C6D010-6E40-4065-A32D-F34B0BDDB49E}" destId="{C722DACC-F2ED-4F71-8A23-742EB9D7DEA4}" srcOrd="1" destOrd="0" parTransId="{987E0EA4-A52C-402D-9BC9-40EB3728F140}" sibTransId="{83EDBD96-1A24-4E58-B5D4-7B249FF34C2A}"/>
    <dgm:cxn modelId="{1E5F03DE-A545-4BEE-B851-88E457B6369F}" srcId="{B1A8FBDC-EA39-44C3-80DC-AA7C854D4AB7}" destId="{50C6D010-6E40-4065-A32D-F34B0BDDB49E}" srcOrd="0" destOrd="0" parTransId="{1C7B3F91-AF10-4BDC-8DD2-7D78B1EDC25E}" sibTransId="{9F794EC1-C21C-42EF-B533-03D561F785A1}"/>
    <dgm:cxn modelId="{2FBA1EE3-2C0D-4F35-97F8-FFF4679AF890}" type="presOf" srcId="{BF0DA8AE-D4A3-4E1A-929B-74B9D7662465}" destId="{C29E121E-CED8-4BC7-A2B5-26AFC48D8503}" srcOrd="0" destOrd="0" presId="urn:microsoft.com/office/officeart/2005/8/layout/vList5"/>
    <dgm:cxn modelId="{199631EF-67B0-4917-8348-469635D5004E}" srcId="{77854E92-EE57-4D3E-AC87-44FAE0FEA364}" destId="{6584AAE5-FDD1-41B5-B63E-4A8880532A26}" srcOrd="0" destOrd="0" parTransId="{E9CBA3C6-A9F0-4985-80BD-E6618E3A1F00}" sibTransId="{35641AB0-9C2F-4A9F-A538-961E9F11A490}"/>
    <dgm:cxn modelId="{AA5370F6-DA5F-4F5A-9C99-DE15A7A6DD93}" type="presOf" srcId="{9D9ECC76-0130-46D3-9CF9-13C58C7F5B76}" destId="{19A81AD9-70A3-4959-BD1F-A62D86680C53}" srcOrd="0" destOrd="2" presId="urn:microsoft.com/office/officeart/2005/8/layout/vList5"/>
    <dgm:cxn modelId="{D5AD88FB-7063-42C9-B4EA-A28C6BC7AAC5}" srcId="{B1A8FBDC-EA39-44C3-80DC-AA7C854D4AB7}" destId="{77854E92-EE57-4D3E-AC87-44FAE0FEA364}" srcOrd="1" destOrd="0" parTransId="{B5262303-7C01-41B3-AC0A-E7CFBF4BF438}" sibTransId="{49BF56C1-9630-44B3-8B20-DB08F3AA6BBB}"/>
    <dgm:cxn modelId="{5FE1E8FD-04B0-4543-9941-3BFFAB06489E}" type="presOf" srcId="{50C6D010-6E40-4065-A32D-F34B0BDDB49E}" destId="{252E29F8-5DC4-4CA1-B5A2-300DBB78EB9B}" srcOrd="0" destOrd="0" presId="urn:microsoft.com/office/officeart/2005/8/layout/vList5"/>
    <dgm:cxn modelId="{AC507278-687C-4CCC-84A3-81CD12C2D268}" type="presParOf" srcId="{0C75E26E-0310-4393-B5A6-2AAB6161F8CC}" destId="{8A2F937D-32D2-4C53-B4F9-FDCB9B6A4AF0}" srcOrd="0" destOrd="0" presId="urn:microsoft.com/office/officeart/2005/8/layout/vList5"/>
    <dgm:cxn modelId="{E23AF101-DED2-4705-9A1F-7A2AB2B065C3}" type="presParOf" srcId="{8A2F937D-32D2-4C53-B4F9-FDCB9B6A4AF0}" destId="{252E29F8-5DC4-4CA1-B5A2-300DBB78EB9B}" srcOrd="0" destOrd="0" presId="urn:microsoft.com/office/officeart/2005/8/layout/vList5"/>
    <dgm:cxn modelId="{0B92CBEC-D03D-4E93-B0C1-AC75516B8BBB}" type="presParOf" srcId="{8A2F937D-32D2-4C53-B4F9-FDCB9B6A4AF0}" destId="{19A81AD9-70A3-4959-BD1F-A62D86680C53}" srcOrd="1" destOrd="0" presId="urn:microsoft.com/office/officeart/2005/8/layout/vList5"/>
    <dgm:cxn modelId="{CAD01D56-F763-45FC-A39F-D14A6D4C1E14}" type="presParOf" srcId="{0C75E26E-0310-4393-B5A6-2AAB6161F8CC}" destId="{4FECA99F-DCC2-420E-AB3E-2B2E8CAAEA9F}" srcOrd="1" destOrd="0" presId="urn:microsoft.com/office/officeart/2005/8/layout/vList5"/>
    <dgm:cxn modelId="{328772FF-FD5F-4D97-8354-50DAEDB78C5C}" type="presParOf" srcId="{0C75E26E-0310-4393-B5A6-2AAB6161F8CC}" destId="{38040858-CC42-4CCB-9C65-25B0F00B1DD4}" srcOrd="2" destOrd="0" presId="urn:microsoft.com/office/officeart/2005/8/layout/vList5"/>
    <dgm:cxn modelId="{D144136D-F6EC-4784-BE73-DF5DFE830B58}" type="presParOf" srcId="{38040858-CC42-4CCB-9C65-25B0F00B1DD4}" destId="{7F9F7C84-815C-4E54-81E3-F9B4F23B6430}" srcOrd="0" destOrd="0" presId="urn:microsoft.com/office/officeart/2005/8/layout/vList5"/>
    <dgm:cxn modelId="{1C1CD642-1CD0-4583-8A4A-36C1FB35788D}" type="presParOf" srcId="{38040858-CC42-4CCB-9C65-25B0F00B1DD4}" destId="{65E37BA0-D269-4B64-884E-4893D910D487}" srcOrd="1" destOrd="0" presId="urn:microsoft.com/office/officeart/2005/8/layout/vList5"/>
    <dgm:cxn modelId="{542C1FB9-1D5A-4F01-9A30-D1EDBB91F238}" type="presParOf" srcId="{0C75E26E-0310-4393-B5A6-2AAB6161F8CC}" destId="{92BDC402-AC15-4316-AB43-A11350D298D3}" srcOrd="3" destOrd="0" presId="urn:microsoft.com/office/officeart/2005/8/layout/vList5"/>
    <dgm:cxn modelId="{19A869D3-577F-4680-B5E9-8800ECA8351E}" type="presParOf" srcId="{0C75E26E-0310-4393-B5A6-2AAB6161F8CC}" destId="{EE62D2D4-A5B7-4A29-BDA7-0B7BD1E7AD55}" srcOrd="4" destOrd="0" presId="urn:microsoft.com/office/officeart/2005/8/layout/vList5"/>
    <dgm:cxn modelId="{DE08265D-06CA-4F45-AF43-AC23EA230F54}" type="presParOf" srcId="{EE62D2D4-A5B7-4A29-BDA7-0B7BD1E7AD55}" destId="{C29E121E-CED8-4BC7-A2B5-26AFC48D8503}" srcOrd="0" destOrd="0" presId="urn:microsoft.com/office/officeart/2005/8/layout/vList5"/>
    <dgm:cxn modelId="{3CF5FB2F-BEB0-405C-B8FD-DAFDA5176902}" type="presParOf" srcId="{EE62D2D4-A5B7-4A29-BDA7-0B7BD1E7AD55}" destId="{D1C6D5F7-9D8E-4E78-984D-B3992357D5B7}" srcOrd="1" destOrd="0" presId="urn:microsoft.com/office/officeart/2005/8/layout/vList5"/>
    <dgm:cxn modelId="{66A58BE2-789B-4C36-BF95-20B4A9645354}" type="presParOf" srcId="{0C75E26E-0310-4393-B5A6-2AAB6161F8CC}" destId="{52305948-FB7F-48EC-8748-C8FB06C887E3}" srcOrd="5" destOrd="0" presId="urn:microsoft.com/office/officeart/2005/8/layout/vList5"/>
    <dgm:cxn modelId="{21390033-52E4-4FF8-AC86-84242DFD3218}" type="presParOf" srcId="{0C75E26E-0310-4393-B5A6-2AAB6161F8CC}" destId="{1A312A1B-F4CF-40FA-A35C-0416345F8346}" srcOrd="6" destOrd="0" presId="urn:microsoft.com/office/officeart/2005/8/layout/vList5"/>
    <dgm:cxn modelId="{A2F7C5F6-5E27-4BDD-B4FB-A3F8EA2E724D}" type="presParOf" srcId="{1A312A1B-F4CF-40FA-A35C-0416345F8346}" destId="{F63D81BD-326F-4361-979C-F29FD2ADCFE6}" srcOrd="0" destOrd="0" presId="urn:microsoft.com/office/officeart/2005/8/layout/vList5"/>
    <dgm:cxn modelId="{D5C1A599-F9B3-4475-B02B-392C257D3D74}" type="presParOf" srcId="{1A312A1B-F4CF-40FA-A35C-0416345F8346}" destId="{93611B11-7586-4163-B5D5-AA4911A7C45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D13C2D-4CE3-40AB-987B-901C0B70AF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4B024E-54AC-4326-BBCF-364E916F7131}">
      <dgm:prSet/>
      <dgm:spPr/>
      <dgm:t>
        <a:bodyPr/>
        <a:lstStyle/>
        <a:p>
          <a:r>
            <a:rPr lang="en-US"/>
            <a:t>AppHost</a:t>
          </a:r>
        </a:p>
      </dgm:t>
    </dgm:pt>
    <dgm:pt modelId="{8A71B60C-6DFD-409F-82B1-4B3063C696AD}" type="parTrans" cxnId="{7CC72CBC-788A-4C9B-B02D-E75827D6D29D}">
      <dgm:prSet/>
      <dgm:spPr/>
      <dgm:t>
        <a:bodyPr/>
        <a:lstStyle/>
        <a:p>
          <a:endParaRPr lang="en-US"/>
        </a:p>
      </dgm:t>
    </dgm:pt>
    <dgm:pt modelId="{3E9408B1-1DCC-46D3-8E6C-EB505C7543FC}" type="sibTrans" cxnId="{7CC72CBC-788A-4C9B-B02D-E75827D6D29D}">
      <dgm:prSet/>
      <dgm:spPr/>
      <dgm:t>
        <a:bodyPr/>
        <a:lstStyle/>
        <a:p>
          <a:endParaRPr lang="en-US"/>
        </a:p>
      </dgm:t>
    </dgm:pt>
    <dgm:pt modelId="{6E6D0CC3-0A64-4DB3-B29A-D49F8D8EE904}">
      <dgm:prSet/>
      <dgm:spPr/>
      <dgm:t>
        <a:bodyPr/>
        <a:lstStyle/>
        <a:p>
          <a:r>
            <a:rPr lang="en-US"/>
            <a:t>ApiService</a:t>
          </a:r>
        </a:p>
      </dgm:t>
    </dgm:pt>
    <dgm:pt modelId="{0A182BA3-2EA0-45C2-BA22-5D87ABF9FBA1}" type="parTrans" cxnId="{3A940342-33FE-43F3-9542-706DAE77DDA3}">
      <dgm:prSet/>
      <dgm:spPr/>
      <dgm:t>
        <a:bodyPr/>
        <a:lstStyle/>
        <a:p>
          <a:endParaRPr lang="en-US"/>
        </a:p>
      </dgm:t>
    </dgm:pt>
    <dgm:pt modelId="{E4E1FB2A-8A58-43E1-AB39-C022AF3DCCCE}" type="sibTrans" cxnId="{3A940342-33FE-43F3-9542-706DAE77DDA3}">
      <dgm:prSet/>
      <dgm:spPr/>
      <dgm:t>
        <a:bodyPr/>
        <a:lstStyle/>
        <a:p>
          <a:endParaRPr lang="en-US"/>
        </a:p>
      </dgm:t>
    </dgm:pt>
    <dgm:pt modelId="{7CC679B3-158E-4045-8058-8076ABAC2200}">
      <dgm:prSet/>
      <dgm:spPr/>
      <dgm:t>
        <a:bodyPr/>
        <a:lstStyle/>
        <a:p>
          <a:r>
            <a:rPr lang="en-US"/>
            <a:t>Web</a:t>
          </a:r>
        </a:p>
      </dgm:t>
    </dgm:pt>
    <dgm:pt modelId="{1C43E70D-4657-457C-AD59-C447EEFA4E9D}" type="parTrans" cxnId="{125231D2-7519-4650-B996-4393BB920235}">
      <dgm:prSet/>
      <dgm:spPr/>
      <dgm:t>
        <a:bodyPr/>
        <a:lstStyle/>
        <a:p>
          <a:endParaRPr lang="en-US"/>
        </a:p>
      </dgm:t>
    </dgm:pt>
    <dgm:pt modelId="{5FFE9441-7D81-4F75-A10C-86FA68B2A911}" type="sibTrans" cxnId="{125231D2-7519-4650-B996-4393BB920235}">
      <dgm:prSet/>
      <dgm:spPr/>
      <dgm:t>
        <a:bodyPr/>
        <a:lstStyle/>
        <a:p>
          <a:endParaRPr lang="en-US"/>
        </a:p>
      </dgm:t>
    </dgm:pt>
    <dgm:pt modelId="{13018FD3-BDB1-4F4C-8113-B2F5442FCB33}">
      <dgm:prSet/>
      <dgm:spPr/>
      <dgm:t>
        <a:bodyPr/>
        <a:lstStyle/>
        <a:p>
          <a:r>
            <a:rPr lang="en-US"/>
            <a:t>ApiService</a:t>
          </a:r>
        </a:p>
      </dgm:t>
    </dgm:pt>
    <dgm:pt modelId="{1F800ECE-F84A-4C82-A8DF-C11EDC9F6034}" type="parTrans" cxnId="{A8E2301F-F07C-4C48-8AD0-AFD5D9614FFA}">
      <dgm:prSet/>
      <dgm:spPr/>
      <dgm:t>
        <a:bodyPr/>
        <a:lstStyle/>
        <a:p>
          <a:endParaRPr lang="en-US"/>
        </a:p>
      </dgm:t>
    </dgm:pt>
    <dgm:pt modelId="{74D48AF0-2C6B-491B-89E3-072BFC30273F}" type="sibTrans" cxnId="{A8E2301F-F07C-4C48-8AD0-AFD5D9614FFA}">
      <dgm:prSet/>
      <dgm:spPr/>
      <dgm:t>
        <a:bodyPr/>
        <a:lstStyle/>
        <a:p>
          <a:endParaRPr lang="en-US"/>
        </a:p>
      </dgm:t>
    </dgm:pt>
    <dgm:pt modelId="{0C828BAE-1689-454F-8C1D-6140AF99763B}">
      <dgm:prSet/>
      <dgm:spPr/>
      <dgm:t>
        <a:bodyPr/>
        <a:lstStyle/>
        <a:p>
          <a:r>
            <a:rPr lang="en-US"/>
            <a:t>ServiceDefaults</a:t>
          </a:r>
        </a:p>
      </dgm:t>
    </dgm:pt>
    <dgm:pt modelId="{82A95E40-9D80-4EBB-9DAB-C81078F08D52}" type="parTrans" cxnId="{C3A30E38-16FA-46DC-B8FC-FEF17CB5941D}">
      <dgm:prSet/>
      <dgm:spPr/>
      <dgm:t>
        <a:bodyPr/>
        <a:lstStyle/>
        <a:p>
          <a:endParaRPr lang="en-US"/>
        </a:p>
      </dgm:t>
    </dgm:pt>
    <dgm:pt modelId="{ED14BEC8-DB95-453E-AC59-904EE55E2F46}" type="sibTrans" cxnId="{C3A30E38-16FA-46DC-B8FC-FEF17CB5941D}">
      <dgm:prSet/>
      <dgm:spPr/>
      <dgm:t>
        <a:bodyPr/>
        <a:lstStyle/>
        <a:p>
          <a:endParaRPr lang="en-US"/>
        </a:p>
      </dgm:t>
    </dgm:pt>
    <dgm:pt modelId="{2FFCB73A-EEF4-40A9-A31A-481113FBCF3D}">
      <dgm:prSet/>
      <dgm:spPr/>
      <dgm:t>
        <a:bodyPr/>
        <a:lstStyle/>
        <a:p>
          <a:r>
            <a:rPr lang="en-US"/>
            <a:t>Web</a:t>
          </a:r>
        </a:p>
      </dgm:t>
    </dgm:pt>
    <dgm:pt modelId="{207310DF-C21F-4BC6-96BC-B0DBA4572AE9}" type="parTrans" cxnId="{BA7612E5-4AD0-4944-B474-C0834CD4604C}">
      <dgm:prSet/>
      <dgm:spPr/>
      <dgm:t>
        <a:bodyPr/>
        <a:lstStyle/>
        <a:p>
          <a:endParaRPr lang="en-US"/>
        </a:p>
      </dgm:t>
    </dgm:pt>
    <dgm:pt modelId="{0FF1587E-9E6F-4E25-8507-F206662487D3}" type="sibTrans" cxnId="{BA7612E5-4AD0-4944-B474-C0834CD4604C}">
      <dgm:prSet/>
      <dgm:spPr/>
      <dgm:t>
        <a:bodyPr/>
        <a:lstStyle/>
        <a:p>
          <a:endParaRPr lang="en-US"/>
        </a:p>
      </dgm:t>
    </dgm:pt>
    <dgm:pt modelId="{A75266FF-9E51-4B95-AE05-96C4CD37853D}">
      <dgm:prSet/>
      <dgm:spPr/>
      <dgm:t>
        <a:bodyPr/>
        <a:lstStyle/>
        <a:p>
          <a:r>
            <a:rPr lang="en-US"/>
            <a:t>ServiceDefaults</a:t>
          </a:r>
        </a:p>
      </dgm:t>
    </dgm:pt>
    <dgm:pt modelId="{3082C0C1-86F1-49B0-87D0-9E4F4E8715D2}" type="parTrans" cxnId="{109CE5DD-97B7-47EF-8858-06C179E5F34E}">
      <dgm:prSet/>
      <dgm:spPr/>
      <dgm:t>
        <a:bodyPr/>
        <a:lstStyle/>
        <a:p>
          <a:endParaRPr lang="en-US"/>
        </a:p>
      </dgm:t>
    </dgm:pt>
    <dgm:pt modelId="{E984768B-5466-4A55-B408-F9E0E3DA11A0}" type="sibTrans" cxnId="{109CE5DD-97B7-47EF-8858-06C179E5F34E}">
      <dgm:prSet/>
      <dgm:spPr/>
      <dgm:t>
        <a:bodyPr/>
        <a:lstStyle/>
        <a:p>
          <a:endParaRPr lang="en-US"/>
        </a:p>
      </dgm:t>
    </dgm:pt>
    <dgm:pt modelId="{B53B8CC1-2105-464B-BE73-976EBD87C4DC}" type="pres">
      <dgm:prSet presAssocID="{36D13C2D-4CE3-40AB-987B-901C0B70AF29}" presName="root" presStyleCnt="0">
        <dgm:presLayoutVars>
          <dgm:dir/>
          <dgm:resizeHandles val="exact"/>
        </dgm:presLayoutVars>
      </dgm:prSet>
      <dgm:spPr/>
    </dgm:pt>
    <dgm:pt modelId="{3DEFF875-1B90-4A0E-93DF-D4312BDCBA07}" type="pres">
      <dgm:prSet presAssocID="{D34B024E-54AC-4326-BBCF-364E916F7131}" presName="compNode" presStyleCnt="0"/>
      <dgm:spPr/>
    </dgm:pt>
    <dgm:pt modelId="{8647C939-95B7-41DD-8E3B-821BD9C58CCE}" type="pres">
      <dgm:prSet presAssocID="{D34B024E-54AC-4326-BBCF-364E916F7131}" presName="bgRect" presStyleLbl="bgShp" presStyleIdx="0" presStyleCnt="3"/>
      <dgm:spPr/>
    </dgm:pt>
    <dgm:pt modelId="{0EB11D34-2BBB-4E13-A43A-E77042046E56}" type="pres">
      <dgm:prSet presAssocID="{D34B024E-54AC-4326-BBCF-364E916F71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3FE9022-A1FC-412A-8399-EA8368167182}" type="pres">
      <dgm:prSet presAssocID="{D34B024E-54AC-4326-BBCF-364E916F7131}" presName="spaceRect" presStyleCnt="0"/>
      <dgm:spPr/>
    </dgm:pt>
    <dgm:pt modelId="{2404D39A-7271-40D8-9A15-FA024565741D}" type="pres">
      <dgm:prSet presAssocID="{D34B024E-54AC-4326-BBCF-364E916F7131}" presName="parTx" presStyleLbl="revTx" presStyleIdx="0" presStyleCnt="6">
        <dgm:presLayoutVars>
          <dgm:chMax val="0"/>
          <dgm:chPref val="0"/>
        </dgm:presLayoutVars>
      </dgm:prSet>
      <dgm:spPr/>
    </dgm:pt>
    <dgm:pt modelId="{923AEE8F-3E44-41D4-84A7-79DEEDC33EEC}" type="pres">
      <dgm:prSet presAssocID="{D34B024E-54AC-4326-BBCF-364E916F7131}" presName="desTx" presStyleLbl="revTx" presStyleIdx="1" presStyleCnt="6">
        <dgm:presLayoutVars/>
      </dgm:prSet>
      <dgm:spPr/>
    </dgm:pt>
    <dgm:pt modelId="{98387517-5932-45FA-8264-803BABD42DCC}" type="pres">
      <dgm:prSet presAssocID="{3E9408B1-1DCC-46D3-8E6C-EB505C7543FC}" presName="sibTrans" presStyleCnt="0"/>
      <dgm:spPr/>
    </dgm:pt>
    <dgm:pt modelId="{15226E80-13E7-4487-9FDE-BE0BAA9FD202}" type="pres">
      <dgm:prSet presAssocID="{13018FD3-BDB1-4F4C-8113-B2F5442FCB33}" presName="compNode" presStyleCnt="0"/>
      <dgm:spPr/>
    </dgm:pt>
    <dgm:pt modelId="{D9783FCB-D662-4D2D-AE0A-6E9AE846CF46}" type="pres">
      <dgm:prSet presAssocID="{13018FD3-BDB1-4F4C-8113-B2F5442FCB33}" presName="bgRect" presStyleLbl="bgShp" presStyleIdx="1" presStyleCnt="3"/>
      <dgm:spPr/>
    </dgm:pt>
    <dgm:pt modelId="{844AFCAF-5DEE-4FE6-B102-8716A6675441}" type="pres">
      <dgm:prSet presAssocID="{13018FD3-BDB1-4F4C-8113-B2F5442FCB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FC0160-37A2-402C-8279-8DD32F94761F}" type="pres">
      <dgm:prSet presAssocID="{13018FD3-BDB1-4F4C-8113-B2F5442FCB33}" presName="spaceRect" presStyleCnt="0"/>
      <dgm:spPr/>
    </dgm:pt>
    <dgm:pt modelId="{E7563E29-C7E0-46F5-9D21-F84F6C7B0517}" type="pres">
      <dgm:prSet presAssocID="{13018FD3-BDB1-4F4C-8113-B2F5442FCB33}" presName="parTx" presStyleLbl="revTx" presStyleIdx="2" presStyleCnt="6">
        <dgm:presLayoutVars>
          <dgm:chMax val="0"/>
          <dgm:chPref val="0"/>
        </dgm:presLayoutVars>
      </dgm:prSet>
      <dgm:spPr/>
    </dgm:pt>
    <dgm:pt modelId="{46547D6F-55E0-48E8-9D0A-4EBB6655DB89}" type="pres">
      <dgm:prSet presAssocID="{13018FD3-BDB1-4F4C-8113-B2F5442FCB33}" presName="desTx" presStyleLbl="revTx" presStyleIdx="3" presStyleCnt="6">
        <dgm:presLayoutVars/>
      </dgm:prSet>
      <dgm:spPr/>
    </dgm:pt>
    <dgm:pt modelId="{DB2E4BFC-3F43-4ECF-8A30-0588FA8373EF}" type="pres">
      <dgm:prSet presAssocID="{74D48AF0-2C6B-491B-89E3-072BFC30273F}" presName="sibTrans" presStyleCnt="0"/>
      <dgm:spPr/>
    </dgm:pt>
    <dgm:pt modelId="{428A66A1-D257-4090-8F8C-35CA869555D1}" type="pres">
      <dgm:prSet presAssocID="{2FFCB73A-EEF4-40A9-A31A-481113FBCF3D}" presName="compNode" presStyleCnt="0"/>
      <dgm:spPr/>
    </dgm:pt>
    <dgm:pt modelId="{994195AE-2013-4BF7-80B6-F6EB145197C6}" type="pres">
      <dgm:prSet presAssocID="{2FFCB73A-EEF4-40A9-A31A-481113FBCF3D}" presName="bgRect" presStyleLbl="bgShp" presStyleIdx="2" presStyleCnt="3"/>
      <dgm:spPr/>
    </dgm:pt>
    <dgm:pt modelId="{E32FBEB0-4F2C-4249-A6BD-B815005AA758}" type="pres">
      <dgm:prSet presAssocID="{2FFCB73A-EEF4-40A9-A31A-481113FBCF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316608A-3BAB-4D7E-B1C6-3402D35ECB0F}" type="pres">
      <dgm:prSet presAssocID="{2FFCB73A-EEF4-40A9-A31A-481113FBCF3D}" presName="spaceRect" presStyleCnt="0"/>
      <dgm:spPr/>
    </dgm:pt>
    <dgm:pt modelId="{8907949C-52C8-4764-912B-8231A5A2C989}" type="pres">
      <dgm:prSet presAssocID="{2FFCB73A-EEF4-40A9-A31A-481113FBCF3D}" presName="parTx" presStyleLbl="revTx" presStyleIdx="4" presStyleCnt="6">
        <dgm:presLayoutVars>
          <dgm:chMax val="0"/>
          <dgm:chPref val="0"/>
        </dgm:presLayoutVars>
      </dgm:prSet>
      <dgm:spPr/>
    </dgm:pt>
    <dgm:pt modelId="{196AB89D-06E2-44A6-B72E-67CDAC38AB11}" type="pres">
      <dgm:prSet presAssocID="{2FFCB73A-EEF4-40A9-A31A-481113FBCF3D}" presName="desTx" presStyleLbl="revTx" presStyleIdx="5" presStyleCnt="6">
        <dgm:presLayoutVars/>
      </dgm:prSet>
      <dgm:spPr/>
    </dgm:pt>
  </dgm:ptLst>
  <dgm:cxnLst>
    <dgm:cxn modelId="{A8E2301F-F07C-4C48-8AD0-AFD5D9614FFA}" srcId="{36D13C2D-4CE3-40AB-987B-901C0B70AF29}" destId="{13018FD3-BDB1-4F4C-8113-B2F5442FCB33}" srcOrd="1" destOrd="0" parTransId="{1F800ECE-F84A-4C82-A8DF-C11EDC9F6034}" sibTransId="{74D48AF0-2C6B-491B-89E3-072BFC30273F}"/>
    <dgm:cxn modelId="{C1581231-A8A3-45BD-8C15-F16BBEE39108}" type="presOf" srcId="{2FFCB73A-EEF4-40A9-A31A-481113FBCF3D}" destId="{8907949C-52C8-4764-912B-8231A5A2C989}" srcOrd="0" destOrd="0" presId="urn:microsoft.com/office/officeart/2018/2/layout/IconVerticalSolidList"/>
    <dgm:cxn modelId="{7A0A4631-92C2-473B-AE77-20A83C96CD72}" type="presOf" srcId="{36D13C2D-4CE3-40AB-987B-901C0B70AF29}" destId="{B53B8CC1-2105-464B-BE73-976EBD87C4DC}" srcOrd="0" destOrd="0" presId="urn:microsoft.com/office/officeart/2018/2/layout/IconVerticalSolidList"/>
    <dgm:cxn modelId="{C3A30E38-16FA-46DC-B8FC-FEF17CB5941D}" srcId="{13018FD3-BDB1-4F4C-8113-B2F5442FCB33}" destId="{0C828BAE-1689-454F-8C1D-6140AF99763B}" srcOrd="0" destOrd="0" parTransId="{82A95E40-9D80-4EBB-9DAB-C81078F08D52}" sibTransId="{ED14BEC8-DB95-453E-AC59-904EE55E2F46}"/>
    <dgm:cxn modelId="{3A940342-33FE-43F3-9542-706DAE77DDA3}" srcId="{D34B024E-54AC-4326-BBCF-364E916F7131}" destId="{6E6D0CC3-0A64-4DB3-B29A-D49F8D8EE904}" srcOrd="0" destOrd="0" parTransId="{0A182BA3-2EA0-45C2-BA22-5D87ABF9FBA1}" sibTransId="{E4E1FB2A-8A58-43E1-AB39-C022AF3DCCCE}"/>
    <dgm:cxn modelId="{E907EC7C-ADFF-4B8F-9560-5C3D570AF80D}" type="presOf" srcId="{D34B024E-54AC-4326-BBCF-364E916F7131}" destId="{2404D39A-7271-40D8-9A15-FA024565741D}" srcOrd="0" destOrd="0" presId="urn:microsoft.com/office/officeart/2018/2/layout/IconVerticalSolidList"/>
    <dgm:cxn modelId="{A88A7BA1-9E5C-4E9C-84E1-9DBDEBAE9E78}" type="presOf" srcId="{6E6D0CC3-0A64-4DB3-B29A-D49F8D8EE904}" destId="{923AEE8F-3E44-41D4-84A7-79DEEDC33EEC}" srcOrd="0" destOrd="0" presId="urn:microsoft.com/office/officeart/2018/2/layout/IconVerticalSolidList"/>
    <dgm:cxn modelId="{4DDCBEB2-459F-4985-8267-61B39F9EFE94}" type="presOf" srcId="{A75266FF-9E51-4B95-AE05-96C4CD37853D}" destId="{196AB89D-06E2-44A6-B72E-67CDAC38AB11}" srcOrd="0" destOrd="0" presId="urn:microsoft.com/office/officeart/2018/2/layout/IconVerticalSolidList"/>
    <dgm:cxn modelId="{7CC72CBC-788A-4C9B-B02D-E75827D6D29D}" srcId="{36D13C2D-4CE3-40AB-987B-901C0B70AF29}" destId="{D34B024E-54AC-4326-BBCF-364E916F7131}" srcOrd="0" destOrd="0" parTransId="{8A71B60C-6DFD-409F-82B1-4B3063C696AD}" sibTransId="{3E9408B1-1DCC-46D3-8E6C-EB505C7543FC}"/>
    <dgm:cxn modelId="{822271C0-ABDC-41AE-A026-3949FF465571}" type="presOf" srcId="{7CC679B3-158E-4045-8058-8076ABAC2200}" destId="{923AEE8F-3E44-41D4-84A7-79DEEDC33EEC}" srcOrd="0" destOrd="1" presId="urn:microsoft.com/office/officeart/2018/2/layout/IconVerticalSolidList"/>
    <dgm:cxn modelId="{125231D2-7519-4650-B996-4393BB920235}" srcId="{D34B024E-54AC-4326-BBCF-364E916F7131}" destId="{7CC679B3-158E-4045-8058-8076ABAC2200}" srcOrd="1" destOrd="0" parTransId="{1C43E70D-4657-457C-AD59-C447EEFA4E9D}" sibTransId="{5FFE9441-7D81-4F75-A10C-86FA68B2A911}"/>
    <dgm:cxn modelId="{109CE5DD-97B7-47EF-8858-06C179E5F34E}" srcId="{2FFCB73A-EEF4-40A9-A31A-481113FBCF3D}" destId="{A75266FF-9E51-4B95-AE05-96C4CD37853D}" srcOrd="0" destOrd="0" parTransId="{3082C0C1-86F1-49B0-87D0-9E4F4E8715D2}" sibTransId="{E984768B-5466-4A55-B408-F9E0E3DA11A0}"/>
    <dgm:cxn modelId="{590D76DE-BE48-4385-91AF-A0482A02E7BD}" type="presOf" srcId="{0C828BAE-1689-454F-8C1D-6140AF99763B}" destId="{46547D6F-55E0-48E8-9D0A-4EBB6655DB89}" srcOrd="0" destOrd="0" presId="urn:microsoft.com/office/officeart/2018/2/layout/IconVerticalSolidList"/>
    <dgm:cxn modelId="{BA7612E5-4AD0-4944-B474-C0834CD4604C}" srcId="{36D13C2D-4CE3-40AB-987B-901C0B70AF29}" destId="{2FFCB73A-EEF4-40A9-A31A-481113FBCF3D}" srcOrd="2" destOrd="0" parTransId="{207310DF-C21F-4BC6-96BC-B0DBA4572AE9}" sibTransId="{0FF1587E-9E6F-4E25-8507-F206662487D3}"/>
    <dgm:cxn modelId="{356FBDF8-BC76-43DE-88BF-C5207A826D93}" type="presOf" srcId="{13018FD3-BDB1-4F4C-8113-B2F5442FCB33}" destId="{E7563E29-C7E0-46F5-9D21-F84F6C7B0517}" srcOrd="0" destOrd="0" presId="urn:microsoft.com/office/officeart/2018/2/layout/IconVerticalSolidList"/>
    <dgm:cxn modelId="{A99D71B1-BC58-4340-B15C-3DAB2771535C}" type="presParOf" srcId="{B53B8CC1-2105-464B-BE73-976EBD87C4DC}" destId="{3DEFF875-1B90-4A0E-93DF-D4312BDCBA07}" srcOrd="0" destOrd="0" presId="urn:microsoft.com/office/officeart/2018/2/layout/IconVerticalSolidList"/>
    <dgm:cxn modelId="{0C28F7A9-641F-4773-928C-9DA64EC0D8A2}" type="presParOf" srcId="{3DEFF875-1B90-4A0E-93DF-D4312BDCBA07}" destId="{8647C939-95B7-41DD-8E3B-821BD9C58CCE}" srcOrd="0" destOrd="0" presId="urn:microsoft.com/office/officeart/2018/2/layout/IconVerticalSolidList"/>
    <dgm:cxn modelId="{B23A73FE-815A-4BD0-BDB7-F370862F480E}" type="presParOf" srcId="{3DEFF875-1B90-4A0E-93DF-D4312BDCBA07}" destId="{0EB11D34-2BBB-4E13-A43A-E77042046E56}" srcOrd="1" destOrd="0" presId="urn:microsoft.com/office/officeart/2018/2/layout/IconVerticalSolidList"/>
    <dgm:cxn modelId="{4F031442-B2CA-4E66-9F48-C31CFDED1DED}" type="presParOf" srcId="{3DEFF875-1B90-4A0E-93DF-D4312BDCBA07}" destId="{13FE9022-A1FC-412A-8399-EA8368167182}" srcOrd="2" destOrd="0" presId="urn:microsoft.com/office/officeart/2018/2/layout/IconVerticalSolidList"/>
    <dgm:cxn modelId="{EFC6E2D7-0FEA-4BD4-9C22-28FE35F4091B}" type="presParOf" srcId="{3DEFF875-1B90-4A0E-93DF-D4312BDCBA07}" destId="{2404D39A-7271-40D8-9A15-FA024565741D}" srcOrd="3" destOrd="0" presId="urn:microsoft.com/office/officeart/2018/2/layout/IconVerticalSolidList"/>
    <dgm:cxn modelId="{F88700F6-F727-4319-86A3-97C004FB446C}" type="presParOf" srcId="{3DEFF875-1B90-4A0E-93DF-D4312BDCBA07}" destId="{923AEE8F-3E44-41D4-84A7-79DEEDC33EEC}" srcOrd="4" destOrd="0" presId="urn:microsoft.com/office/officeart/2018/2/layout/IconVerticalSolidList"/>
    <dgm:cxn modelId="{938599E5-5E2F-4CDF-8043-172E88474A0A}" type="presParOf" srcId="{B53B8CC1-2105-464B-BE73-976EBD87C4DC}" destId="{98387517-5932-45FA-8264-803BABD42DCC}" srcOrd="1" destOrd="0" presId="urn:microsoft.com/office/officeart/2018/2/layout/IconVerticalSolidList"/>
    <dgm:cxn modelId="{8BD9B6BD-F26A-4F52-8813-1F49985D1733}" type="presParOf" srcId="{B53B8CC1-2105-464B-BE73-976EBD87C4DC}" destId="{15226E80-13E7-4487-9FDE-BE0BAA9FD202}" srcOrd="2" destOrd="0" presId="urn:microsoft.com/office/officeart/2018/2/layout/IconVerticalSolidList"/>
    <dgm:cxn modelId="{25F81B31-F46B-4BE7-876B-34C56AB3BEF6}" type="presParOf" srcId="{15226E80-13E7-4487-9FDE-BE0BAA9FD202}" destId="{D9783FCB-D662-4D2D-AE0A-6E9AE846CF46}" srcOrd="0" destOrd="0" presId="urn:microsoft.com/office/officeart/2018/2/layout/IconVerticalSolidList"/>
    <dgm:cxn modelId="{F0CAC2EF-A633-41BB-B7F1-78469854604F}" type="presParOf" srcId="{15226E80-13E7-4487-9FDE-BE0BAA9FD202}" destId="{844AFCAF-5DEE-4FE6-B102-8716A6675441}" srcOrd="1" destOrd="0" presId="urn:microsoft.com/office/officeart/2018/2/layout/IconVerticalSolidList"/>
    <dgm:cxn modelId="{74EDAC8D-DED7-4CFC-AAC4-DD60E10D17BA}" type="presParOf" srcId="{15226E80-13E7-4487-9FDE-BE0BAA9FD202}" destId="{86FC0160-37A2-402C-8279-8DD32F94761F}" srcOrd="2" destOrd="0" presId="urn:microsoft.com/office/officeart/2018/2/layout/IconVerticalSolidList"/>
    <dgm:cxn modelId="{9D701734-A4EF-4FCC-8041-B1D021E6772A}" type="presParOf" srcId="{15226E80-13E7-4487-9FDE-BE0BAA9FD202}" destId="{E7563E29-C7E0-46F5-9D21-F84F6C7B0517}" srcOrd="3" destOrd="0" presId="urn:microsoft.com/office/officeart/2018/2/layout/IconVerticalSolidList"/>
    <dgm:cxn modelId="{F40606CB-C006-44B9-9035-E5523107F79F}" type="presParOf" srcId="{15226E80-13E7-4487-9FDE-BE0BAA9FD202}" destId="{46547D6F-55E0-48E8-9D0A-4EBB6655DB89}" srcOrd="4" destOrd="0" presId="urn:microsoft.com/office/officeart/2018/2/layout/IconVerticalSolidList"/>
    <dgm:cxn modelId="{276E77CE-E8CE-499B-9F48-7BE69A37373B}" type="presParOf" srcId="{B53B8CC1-2105-464B-BE73-976EBD87C4DC}" destId="{DB2E4BFC-3F43-4ECF-8A30-0588FA8373EF}" srcOrd="3" destOrd="0" presId="urn:microsoft.com/office/officeart/2018/2/layout/IconVerticalSolidList"/>
    <dgm:cxn modelId="{D9738C08-F2F8-46B3-98ED-179D24B3B329}" type="presParOf" srcId="{B53B8CC1-2105-464B-BE73-976EBD87C4DC}" destId="{428A66A1-D257-4090-8F8C-35CA869555D1}" srcOrd="4" destOrd="0" presId="urn:microsoft.com/office/officeart/2018/2/layout/IconVerticalSolidList"/>
    <dgm:cxn modelId="{DCF25B92-6E22-4637-AF5D-EB04B3F906F0}" type="presParOf" srcId="{428A66A1-D257-4090-8F8C-35CA869555D1}" destId="{994195AE-2013-4BF7-80B6-F6EB145197C6}" srcOrd="0" destOrd="0" presId="urn:microsoft.com/office/officeart/2018/2/layout/IconVerticalSolidList"/>
    <dgm:cxn modelId="{355A4C7E-7EA7-4B30-88DA-770682196807}" type="presParOf" srcId="{428A66A1-D257-4090-8F8C-35CA869555D1}" destId="{E32FBEB0-4F2C-4249-A6BD-B815005AA758}" srcOrd="1" destOrd="0" presId="urn:microsoft.com/office/officeart/2018/2/layout/IconVerticalSolidList"/>
    <dgm:cxn modelId="{213901DA-2DB6-4897-9355-A06F6074020B}" type="presParOf" srcId="{428A66A1-D257-4090-8F8C-35CA869555D1}" destId="{C316608A-3BAB-4D7E-B1C6-3402D35ECB0F}" srcOrd="2" destOrd="0" presId="urn:microsoft.com/office/officeart/2018/2/layout/IconVerticalSolidList"/>
    <dgm:cxn modelId="{CEE5EF5A-2E3B-4204-9F53-56F7D17CA215}" type="presParOf" srcId="{428A66A1-D257-4090-8F8C-35CA869555D1}" destId="{8907949C-52C8-4764-912B-8231A5A2C989}" srcOrd="3" destOrd="0" presId="urn:microsoft.com/office/officeart/2018/2/layout/IconVerticalSolidList"/>
    <dgm:cxn modelId="{4BD681BB-7F3E-4B8B-A3CB-461B507A34F1}" type="presParOf" srcId="{428A66A1-D257-4090-8F8C-35CA869555D1}" destId="{196AB89D-06E2-44A6-B72E-67CDAC38AB1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108887-BC50-45CB-9817-7CDB8E575B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2860EE-A99B-4EBC-9206-2DFC1B370A95}">
      <dgm:prSet/>
      <dgm:spPr/>
      <dgm:t>
        <a:bodyPr/>
        <a:lstStyle/>
        <a:p>
          <a:r>
            <a:rPr lang="en-US"/>
            <a:t>Resources</a:t>
          </a:r>
        </a:p>
      </dgm:t>
    </dgm:pt>
    <dgm:pt modelId="{0BE8302A-EEEA-4E9C-A017-1D1346284F8E}" type="parTrans" cxnId="{46C39E1B-46EE-499A-8101-0C74357A69F1}">
      <dgm:prSet/>
      <dgm:spPr/>
      <dgm:t>
        <a:bodyPr/>
        <a:lstStyle/>
        <a:p>
          <a:endParaRPr lang="en-US"/>
        </a:p>
      </dgm:t>
    </dgm:pt>
    <dgm:pt modelId="{3388C78F-E01E-4EF8-B119-9AD117922941}" type="sibTrans" cxnId="{46C39E1B-46EE-499A-8101-0C74357A69F1}">
      <dgm:prSet/>
      <dgm:spPr/>
      <dgm:t>
        <a:bodyPr/>
        <a:lstStyle/>
        <a:p>
          <a:endParaRPr lang="en-US"/>
        </a:p>
      </dgm:t>
    </dgm:pt>
    <dgm:pt modelId="{8EEA0E48-67FC-4A16-BD69-610F3F54D4D7}">
      <dgm:prSet/>
      <dgm:spPr/>
      <dgm:t>
        <a:bodyPr/>
        <a:lstStyle/>
        <a:p>
          <a:r>
            <a:rPr lang="en-US"/>
            <a:t>Containers</a:t>
          </a:r>
        </a:p>
      </dgm:t>
    </dgm:pt>
    <dgm:pt modelId="{B032BDA6-E8D5-4FE7-A645-854C78A110F8}" type="parTrans" cxnId="{8E9C7ABD-108E-4038-BBCD-5CE7CFDAF653}">
      <dgm:prSet/>
      <dgm:spPr/>
      <dgm:t>
        <a:bodyPr/>
        <a:lstStyle/>
        <a:p>
          <a:endParaRPr lang="en-US"/>
        </a:p>
      </dgm:t>
    </dgm:pt>
    <dgm:pt modelId="{4A0130C8-4B0D-480F-9F56-11962241F19D}" type="sibTrans" cxnId="{8E9C7ABD-108E-4038-BBCD-5CE7CFDAF653}">
      <dgm:prSet/>
      <dgm:spPr/>
      <dgm:t>
        <a:bodyPr/>
        <a:lstStyle/>
        <a:p>
          <a:endParaRPr lang="en-US"/>
        </a:p>
      </dgm:t>
    </dgm:pt>
    <dgm:pt modelId="{17058B7D-6595-49AE-81A1-7FC7E326B638}">
      <dgm:prSet/>
      <dgm:spPr/>
      <dgm:t>
        <a:bodyPr/>
        <a:lstStyle/>
        <a:p>
          <a:r>
            <a:rPr lang="en-US"/>
            <a:t>Projects with endpoints</a:t>
          </a:r>
        </a:p>
      </dgm:t>
    </dgm:pt>
    <dgm:pt modelId="{933F57D2-7CA7-4CAC-93B6-6AF93EC33518}" type="parTrans" cxnId="{7FC264CA-B461-4E70-95C8-EF5EFF36408A}">
      <dgm:prSet/>
      <dgm:spPr/>
      <dgm:t>
        <a:bodyPr/>
        <a:lstStyle/>
        <a:p>
          <a:endParaRPr lang="en-US"/>
        </a:p>
      </dgm:t>
    </dgm:pt>
    <dgm:pt modelId="{6C5C9065-83DF-4076-82BE-3797962DFF36}" type="sibTrans" cxnId="{7FC264CA-B461-4E70-95C8-EF5EFF36408A}">
      <dgm:prSet/>
      <dgm:spPr/>
      <dgm:t>
        <a:bodyPr/>
        <a:lstStyle/>
        <a:p>
          <a:endParaRPr lang="en-US"/>
        </a:p>
      </dgm:t>
    </dgm:pt>
    <dgm:pt modelId="{4D9A2F83-7DDF-4C02-836E-E4869134F7FD}">
      <dgm:prSet/>
      <dgm:spPr/>
      <dgm:t>
        <a:bodyPr/>
        <a:lstStyle/>
        <a:p>
          <a:r>
            <a:rPr lang="en-US"/>
            <a:t>Monitoring</a:t>
          </a:r>
        </a:p>
      </dgm:t>
    </dgm:pt>
    <dgm:pt modelId="{B92E8F89-45B1-435B-ACFA-CCD10B48A6E5}" type="parTrans" cxnId="{58C58995-D1CF-4D00-A1D3-05A4A9476C8B}">
      <dgm:prSet/>
      <dgm:spPr/>
      <dgm:t>
        <a:bodyPr/>
        <a:lstStyle/>
        <a:p>
          <a:endParaRPr lang="en-US"/>
        </a:p>
      </dgm:t>
    </dgm:pt>
    <dgm:pt modelId="{1A1076AB-2491-42FA-ADEC-CB029174DEAD}" type="sibTrans" cxnId="{58C58995-D1CF-4D00-A1D3-05A4A9476C8B}">
      <dgm:prSet/>
      <dgm:spPr/>
      <dgm:t>
        <a:bodyPr/>
        <a:lstStyle/>
        <a:p>
          <a:endParaRPr lang="en-US"/>
        </a:p>
      </dgm:t>
    </dgm:pt>
    <dgm:pt modelId="{C5D9B5FF-DD12-4803-88F9-AADB583FC67B}">
      <dgm:prSet/>
      <dgm:spPr/>
      <dgm:t>
        <a:bodyPr/>
        <a:lstStyle/>
        <a:p>
          <a:r>
            <a:rPr lang="en-US"/>
            <a:t>Logs</a:t>
          </a:r>
        </a:p>
      </dgm:t>
    </dgm:pt>
    <dgm:pt modelId="{05E8F793-E5C5-4882-9892-67EDB15F3427}" type="parTrans" cxnId="{BBE26C89-73A0-47BB-9813-7323A8C064F0}">
      <dgm:prSet/>
      <dgm:spPr/>
      <dgm:t>
        <a:bodyPr/>
        <a:lstStyle/>
        <a:p>
          <a:endParaRPr lang="en-US"/>
        </a:p>
      </dgm:t>
    </dgm:pt>
    <dgm:pt modelId="{A7F98DEA-30A4-4E60-9779-75A77D649C7C}" type="sibTrans" cxnId="{BBE26C89-73A0-47BB-9813-7323A8C064F0}">
      <dgm:prSet/>
      <dgm:spPr/>
      <dgm:t>
        <a:bodyPr/>
        <a:lstStyle/>
        <a:p>
          <a:endParaRPr lang="en-US"/>
        </a:p>
      </dgm:t>
    </dgm:pt>
    <dgm:pt modelId="{63349682-2B97-4978-9048-EF39DD54BE8D}">
      <dgm:prSet/>
      <dgm:spPr/>
      <dgm:t>
        <a:bodyPr/>
        <a:lstStyle/>
        <a:p>
          <a:r>
            <a:rPr lang="en-US"/>
            <a:t>Structured Logs</a:t>
          </a:r>
        </a:p>
      </dgm:t>
    </dgm:pt>
    <dgm:pt modelId="{B350B13B-F028-447E-837D-F6EE89CF295E}" type="parTrans" cxnId="{4D6148D5-A273-4AEE-A899-7D58CD178E27}">
      <dgm:prSet/>
      <dgm:spPr/>
      <dgm:t>
        <a:bodyPr/>
        <a:lstStyle/>
        <a:p>
          <a:endParaRPr lang="en-US"/>
        </a:p>
      </dgm:t>
    </dgm:pt>
    <dgm:pt modelId="{4C074A63-571D-4754-9970-FD162A95A685}" type="sibTrans" cxnId="{4D6148D5-A273-4AEE-A899-7D58CD178E27}">
      <dgm:prSet/>
      <dgm:spPr/>
      <dgm:t>
        <a:bodyPr/>
        <a:lstStyle/>
        <a:p>
          <a:endParaRPr lang="en-US"/>
        </a:p>
      </dgm:t>
    </dgm:pt>
    <dgm:pt modelId="{049900A2-2787-4A5E-B405-C3C6063EA11B}">
      <dgm:prSet/>
      <dgm:spPr/>
      <dgm:t>
        <a:bodyPr/>
        <a:lstStyle/>
        <a:p>
          <a:r>
            <a:rPr lang="en-US"/>
            <a:t>Trace</a:t>
          </a:r>
        </a:p>
      </dgm:t>
    </dgm:pt>
    <dgm:pt modelId="{62359F04-4F91-4A5A-93BF-02C41D29DC2C}" type="parTrans" cxnId="{364FC86E-F8EA-433C-B499-AD8B7EF522C1}">
      <dgm:prSet/>
      <dgm:spPr/>
      <dgm:t>
        <a:bodyPr/>
        <a:lstStyle/>
        <a:p>
          <a:endParaRPr lang="en-US"/>
        </a:p>
      </dgm:t>
    </dgm:pt>
    <dgm:pt modelId="{4D85899D-ED1B-4748-BAA4-72096B2E4A0A}" type="sibTrans" cxnId="{364FC86E-F8EA-433C-B499-AD8B7EF522C1}">
      <dgm:prSet/>
      <dgm:spPr/>
      <dgm:t>
        <a:bodyPr/>
        <a:lstStyle/>
        <a:p>
          <a:endParaRPr lang="en-US"/>
        </a:p>
      </dgm:t>
    </dgm:pt>
    <dgm:pt modelId="{4D9DD1CF-C2BB-4171-A50A-DF7579165FBE}">
      <dgm:prSet/>
      <dgm:spPr/>
      <dgm:t>
        <a:bodyPr/>
        <a:lstStyle/>
        <a:p>
          <a:r>
            <a:rPr lang="en-US"/>
            <a:t>Metrics</a:t>
          </a:r>
        </a:p>
      </dgm:t>
    </dgm:pt>
    <dgm:pt modelId="{1E6E47B5-5114-442C-B67D-C05EAE90DA50}" type="parTrans" cxnId="{5077CF5E-9FE5-4ED2-8F3D-3A7D276B923B}">
      <dgm:prSet/>
      <dgm:spPr/>
      <dgm:t>
        <a:bodyPr/>
        <a:lstStyle/>
        <a:p>
          <a:endParaRPr lang="en-US"/>
        </a:p>
      </dgm:t>
    </dgm:pt>
    <dgm:pt modelId="{54488B03-B666-4C54-9FF3-0AC57724E89C}" type="sibTrans" cxnId="{5077CF5E-9FE5-4ED2-8F3D-3A7D276B923B}">
      <dgm:prSet/>
      <dgm:spPr/>
      <dgm:t>
        <a:bodyPr/>
        <a:lstStyle/>
        <a:p>
          <a:endParaRPr lang="en-US"/>
        </a:p>
      </dgm:t>
    </dgm:pt>
    <dgm:pt modelId="{8EAD8A5F-AA81-435D-BDE3-4CC2E5D1CB6C}">
      <dgm:prSet/>
      <dgm:spPr/>
      <dgm:t>
        <a:bodyPr/>
        <a:lstStyle/>
        <a:p>
          <a:r>
            <a:rPr lang="en-US"/>
            <a:t>Theme support</a:t>
          </a:r>
        </a:p>
      </dgm:t>
    </dgm:pt>
    <dgm:pt modelId="{11641CE5-15BF-49B9-ABF5-765E9F9CFD94}" type="parTrans" cxnId="{7D3867B4-D9A7-4536-9B4B-8BFBE67B3B2A}">
      <dgm:prSet/>
      <dgm:spPr/>
      <dgm:t>
        <a:bodyPr/>
        <a:lstStyle/>
        <a:p>
          <a:endParaRPr lang="en-US"/>
        </a:p>
      </dgm:t>
    </dgm:pt>
    <dgm:pt modelId="{22DE24CC-861E-4BBF-9D1B-222A7AEBF1D7}" type="sibTrans" cxnId="{7D3867B4-D9A7-4536-9B4B-8BFBE67B3B2A}">
      <dgm:prSet/>
      <dgm:spPr/>
      <dgm:t>
        <a:bodyPr/>
        <a:lstStyle/>
        <a:p>
          <a:endParaRPr lang="en-US"/>
        </a:p>
      </dgm:t>
    </dgm:pt>
    <dgm:pt modelId="{E8D2035E-68DB-4342-A218-C74F9B8979B8}" type="pres">
      <dgm:prSet presAssocID="{5C108887-BC50-45CB-9817-7CDB8E575BD8}" presName="root" presStyleCnt="0">
        <dgm:presLayoutVars>
          <dgm:dir/>
          <dgm:resizeHandles val="exact"/>
        </dgm:presLayoutVars>
      </dgm:prSet>
      <dgm:spPr/>
    </dgm:pt>
    <dgm:pt modelId="{4C5C15FF-599F-4CC8-809B-CCEEC3277693}" type="pres">
      <dgm:prSet presAssocID="{DE2860EE-A99B-4EBC-9206-2DFC1B370A95}" presName="compNode" presStyleCnt="0"/>
      <dgm:spPr/>
    </dgm:pt>
    <dgm:pt modelId="{897C7BDB-F584-4EB3-A19E-E72ACE69BD7C}" type="pres">
      <dgm:prSet presAssocID="{DE2860EE-A99B-4EBC-9206-2DFC1B370A95}" presName="bgRect" presStyleLbl="bgShp" presStyleIdx="0" presStyleCnt="3"/>
      <dgm:spPr/>
    </dgm:pt>
    <dgm:pt modelId="{39D986D2-CD73-4373-A58F-0FDF3727E0F2}" type="pres">
      <dgm:prSet presAssocID="{DE2860EE-A99B-4EBC-9206-2DFC1B370A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71B805-D3AD-4728-BC85-242A778BF16B}" type="pres">
      <dgm:prSet presAssocID="{DE2860EE-A99B-4EBC-9206-2DFC1B370A95}" presName="spaceRect" presStyleCnt="0"/>
      <dgm:spPr/>
    </dgm:pt>
    <dgm:pt modelId="{0F6A0625-5B6A-4847-AD4C-1E646BE8E4CE}" type="pres">
      <dgm:prSet presAssocID="{DE2860EE-A99B-4EBC-9206-2DFC1B370A95}" presName="parTx" presStyleLbl="revTx" presStyleIdx="0" presStyleCnt="5">
        <dgm:presLayoutVars>
          <dgm:chMax val="0"/>
          <dgm:chPref val="0"/>
        </dgm:presLayoutVars>
      </dgm:prSet>
      <dgm:spPr/>
    </dgm:pt>
    <dgm:pt modelId="{2F65D436-ED8A-46B9-85A6-1311D77CAA62}" type="pres">
      <dgm:prSet presAssocID="{DE2860EE-A99B-4EBC-9206-2DFC1B370A95}" presName="desTx" presStyleLbl="revTx" presStyleIdx="1" presStyleCnt="5">
        <dgm:presLayoutVars/>
      </dgm:prSet>
      <dgm:spPr/>
    </dgm:pt>
    <dgm:pt modelId="{A2774925-A629-4D0C-AF7D-11EF0460E96C}" type="pres">
      <dgm:prSet presAssocID="{3388C78F-E01E-4EF8-B119-9AD117922941}" presName="sibTrans" presStyleCnt="0"/>
      <dgm:spPr/>
    </dgm:pt>
    <dgm:pt modelId="{2A560727-C325-42D2-9F3C-48D0A3A612D0}" type="pres">
      <dgm:prSet presAssocID="{4D9A2F83-7DDF-4C02-836E-E4869134F7FD}" presName="compNode" presStyleCnt="0"/>
      <dgm:spPr/>
    </dgm:pt>
    <dgm:pt modelId="{7DFFE343-9102-4045-9254-B12BDF75934D}" type="pres">
      <dgm:prSet presAssocID="{4D9A2F83-7DDF-4C02-836E-E4869134F7FD}" presName="bgRect" presStyleLbl="bgShp" presStyleIdx="1" presStyleCnt="3"/>
      <dgm:spPr/>
    </dgm:pt>
    <dgm:pt modelId="{701E9422-2936-4AAB-84F2-18A1E8B340EB}" type="pres">
      <dgm:prSet presAssocID="{4D9A2F83-7DDF-4C02-836E-E4869134F7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1591DF9-ED45-4295-9419-7C8578F4B7C9}" type="pres">
      <dgm:prSet presAssocID="{4D9A2F83-7DDF-4C02-836E-E4869134F7FD}" presName="spaceRect" presStyleCnt="0"/>
      <dgm:spPr/>
    </dgm:pt>
    <dgm:pt modelId="{BD60D46E-F1A3-4166-B30D-4670D9988671}" type="pres">
      <dgm:prSet presAssocID="{4D9A2F83-7DDF-4C02-836E-E4869134F7FD}" presName="parTx" presStyleLbl="revTx" presStyleIdx="2" presStyleCnt="5">
        <dgm:presLayoutVars>
          <dgm:chMax val="0"/>
          <dgm:chPref val="0"/>
        </dgm:presLayoutVars>
      </dgm:prSet>
      <dgm:spPr/>
    </dgm:pt>
    <dgm:pt modelId="{6FDBA985-D1A7-429A-B09F-3F4690DCE920}" type="pres">
      <dgm:prSet presAssocID="{4D9A2F83-7DDF-4C02-836E-E4869134F7FD}" presName="desTx" presStyleLbl="revTx" presStyleIdx="3" presStyleCnt="5">
        <dgm:presLayoutVars/>
      </dgm:prSet>
      <dgm:spPr/>
    </dgm:pt>
    <dgm:pt modelId="{4015BC77-2747-4027-A82C-0C1492245AC2}" type="pres">
      <dgm:prSet presAssocID="{1A1076AB-2491-42FA-ADEC-CB029174DEAD}" presName="sibTrans" presStyleCnt="0"/>
      <dgm:spPr/>
    </dgm:pt>
    <dgm:pt modelId="{0C037408-1F9B-446C-907D-54AB4B8C418E}" type="pres">
      <dgm:prSet presAssocID="{8EAD8A5F-AA81-435D-BDE3-4CC2E5D1CB6C}" presName="compNode" presStyleCnt="0"/>
      <dgm:spPr/>
    </dgm:pt>
    <dgm:pt modelId="{4336CAC1-1D3D-4173-A890-C8D6AE476E10}" type="pres">
      <dgm:prSet presAssocID="{8EAD8A5F-AA81-435D-BDE3-4CC2E5D1CB6C}" presName="bgRect" presStyleLbl="bgShp" presStyleIdx="2" presStyleCnt="3"/>
      <dgm:spPr/>
    </dgm:pt>
    <dgm:pt modelId="{21B2A778-00D5-487C-9577-E6BED31DF026}" type="pres">
      <dgm:prSet presAssocID="{8EAD8A5F-AA81-435D-BDE3-4CC2E5D1CB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ED10E78-98AE-4C11-A5BF-047FD493F2B2}" type="pres">
      <dgm:prSet presAssocID="{8EAD8A5F-AA81-435D-BDE3-4CC2E5D1CB6C}" presName="spaceRect" presStyleCnt="0"/>
      <dgm:spPr/>
    </dgm:pt>
    <dgm:pt modelId="{B264C4EA-6DE9-46B6-859C-06CEB4A55B2B}" type="pres">
      <dgm:prSet presAssocID="{8EAD8A5F-AA81-435D-BDE3-4CC2E5D1CB6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6C39E1B-46EE-499A-8101-0C74357A69F1}" srcId="{5C108887-BC50-45CB-9817-7CDB8E575BD8}" destId="{DE2860EE-A99B-4EBC-9206-2DFC1B370A95}" srcOrd="0" destOrd="0" parTransId="{0BE8302A-EEEA-4E9C-A017-1D1346284F8E}" sibTransId="{3388C78F-E01E-4EF8-B119-9AD117922941}"/>
    <dgm:cxn modelId="{C88E9322-1666-4DAD-9978-599452631641}" type="presOf" srcId="{63349682-2B97-4978-9048-EF39DD54BE8D}" destId="{6FDBA985-D1A7-429A-B09F-3F4690DCE920}" srcOrd="0" destOrd="1" presId="urn:microsoft.com/office/officeart/2018/2/layout/IconVerticalSolidList"/>
    <dgm:cxn modelId="{CC1DAC38-0312-4969-9345-2A2C353DA0FC}" type="presOf" srcId="{4D9DD1CF-C2BB-4171-A50A-DF7579165FBE}" destId="{6FDBA985-D1A7-429A-B09F-3F4690DCE920}" srcOrd="0" destOrd="3" presId="urn:microsoft.com/office/officeart/2018/2/layout/IconVerticalSolidList"/>
    <dgm:cxn modelId="{4D10F338-92E5-457A-819C-BB355930642F}" type="presOf" srcId="{17058B7D-6595-49AE-81A1-7FC7E326B638}" destId="{2F65D436-ED8A-46B9-85A6-1311D77CAA62}" srcOrd="0" destOrd="1" presId="urn:microsoft.com/office/officeart/2018/2/layout/IconVerticalSolidList"/>
    <dgm:cxn modelId="{5077CF5E-9FE5-4ED2-8F3D-3A7D276B923B}" srcId="{4D9A2F83-7DDF-4C02-836E-E4869134F7FD}" destId="{4D9DD1CF-C2BB-4171-A50A-DF7579165FBE}" srcOrd="3" destOrd="0" parTransId="{1E6E47B5-5114-442C-B67D-C05EAE90DA50}" sibTransId="{54488B03-B666-4C54-9FF3-0AC57724E89C}"/>
    <dgm:cxn modelId="{63278963-FC28-4F5E-9124-7014E9FA0E17}" type="presOf" srcId="{5C108887-BC50-45CB-9817-7CDB8E575BD8}" destId="{E8D2035E-68DB-4342-A218-C74F9B8979B8}" srcOrd="0" destOrd="0" presId="urn:microsoft.com/office/officeart/2018/2/layout/IconVerticalSolidList"/>
    <dgm:cxn modelId="{E3FB1164-8348-491E-973A-0CF161EEFB3B}" type="presOf" srcId="{C5D9B5FF-DD12-4803-88F9-AADB583FC67B}" destId="{6FDBA985-D1A7-429A-B09F-3F4690DCE920}" srcOrd="0" destOrd="0" presId="urn:microsoft.com/office/officeart/2018/2/layout/IconVerticalSolidList"/>
    <dgm:cxn modelId="{6F3C4268-185E-4453-B3F2-46284EA586D7}" type="presOf" srcId="{049900A2-2787-4A5E-B405-C3C6063EA11B}" destId="{6FDBA985-D1A7-429A-B09F-3F4690DCE920}" srcOrd="0" destOrd="2" presId="urn:microsoft.com/office/officeart/2018/2/layout/IconVerticalSolidList"/>
    <dgm:cxn modelId="{364FC86E-F8EA-433C-B499-AD8B7EF522C1}" srcId="{4D9A2F83-7DDF-4C02-836E-E4869134F7FD}" destId="{049900A2-2787-4A5E-B405-C3C6063EA11B}" srcOrd="2" destOrd="0" parTransId="{62359F04-4F91-4A5A-93BF-02C41D29DC2C}" sibTransId="{4D85899D-ED1B-4748-BAA4-72096B2E4A0A}"/>
    <dgm:cxn modelId="{BBE26C89-73A0-47BB-9813-7323A8C064F0}" srcId="{4D9A2F83-7DDF-4C02-836E-E4869134F7FD}" destId="{C5D9B5FF-DD12-4803-88F9-AADB583FC67B}" srcOrd="0" destOrd="0" parTransId="{05E8F793-E5C5-4882-9892-67EDB15F3427}" sibTransId="{A7F98DEA-30A4-4E60-9779-75A77D649C7C}"/>
    <dgm:cxn modelId="{58C58995-D1CF-4D00-A1D3-05A4A9476C8B}" srcId="{5C108887-BC50-45CB-9817-7CDB8E575BD8}" destId="{4D9A2F83-7DDF-4C02-836E-E4869134F7FD}" srcOrd="1" destOrd="0" parTransId="{B92E8F89-45B1-435B-ACFA-CCD10B48A6E5}" sibTransId="{1A1076AB-2491-42FA-ADEC-CB029174DEAD}"/>
    <dgm:cxn modelId="{7D3867B4-D9A7-4536-9B4B-8BFBE67B3B2A}" srcId="{5C108887-BC50-45CB-9817-7CDB8E575BD8}" destId="{8EAD8A5F-AA81-435D-BDE3-4CC2E5D1CB6C}" srcOrd="2" destOrd="0" parTransId="{11641CE5-15BF-49B9-ABF5-765E9F9CFD94}" sibTransId="{22DE24CC-861E-4BBF-9D1B-222A7AEBF1D7}"/>
    <dgm:cxn modelId="{713936B5-B521-4DA7-8546-8B05B6CBCAA1}" type="presOf" srcId="{8EEA0E48-67FC-4A16-BD69-610F3F54D4D7}" destId="{2F65D436-ED8A-46B9-85A6-1311D77CAA62}" srcOrd="0" destOrd="0" presId="urn:microsoft.com/office/officeart/2018/2/layout/IconVerticalSolidList"/>
    <dgm:cxn modelId="{8E9C7ABD-108E-4038-BBCD-5CE7CFDAF653}" srcId="{DE2860EE-A99B-4EBC-9206-2DFC1B370A95}" destId="{8EEA0E48-67FC-4A16-BD69-610F3F54D4D7}" srcOrd="0" destOrd="0" parTransId="{B032BDA6-E8D5-4FE7-A645-854C78A110F8}" sibTransId="{4A0130C8-4B0D-480F-9F56-11962241F19D}"/>
    <dgm:cxn modelId="{7FC264CA-B461-4E70-95C8-EF5EFF36408A}" srcId="{DE2860EE-A99B-4EBC-9206-2DFC1B370A95}" destId="{17058B7D-6595-49AE-81A1-7FC7E326B638}" srcOrd="1" destOrd="0" parTransId="{933F57D2-7CA7-4CAC-93B6-6AF93EC33518}" sibTransId="{6C5C9065-83DF-4076-82BE-3797962DFF36}"/>
    <dgm:cxn modelId="{500CA3CE-BC4D-43E1-A124-000BE9CC1DE5}" type="presOf" srcId="{DE2860EE-A99B-4EBC-9206-2DFC1B370A95}" destId="{0F6A0625-5B6A-4847-AD4C-1E646BE8E4CE}" srcOrd="0" destOrd="0" presId="urn:microsoft.com/office/officeart/2018/2/layout/IconVerticalSolidList"/>
    <dgm:cxn modelId="{9B9EE5D1-E310-46FA-B13F-ACCFBC79CAC4}" type="presOf" srcId="{8EAD8A5F-AA81-435D-BDE3-4CC2E5D1CB6C}" destId="{B264C4EA-6DE9-46B6-859C-06CEB4A55B2B}" srcOrd="0" destOrd="0" presId="urn:microsoft.com/office/officeart/2018/2/layout/IconVerticalSolidList"/>
    <dgm:cxn modelId="{4D6148D5-A273-4AEE-A899-7D58CD178E27}" srcId="{4D9A2F83-7DDF-4C02-836E-E4869134F7FD}" destId="{63349682-2B97-4978-9048-EF39DD54BE8D}" srcOrd="1" destOrd="0" parTransId="{B350B13B-F028-447E-837D-F6EE89CF295E}" sibTransId="{4C074A63-571D-4754-9970-FD162A95A685}"/>
    <dgm:cxn modelId="{687474ED-8341-4933-BF54-2584E4413AF9}" type="presOf" srcId="{4D9A2F83-7DDF-4C02-836E-E4869134F7FD}" destId="{BD60D46E-F1A3-4166-B30D-4670D9988671}" srcOrd="0" destOrd="0" presId="urn:microsoft.com/office/officeart/2018/2/layout/IconVerticalSolidList"/>
    <dgm:cxn modelId="{12A05506-1C47-47BD-8B8B-08289166B242}" type="presParOf" srcId="{E8D2035E-68DB-4342-A218-C74F9B8979B8}" destId="{4C5C15FF-599F-4CC8-809B-CCEEC3277693}" srcOrd="0" destOrd="0" presId="urn:microsoft.com/office/officeart/2018/2/layout/IconVerticalSolidList"/>
    <dgm:cxn modelId="{FFC6246F-5061-48C7-AE4D-DB672E1D1DAC}" type="presParOf" srcId="{4C5C15FF-599F-4CC8-809B-CCEEC3277693}" destId="{897C7BDB-F584-4EB3-A19E-E72ACE69BD7C}" srcOrd="0" destOrd="0" presId="urn:microsoft.com/office/officeart/2018/2/layout/IconVerticalSolidList"/>
    <dgm:cxn modelId="{3BC1C5FD-E348-4DD7-A981-0ABBB54EB49D}" type="presParOf" srcId="{4C5C15FF-599F-4CC8-809B-CCEEC3277693}" destId="{39D986D2-CD73-4373-A58F-0FDF3727E0F2}" srcOrd="1" destOrd="0" presId="urn:microsoft.com/office/officeart/2018/2/layout/IconVerticalSolidList"/>
    <dgm:cxn modelId="{F85B6856-E3D3-4480-936F-6E0B4A7D64AA}" type="presParOf" srcId="{4C5C15FF-599F-4CC8-809B-CCEEC3277693}" destId="{4771B805-D3AD-4728-BC85-242A778BF16B}" srcOrd="2" destOrd="0" presId="urn:microsoft.com/office/officeart/2018/2/layout/IconVerticalSolidList"/>
    <dgm:cxn modelId="{579F3164-900B-459C-959C-3D4563B455D2}" type="presParOf" srcId="{4C5C15FF-599F-4CC8-809B-CCEEC3277693}" destId="{0F6A0625-5B6A-4847-AD4C-1E646BE8E4CE}" srcOrd="3" destOrd="0" presId="urn:microsoft.com/office/officeart/2018/2/layout/IconVerticalSolidList"/>
    <dgm:cxn modelId="{605B736D-E8E6-43AE-AC48-F81163F59BC4}" type="presParOf" srcId="{4C5C15FF-599F-4CC8-809B-CCEEC3277693}" destId="{2F65D436-ED8A-46B9-85A6-1311D77CAA62}" srcOrd="4" destOrd="0" presId="urn:microsoft.com/office/officeart/2018/2/layout/IconVerticalSolidList"/>
    <dgm:cxn modelId="{2FDEA31B-A341-4CC6-B51F-B7D411A46419}" type="presParOf" srcId="{E8D2035E-68DB-4342-A218-C74F9B8979B8}" destId="{A2774925-A629-4D0C-AF7D-11EF0460E96C}" srcOrd="1" destOrd="0" presId="urn:microsoft.com/office/officeart/2018/2/layout/IconVerticalSolidList"/>
    <dgm:cxn modelId="{5550A922-2EA5-461F-98C2-270003CBF7B5}" type="presParOf" srcId="{E8D2035E-68DB-4342-A218-C74F9B8979B8}" destId="{2A560727-C325-42D2-9F3C-48D0A3A612D0}" srcOrd="2" destOrd="0" presId="urn:microsoft.com/office/officeart/2018/2/layout/IconVerticalSolidList"/>
    <dgm:cxn modelId="{125493F5-B9C0-48AF-BE6B-FD5313A381DC}" type="presParOf" srcId="{2A560727-C325-42D2-9F3C-48D0A3A612D0}" destId="{7DFFE343-9102-4045-9254-B12BDF75934D}" srcOrd="0" destOrd="0" presId="urn:microsoft.com/office/officeart/2018/2/layout/IconVerticalSolidList"/>
    <dgm:cxn modelId="{829846F2-C540-43FB-A9D6-836BA0F7BC19}" type="presParOf" srcId="{2A560727-C325-42D2-9F3C-48D0A3A612D0}" destId="{701E9422-2936-4AAB-84F2-18A1E8B340EB}" srcOrd="1" destOrd="0" presId="urn:microsoft.com/office/officeart/2018/2/layout/IconVerticalSolidList"/>
    <dgm:cxn modelId="{D20ACDA7-7DDF-49C3-ACA9-E554FDEEB894}" type="presParOf" srcId="{2A560727-C325-42D2-9F3C-48D0A3A612D0}" destId="{01591DF9-ED45-4295-9419-7C8578F4B7C9}" srcOrd="2" destOrd="0" presId="urn:microsoft.com/office/officeart/2018/2/layout/IconVerticalSolidList"/>
    <dgm:cxn modelId="{090A07F7-DFB6-480B-BB64-0940EA63B723}" type="presParOf" srcId="{2A560727-C325-42D2-9F3C-48D0A3A612D0}" destId="{BD60D46E-F1A3-4166-B30D-4670D9988671}" srcOrd="3" destOrd="0" presId="urn:microsoft.com/office/officeart/2018/2/layout/IconVerticalSolidList"/>
    <dgm:cxn modelId="{6777F2C0-0892-43E6-85E6-B144F8607ED5}" type="presParOf" srcId="{2A560727-C325-42D2-9F3C-48D0A3A612D0}" destId="{6FDBA985-D1A7-429A-B09F-3F4690DCE920}" srcOrd="4" destOrd="0" presId="urn:microsoft.com/office/officeart/2018/2/layout/IconVerticalSolidList"/>
    <dgm:cxn modelId="{BE61A68D-67F9-43FF-8825-6F66A514B8EC}" type="presParOf" srcId="{E8D2035E-68DB-4342-A218-C74F9B8979B8}" destId="{4015BC77-2747-4027-A82C-0C1492245AC2}" srcOrd="3" destOrd="0" presId="urn:microsoft.com/office/officeart/2018/2/layout/IconVerticalSolidList"/>
    <dgm:cxn modelId="{7D18CBFE-5A79-48D2-9CDF-0E29FE989A17}" type="presParOf" srcId="{E8D2035E-68DB-4342-A218-C74F9B8979B8}" destId="{0C037408-1F9B-446C-907D-54AB4B8C418E}" srcOrd="4" destOrd="0" presId="urn:microsoft.com/office/officeart/2018/2/layout/IconVerticalSolidList"/>
    <dgm:cxn modelId="{F769D8A9-097F-4836-B38C-14EC6BBEC71D}" type="presParOf" srcId="{0C037408-1F9B-446C-907D-54AB4B8C418E}" destId="{4336CAC1-1D3D-4173-A890-C8D6AE476E10}" srcOrd="0" destOrd="0" presId="urn:microsoft.com/office/officeart/2018/2/layout/IconVerticalSolidList"/>
    <dgm:cxn modelId="{7A51C060-E899-459A-84D3-BF4888ACDED0}" type="presParOf" srcId="{0C037408-1F9B-446C-907D-54AB4B8C418E}" destId="{21B2A778-00D5-487C-9577-E6BED31DF026}" srcOrd="1" destOrd="0" presId="urn:microsoft.com/office/officeart/2018/2/layout/IconVerticalSolidList"/>
    <dgm:cxn modelId="{322B0310-BF88-48F1-BAE5-0BE469A79D23}" type="presParOf" srcId="{0C037408-1F9B-446C-907D-54AB4B8C418E}" destId="{5ED10E78-98AE-4C11-A5BF-047FD493F2B2}" srcOrd="2" destOrd="0" presId="urn:microsoft.com/office/officeart/2018/2/layout/IconVerticalSolidList"/>
    <dgm:cxn modelId="{20D82558-AB66-4F65-9500-172EB685C9F2}" type="presParOf" srcId="{0C037408-1F9B-446C-907D-54AB4B8C418E}" destId="{B264C4EA-6DE9-46B6-859C-06CEB4A55B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FB4F42-C99D-4F63-84AB-BDECB8D413D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35C3293-0DF8-48FE-A42D-53F48A14171F}">
      <dgm:prSet/>
      <dgm:spPr/>
      <dgm:t>
        <a:bodyPr/>
        <a:lstStyle/>
        <a:p>
          <a:r>
            <a:rPr lang="en-US"/>
            <a:t>AddServiceDefaults() method in each project</a:t>
          </a:r>
        </a:p>
      </dgm:t>
    </dgm:pt>
    <dgm:pt modelId="{80D3CB4B-721D-4E32-A7BF-1FD3E6ACE820}" type="parTrans" cxnId="{6B0AC495-5430-49BE-A70B-C5036367DDEC}">
      <dgm:prSet/>
      <dgm:spPr/>
      <dgm:t>
        <a:bodyPr/>
        <a:lstStyle/>
        <a:p>
          <a:endParaRPr lang="en-US"/>
        </a:p>
      </dgm:t>
    </dgm:pt>
    <dgm:pt modelId="{8F18E398-03D9-453A-8D2C-AEA23BF854F3}" type="sibTrans" cxnId="{6B0AC495-5430-49BE-A70B-C5036367DDEC}">
      <dgm:prSet/>
      <dgm:spPr/>
      <dgm:t>
        <a:bodyPr/>
        <a:lstStyle/>
        <a:p>
          <a:endParaRPr lang="en-US"/>
        </a:p>
      </dgm:t>
    </dgm:pt>
    <dgm:pt modelId="{2B5AD6A9-0E81-4FE7-9A37-D5F0A8EDEE7D}">
      <dgm:prSet/>
      <dgm:spPr/>
      <dgm:t>
        <a:bodyPr/>
        <a:lstStyle/>
        <a:p>
          <a:r>
            <a:rPr lang="en-US"/>
            <a:t>&lt;IsAspireSharedProject&gt;true&lt;/IsAspireSharedProject&gt; in csproj</a:t>
          </a:r>
        </a:p>
      </dgm:t>
    </dgm:pt>
    <dgm:pt modelId="{5270F5A5-1D05-4BBB-9441-11F338FA71B3}" type="parTrans" cxnId="{A0D64AC9-E9E0-4FFC-954E-783051B31A43}">
      <dgm:prSet/>
      <dgm:spPr/>
      <dgm:t>
        <a:bodyPr/>
        <a:lstStyle/>
        <a:p>
          <a:endParaRPr lang="en-US"/>
        </a:p>
      </dgm:t>
    </dgm:pt>
    <dgm:pt modelId="{ADB0C27F-8D61-484A-AD9A-71D1730425D2}" type="sibTrans" cxnId="{A0D64AC9-E9E0-4FFC-954E-783051B31A43}">
      <dgm:prSet/>
      <dgm:spPr/>
      <dgm:t>
        <a:bodyPr/>
        <a:lstStyle/>
        <a:p>
          <a:endParaRPr lang="en-US"/>
        </a:p>
      </dgm:t>
    </dgm:pt>
    <dgm:pt modelId="{1903CCDB-79F5-4D89-8377-EB1ED74FC923}">
      <dgm:prSet/>
      <dgm:spPr/>
      <dgm:t>
        <a:bodyPr/>
        <a:lstStyle/>
        <a:p>
          <a:r>
            <a:rPr lang="en-US"/>
            <a:t>ConfigureOpenTelemetry()</a:t>
          </a:r>
        </a:p>
      </dgm:t>
    </dgm:pt>
    <dgm:pt modelId="{6A3344DA-89A4-4B6C-AE9F-373C437D3376}" type="parTrans" cxnId="{3502E3D4-14A6-4C61-910F-08663900FDAD}">
      <dgm:prSet/>
      <dgm:spPr/>
      <dgm:t>
        <a:bodyPr/>
        <a:lstStyle/>
        <a:p>
          <a:endParaRPr lang="en-US"/>
        </a:p>
      </dgm:t>
    </dgm:pt>
    <dgm:pt modelId="{5E5DD2E9-7182-44AA-A7B0-31F7A21D00C1}" type="sibTrans" cxnId="{3502E3D4-14A6-4C61-910F-08663900FDAD}">
      <dgm:prSet/>
      <dgm:spPr/>
      <dgm:t>
        <a:bodyPr/>
        <a:lstStyle/>
        <a:p>
          <a:endParaRPr lang="en-US"/>
        </a:p>
      </dgm:t>
    </dgm:pt>
    <dgm:pt modelId="{1149A20D-8A78-4892-87AE-113B49DB4895}">
      <dgm:prSet/>
      <dgm:spPr/>
      <dgm:t>
        <a:bodyPr/>
        <a:lstStyle/>
        <a:p>
          <a:r>
            <a:rPr lang="en-US"/>
            <a:t>AddDefaultHealthChecks()</a:t>
          </a:r>
        </a:p>
      </dgm:t>
    </dgm:pt>
    <dgm:pt modelId="{BC53E89D-A855-4253-8120-0501281A1ED3}" type="parTrans" cxnId="{E3768479-DBD8-455E-810C-D9D09B60C3B4}">
      <dgm:prSet/>
      <dgm:spPr/>
      <dgm:t>
        <a:bodyPr/>
        <a:lstStyle/>
        <a:p>
          <a:endParaRPr lang="en-US"/>
        </a:p>
      </dgm:t>
    </dgm:pt>
    <dgm:pt modelId="{6DBEE3AD-EF68-404A-BA7E-AFE750DC4A71}" type="sibTrans" cxnId="{E3768479-DBD8-455E-810C-D9D09B60C3B4}">
      <dgm:prSet/>
      <dgm:spPr/>
      <dgm:t>
        <a:bodyPr/>
        <a:lstStyle/>
        <a:p>
          <a:endParaRPr lang="en-US"/>
        </a:p>
      </dgm:t>
    </dgm:pt>
    <dgm:pt modelId="{B9FE9E07-B40B-4359-B011-BA7C08FF23C1}">
      <dgm:prSet/>
      <dgm:spPr/>
      <dgm:t>
        <a:bodyPr/>
        <a:lstStyle/>
        <a:p>
          <a:r>
            <a:rPr lang="en-US"/>
            <a:t>ConfigureClientDefaults</a:t>
          </a:r>
        </a:p>
      </dgm:t>
    </dgm:pt>
    <dgm:pt modelId="{5424BD9E-00CE-4DE9-B593-67AB7BEC8B5B}" type="parTrans" cxnId="{5A6D78F5-9460-44A4-A7EB-3E66DE5396B2}">
      <dgm:prSet/>
      <dgm:spPr/>
      <dgm:t>
        <a:bodyPr/>
        <a:lstStyle/>
        <a:p>
          <a:endParaRPr lang="en-US"/>
        </a:p>
      </dgm:t>
    </dgm:pt>
    <dgm:pt modelId="{DCAC29E8-A6BA-4D9E-82F4-6FAB354F54B1}" type="sibTrans" cxnId="{5A6D78F5-9460-44A4-A7EB-3E66DE5396B2}">
      <dgm:prSet/>
      <dgm:spPr/>
      <dgm:t>
        <a:bodyPr/>
        <a:lstStyle/>
        <a:p>
          <a:endParaRPr lang="en-US"/>
        </a:p>
      </dgm:t>
    </dgm:pt>
    <dgm:pt modelId="{A310EC70-7DD1-4572-837D-99B79F5A941B}">
      <dgm:prSet/>
      <dgm:spPr/>
      <dgm:t>
        <a:bodyPr/>
        <a:lstStyle/>
        <a:p>
          <a:r>
            <a:rPr lang="en-US"/>
            <a:t>AddStandardResiliency()</a:t>
          </a:r>
        </a:p>
      </dgm:t>
    </dgm:pt>
    <dgm:pt modelId="{A72F2160-9000-4AE9-A4A1-1B075CF1B3C7}" type="parTrans" cxnId="{1E2C16E9-DFB2-44DC-981F-61BF0B259EBF}">
      <dgm:prSet/>
      <dgm:spPr/>
      <dgm:t>
        <a:bodyPr/>
        <a:lstStyle/>
        <a:p>
          <a:endParaRPr lang="en-US"/>
        </a:p>
      </dgm:t>
    </dgm:pt>
    <dgm:pt modelId="{AC7FC183-2ECF-4391-A245-C22A0F449FE1}" type="sibTrans" cxnId="{1E2C16E9-DFB2-44DC-981F-61BF0B259EBF}">
      <dgm:prSet/>
      <dgm:spPr/>
      <dgm:t>
        <a:bodyPr/>
        <a:lstStyle/>
        <a:p>
          <a:endParaRPr lang="en-US"/>
        </a:p>
      </dgm:t>
    </dgm:pt>
    <dgm:pt modelId="{AEAB6F5D-3B19-44DF-992E-D5A7BDC9AAFB}">
      <dgm:prSet/>
      <dgm:spPr/>
      <dgm:t>
        <a:bodyPr/>
        <a:lstStyle/>
        <a:p>
          <a:r>
            <a:rPr lang="en-US"/>
            <a:t>UseServiceDiscovery()</a:t>
          </a:r>
        </a:p>
      </dgm:t>
    </dgm:pt>
    <dgm:pt modelId="{6C689120-0A1D-49CF-9B31-3BD454A76478}" type="parTrans" cxnId="{2D292449-CCF5-4DA7-9B5D-68C28AAB36D1}">
      <dgm:prSet/>
      <dgm:spPr/>
      <dgm:t>
        <a:bodyPr/>
        <a:lstStyle/>
        <a:p>
          <a:endParaRPr lang="en-US"/>
        </a:p>
      </dgm:t>
    </dgm:pt>
    <dgm:pt modelId="{EA33FE04-0428-4063-B5BB-36FB8CE75555}" type="sibTrans" cxnId="{2D292449-CCF5-4DA7-9B5D-68C28AAB36D1}">
      <dgm:prSet/>
      <dgm:spPr/>
      <dgm:t>
        <a:bodyPr/>
        <a:lstStyle/>
        <a:p>
          <a:endParaRPr lang="en-US"/>
        </a:p>
      </dgm:t>
    </dgm:pt>
    <dgm:pt modelId="{5A5495FB-0270-4ACA-93F5-C41DC9455DDE}" type="pres">
      <dgm:prSet presAssocID="{B2FB4F42-C99D-4F63-84AB-BDECB8D413D2}" presName="linear" presStyleCnt="0">
        <dgm:presLayoutVars>
          <dgm:animLvl val="lvl"/>
          <dgm:resizeHandles val="exact"/>
        </dgm:presLayoutVars>
      </dgm:prSet>
      <dgm:spPr/>
    </dgm:pt>
    <dgm:pt modelId="{0E8064B4-BECC-488D-A742-834861C499FE}" type="pres">
      <dgm:prSet presAssocID="{E35C3293-0DF8-48FE-A42D-53F48A14171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E84696B-EBFB-4477-8070-7CE03CCACFCE}" type="pres">
      <dgm:prSet presAssocID="{8F18E398-03D9-453A-8D2C-AEA23BF854F3}" presName="spacer" presStyleCnt="0"/>
      <dgm:spPr/>
    </dgm:pt>
    <dgm:pt modelId="{967BA6C9-73C6-4C9C-A9B0-019C26C25C9C}" type="pres">
      <dgm:prSet presAssocID="{2B5AD6A9-0E81-4FE7-9A37-D5F0A8EDEE7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F80EE38-3371-42B8-A3E0-45766288F2FC}" type="pres">
      <dgm:prSet presAssocID="{ADB0C27F-8D61-484A-AD9A-71D1730425D2}" presName="spacer" presStyleCnt="0"/>
      <dgm:spPr/>
    </dgm:pt>
    <dgm:pt modelId="{5BD7E87F-9A55-44E2-98FB-DB1AB9B32660}" type="pres">
      <dgm:prSet presAssocID="{1903CCDB-79F5-4D89-8377-EB1ED74FC92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15C6E8-CE2B-4E6E-90EC-82F0672C96C8}" type="pres">
      <dgm:prSet presAssocID="{5E5DD2E9-7182-44AA-A7B0-31F7A21D00C1}" presName="spacer" presStyleCnt="0"/>
      <dgm:spPr/>
    </dgm:pt>
    <dgm:pt modelId="{6CF1B9CB-9828-49BA-8B32-5ACD6587B362}" type="pres">
      <dgm:prSet presAssocID="{1149A20D-8A78-4892-87AE-113B49DB489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724BA30-08BA-4753-BE17-0D300BC879C0}" type="pres">
      <dgm:prSet presAssocID="{6DBEE3AD-EF68-404A-BA7E-AFE750DC4A71}" presName="spacer" presStyleCnt="0"/>
      <dgm:spPr/>
    </dgm:pt>
    <dgm:pt modelId="{CDCB5E81-0F0C-4C82-9017-1DA4D116D514}" type="pres">
      <dgm:prSet presAssocID="{B9FE9E07-B40B-4359-B011-BA7C08FF23C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7EEA79F-0A05-45C0-BB5E-F0AFB49C2ABD}" type="pres">
      <dgm:prSet presAssocID="{B9FE9E07-B40B-4359-B011-BA7C08FF23C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833E703-9714-4525-8BFC-D3ED789B6D49}" type="presOf" srcId="{1903CCDB-79F5-4D89-8377-EB1ED74FC923}" destId="{5BD7E87F-9A55-44E2-98FB-DB1AB9B32660}" srcOrd="0" destOrd="0" presId="urn:microsoft.com/office/officeart/2005/8/layout/vList2"/>
    <dgm:cxn modelId="{A8D4EB03-5011-43F1-BD7A-C45553C49D72}" type="presOf" srcId="{1149A20D-8A78-4892-87AE-113B49DB4895}" destId="{6CF1B9CB-9828-49BA-8B32-5ACD6587B362}" srcOrd="0" destOrd="0" presId="urn:microsoft.com/office/officeart/2005/8/layout/vList2"/>
    <dgm:cxn modelId="{996D7D0C-6B18-4F28-B11A-18BD3ED3E788}" type="presOf" srcId="{B9FE9E07-B40B-4359-B011-BA7C08FF23C1}" destId="{CDCB5E81-0F0C-4C82-9017-1DA4D116D514}" srcOrd="0" destOrd="0" presId="urn:microsoft.com/office/officeart/2005/8/layout/vList2"/>
    <dgm:cxn modelId="{19B16945-4A2F-496D-9270-C00D57616EF3}" type="presOf" srcId="{B2FB4F42-C99D-4F63-84AB-BDECB8D413D2}" destId="{5A5495FB-0270-4ACA-93F5-C41DC9455DDE}" srcOrd="0" destOrd="0" presId="urn:microsoft.com/office/officeart/2005/8/layout/vList2"/>
    <dgm:cxn modelId="{2D292449-CCF5-4DA7-9B5D-68C28AAB36D1}" srcId="{B9FE9E07-B40B-4359-B011-BA7C08FF23C1}" destId="{AEAB6F5D-3B19-44DF-992E-D5A7BDC9AAFB}" srcOrd="1" destOrd="0" parTransId="{6C689120-0A1D-49CF-9B31-3BD454A76478}" sibTransId="{EA33FE04-0428-4063-B5BB-36FB8CE75555}"/>
    <dgm:cxn modelId="{29715D55-EDB8-4E14-A612-AF1D65D332B0}" type="presOf" srcId="{2B5AD6A9-0E81-4FE7-9A37-D5F0A8EDEE7D}" destId="{967BA6C9-73C6-4C9C-A9B0-019C26C25C9C}" srcOrd="0" destOrd="0" presId="urn:microsoft.com/office/officeart/2005/8/layout/vList2"/>
    <dgm:cxn modelId="{E3768479-DBD8-455E-810C-D9D09B60C3B4}" srcId="{B2FB4F42-C99D-4F63-84AB-BDECB8D413D2}" destId="{1149A20D-8A78-4892-87AE-113B49DB4895}" srcOrd="3" destOrd="0" parTransId="{BC53E89D-A855-4253-8120-0501281A1ED3}" sibTransId="{6DBEE3AD-EF68-404A-BA7E-AFE750DC4A71}"/>
    <dgm:cxn modelId="{47E3EA82-9D0B-4B57-AE2D-2C947DF0D11B}" type="presOf" srcId="{AEAB6F5D-3B19-44DF-992E-D5A7BDC9AAFB}" destId="{97EEA79F-0A05-45C0-BB5E-F0AFB49C2ABD}" srcOrd="0" destOrd="1" presId="urn:microsoft.com/office/officeart/2005/8/layout/vList2"/>
    <dgm:cxn modelId="{0F5A9B93-07B6-4B38-8039-1064618C5A1C}" type="presOf" srcId="{E35C3293-0DF8-48FE-A42D-53F48A14171F}" destId="{0E8064B4-BECC-488D-A742-834861C499FE}" srcOrd="0" destOrd="0" presId="urn:microsoft.com/office/officeart/2005/8/layout/vList2"/>
    <dgm:cxn modelId="{6B0AC495-5430-49BE-A70B-C5036367DDEC}" srcId="{B2FB4F42-C99D-4F63-84AB-BDECB8D413D2}" destId="{E35C3293-0DF8-48FE-A42D-53F48A14171F}" srcOrd="0" destOrd="0" parTransId="{80D3CB4B-721D-4E32-A7BF-1FD3E6ACE820}" sibTransId="{8F18E398-03D9-453A-8D2C-AEA23BF854F3}"/>
    <dgm:cxn modelId="{A0D64AC9-E9E0-4FFC-954E-783051B31A43}" srcId="{B2FB4F42-C99D-4F63-84AB-BDECB8D413D2}" destId="{2B5AD6A9-0E81-4FE7-9A37-D5F0A8EDEE7D}" srcOrd="1" destOrd="0" parTransId="{5270F5A5-1D05-4BBB-9441-11F338FA71B3}" sibTransId="{ADB0C27F-8D61-484A-AD9A-71D1730425D2}"/>
    <dgm:cxn modelId="{3502E3D4-14A6-4C61-910F-08663900FDAD}" srcId="{B2FB4F42-C99D-4F63-84AB-BDECB8D413D2}" destId="{1903CCDB-79F5-4D89-8377-EB1ED74FC923}" srcOrd="2" destOrd="0" parTransId="{6A3344DA-89A4-4B6C-AE9F-373C437D3376}" sibTransId="{5E5DD2E9-7182-44AA-A7B0-31F7A21D00C1}"/>
    <dgm:cxn modelId="{7596D6D6-2435-4D6E-9C88-618117E670D0}" type="presOf" srcId="{A310EC70-7DD1-4572-837D-99B79F5A941B}" destId="{97EEA79F-0A05-45C0-BB5E-F0AFB49C2ABD}" srcOrd="0" destOrd="0" presId="urn:microsoft.com/office/officeart/2005/8/layout/vList2"/>
    <dgm:cxn modelId="{1E2C16E9-DFB2-44DC-981F-61BF0B259EBF}" srcId="{B9FE9E07-B40B-4359-B011-BA7C08FF23C1}" destId="{A310EC70-7DD1-4572-837D-99B79F5A941B}" srcOrd="0" destOrd="0" parTransId="{A72F2160-9000-4AE9-A4A1-1B075CF1B3C7}" sibTransId="{AC7FC183-2ECF-4391-A245-C22A0F449FE1}"/>
    <dgm:cxn modelId="{5A6D78F5-9460-44A4-A7EB-3E66DE5396B2}" srcId="{B2FB4F42-C99D-4F63-84AB-BDECB8D413D2}" destId="{B9FE9E07-B40B-4359-B011-BA7C08FF23C1}" srcOrd="4" destOrd="0" parTransId="{5424BD9E-00CE-4DE9-B593-67AB7BEC8B5B}" sibTransId="{DCAC29E8-A6BA-4D9E-82F4-6FAB354F54B1}"/>
    <dgm:cxn modelId="{1054F14A-B798-411D-800C-E01C1BA911AE}" type="presParOf" srcId="{5A5495FB-0270-4ACA-93F5-C41DC9455DDE}" destId="{0E8064B4-BECC-488D-A742-834861C499FE}" srcOrd="0" destOrd="0" presId="urn:microsoft.com/office/officeart/2005/8/layout/vList2"/>
    <dgm:cxn modelId="{DB56E648-15A2-4025-8499-D3A7ACA8C454}" type="presParOf" srcId="{5A5495FB-0270-4ACA-93F5-C41DC9455DDE}" destId="{AE84696B-EBFB-4477-8070-7CE03CCACFCE}" srcOrd="1" destOrd="0" presId="urn:microsoft.com/office/officeart/2005/8/layout/vList2"/>
    <dgm:cxn modelId="{F2D1488E-1A3D-4E59-AA9E-08B26DA4CD71}" type="presParOf" srcId="{5A5495FB-0270-4ACA-93F5-C41DC9455DDE}" destId="{967BA6C9-73C6-4C9C-A9B0-019C26C25C9C}" srcOrd="2" destOrd="0" presId="urn:microsoft.com/office/officeart/2005/8/layout/vList2"/>
    <dgm:cxn modelId="{625E9012-A4DF-4FD2-9DFE-84A368A6EE75}" type="presParOf" srcId="{5A5495FB-0270-4ACA-93F5-C41DC9455DDE}" destId="{DF80EE38-3371-42B8-A3E0-45766288F2FC}" srcOrd="3" destOrd="0" presId="urn:microsoft.com/office/officeart/2005/8/layout/vList2"/>
    <dgm:cxn modelId="{81E3ACF4-D47B-4DC4-8487-DA0CCD7EB59E}" type="presParOf" srcId="{5A5495FB-0270-4ACA-93F5-C41DC9455DDE}" destId="{5BD7E87F-9A55-44E2-98FB-DB1AB9B32660}" srcOrd="4" destOrd="0" presId="urn:microsoft.com/office/officeart/2005/8/layout/vList2"/>
    <dgm:cxn modelId="{868FD553-D954-4E11-970A-309E429293DE}" type="presParOf" srcId="{5A5495FB-0270-4ACA-93F5-C41DC9455DDE}" destId="{B415C6E8-CE2B-4E6E-90EC-82F0672C96C8}" srcOrd="5" destOrd="0" presId="urn:microsoft.com/office/officeart/2005/8/layout/vList2"/>
    <dgm:cxn modelId="{9D5C86B8-6E18-48DD-992F-788EEAE46E26}" type="presParOf" srcId="{5A5495FB-0270-4ACA-93F5-C41DC9455DDE}" destId="{6CF1B9CB-9828-49BA-8B32-5ACD6587B362}" srcOrd="6" destOrd="0" presId="urn:microsoft.com/office/officeart/2005/8/layout/vList2"/>
    <dgm:cxn modelId="{3A414CAB-B735-4844-B429-8F33F24B779D}" type="presParOf" srcId="{5A5495FB-0270-4ACA-93F5-C41DC9455DDE}" destId="{D724BA30-08BA-4753-BE17-0D300BC879C0}" srcOrd="7" destOrd="0" presId="urn:microsoft.com/office/officeart/2005/8/layout/vList2"/>
    <dgm:cxn modelId="{CCADABDE-1AE4-48D6-AE7E-D550D1C5F9FE}" type="presParOf" srcId="{5A5495FB-0270-4ACA-93F5-C41DC9455DDE}" destId="{CDCB5E81-0F0C-4C82-9017-1DA4D116D514}" srcOrd="8" destOrd="0" presId="urn:microsoft.com/office/officeart/2005/8/layout/vList2"/>
    <dgm:cxn modelId="{57F67472-0489-4319-A205-F2C0D2D78DA6}" type="presParOf" srcId="{5A5495FB-0270-4ACA-93F5-C41DC9455DDE}" destId="{97EEA79F-0A05-45C0-BB5E-F0AFB49C2ABD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416CE4-152D-4A3A-8D7C-D6C79E58291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952450-046B-44CE-9446-027F4BD637DE}">
      <dgm:prSet/>
      <dgm:spPr/>
      <dgm:t>
        <a:bodyPr/>
        <a:lstStyle/>
        <a:p>
          <a:r>
            <a:rPr lang="en-US"/>
            <a:t>GET /health</a:t>
          </a:r>
        </a:p>
      </dgm:t>
    </dgm:pt>
    <dgm:pt modelId="{956A9696-120E-42CA-8C0F-CCC9597C433A}" type="parTrans" cxnId="{3F1FACB0-23EC-450A-AEC5-B70973B16E93}">
      <dgm:prSet/>
      <dgm:spPr/>
      <dgm:t>
        <a:bodyPr/>
        <a:lstStyle/>
        <a:p>
          <a:endParaRPr lang="en-US"/>
        </a:p>
      </dgm:t>
    </dgm:pt>
    <dgm:pt modelId="{43FE8CC2-60CD-4E47-8C5C-8C227F6A640F}" type="sibTrans" cxnId="{3F1FACB0-23EC-450A-AEC5-B70973B16E93}">
      <dgm:prSet/>
      <dgm:spPr/>
      <dgm:t>
        <a:bodyPr/>
        <a:lstStyle/>
        <a:p>
          <a:endParaRPr lang="en-US"/>
        </a:p>
      </dgm:t>
    </dgm:pt>
    <dgm:pt modelId="{FAED2E00-B73B-43A1-8BAA-8B62CF1AC710}">
      <dgm:prSet/>
      <dgm:spPr/>
      <dgm:t>
        <a:bodyPr/>
        <a:lstStyle/>
        <a:p>
          <a:r>
            <a:rPr lang="en-US"/>
            <a:t>GET /alive</a:t>
          </a:r>
        </a:p>
      </dgm:t>
    </dgm:pt>
    <dgm:pt modelId="{D5FE9F2C-E43E-44BA-A48C-7166F9EA2D49}" type="parTrans" cxnId="{3C04E606-EC43-4C53-9204-68F7E7B049AB}">
      <dgm:prSet/>
      <dgm:spPr/>
      <dgm:t>
        <a:bodyPr/>
        <a:lstStyle/>
        <a:p>
          <a:endParaRPr lang="en-US"/>
        </a:p>
      </dgm:t>
    </dgm:pt>
    <dgm:pt modelId="{8FD35C8C-DB07-429F-A776-5836637652EE}" type="sibTrans" cxnId="{3C04E606-EC43-4C53-9204-68F7E7B049AB}">
      <dgm:prSet/>
      <dgm:spPr/>
      <dgm:t>
        <a:bodyPr/>
        <a:lstStyle/>
        <a:p>
          <a:endParaRPr lang="en-US"/>
        </a:p>
      </dgm:t>
    </dgm:pt>
    <dgm:pt modelId="{FA07E451-27E3-40FB-B943-01595DB4B417}">
      <dgm:prSet/>
      <dgm:spPr/>
      <dgm:t>
        <a:bodyPr/>
        <a:lstStyle/>
        <a:p>
          <a:r>
            <a:rPr lang="en-US"/>
            <a:t>These also appear in the dashboard</a:t>
          </a:r>
        </a:p>
      </dgm:t>
    </dgm:pt>
    <dgm:pt modelId="{95662F0D-C74D-4C0E-A8E6-0FE33D40FEEA}" type="parTrans" cxnId="{EB4C3651-823A-46B0-86BE-E067694D995E}">
      <dgm:prSet/>
      <dgm:spPr/>
      <dgm:t>
        <a:bodyPr/>
        <a:lstStyle/>
        <a:p>
          <a:endParaRPr lang="en-US"/>
        </a:p>
      </dgm:t>
    </dgm:pt>
    <dgm:pt modelId="{56A6B48F-68B7-48BC-9771-058EA7062DD6}" type="sibTrans" cxnId="{EB4C3651-823A-46B0-86BE-E067694D995E}">
      <dgm:prSet/>
      <dgm:spPr/>
      <dgm:t>
        <a:bodyPr/>
        <a:lstStyle/>
        <a:p>
          <a:endParaRPr lang="en-US"/>
        </a:p>
      </dgm:t>
    </dgm:pt>
    <dgm:pt modelId="{D43661C7-12A6-443C-B4B1-44F52AAD792C}" type="pres">
      <dgm:prSet presAssocID="{55416CE4-152D-4A3A-8D7C-D6C79E58291E}" presName="linear" presStyleCnt="0">
        <dgm:presLayoutVars>
          <dgm:animLvl val="lvl"/>
          <dgm:resizeHandles val="exact"/>
        </dgm:presLayoutVars>
      </dgm:prSet>
      <dgm:spPr/>
    </dgm:pt>
    <dgm:pt modelId="{A9E96251-716A-4000-829A-846A3F60ECB7}" type="pres">
      <dgm:prSet presAssocID="{9F952450-046B-44CE-9446-027F4BD637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A381CB-DD66-406C-88DE-5F83BA77D8C4}" type="pres">
      <dgm:prSet presAssocID="{43FE8CC2-60CD-4E47-8C5C-8C227F6A640F}" presName="spacer" presStyleCnt="0"/>
      <dgm:spPr/>
    </dgm:pt>
    <dgm:pt modelId="{BCB230CB-AE48-43C2-8D22-123153CD344B}" type="pres">
      <dgm:prSet presAssocID="{FAED2E00-B73B-43A1-8BAA-8B62CF1AC7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FB27B4-992D-4B68-BE12-4E88A6ED6A24}" type="pres">
      <dgm:prSet presAssocID="{8FD35C8C-DB07-429F-A776-5836637652EE}" presName="spacer" presStyleCnt="0"/>
      <dgm:spPr/>
    </dgm:pt>
    <dgm:pt modelId="{7B57A027-D323-41EF-B1F7-82AFB602CCBB}" type="pres">
      <dgm:prSet presAssocID="{FA07E451-27E3-40FB-B943-01595DB4B41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C04E606-EC43-4C53-9204-68F7E7B049AB}" srcId="{55416CE4-152D-4A3A-8D7C-D6C79E58291E}" destId="{FAED2E00-B73B-43A1-8BAA-8B62CF1AC710}" srcOrd="1" destOrd="0" parTransId="{D5FE9F2C-E43E-44BA-A48C-7166F9EA2D49}" sibTransId="{8FD35C8C-DB07-429F-A776-5836637652EE}"/>
    <dgm:cxn modelId="{66070011-E916-442B-AB2F-F454043D103E}" type="presOf" srcId="{9F952450-046B-44CE-9446-027F4BD637DE}" destId="{A9E96251-716A-4000-829A-846A3F60ECB7}" srcOrd="0" destOrd="0" presId="urn:microsoft.com/office/officeart/2005/8/layout/vList2"/>
    <dgm:cxn modelId="{52D76E49-485D-4CDE-9959-C53C7B5351E0}" type="presOf" srcId="{FA07E451-27E3-40FB-B943-01595DB4B417}" destId="{7B57A027-D323-41EF-B1F7-82AFB602CCBB}" srcOrd="0" destOrd="0" presId="urn:microsoft.com/office/officeart/2005/8/layout/vList2"/>
    <dgm:cxn modelId="{EB4C3651-823A-46B0-86BE-E067694D995E}" srcId="{55416CE4-152D-4A3A-8D7C-D6C79E58291E}" destId="{FA07E451-27E3-40FB-B943-01595DB4B417}" srcOrd="2" destOrd="0" parTransId="{95662F0D-C74D-4C0E-A8E6-0FE33D40FEEA}" sibTransId="{56A6B48F-68B7-48BC-9771-058EA7062DD6}"/>
    <dgm:cxn modelId="{C61199A0-3EE3-48FE-BCB9-CB7E3E6CBFFA}" type="presOf" srcId="{FAED2E00-B73B-43A1-8BAA-8B62CF1AC710}" destId="{BCB230CB-AE48-43C2-8D22-123153CD344B}" srcOrd="0" destOrd="0" presId="urn:microsoft.com/office/officeart/2005/8/layout/vList2"/>
    <dgm:cxn modelId="{3F1FACB0-23EC-450A-AEC5-B70973B16E93}" srcId="{55416CE4-152D-4A3A-8D7C-D6C79E58291E}" destId="{9F952450-046B-44CE-9446-027F4BD637DE}" srcOrd="0" destOrd="0" parTransId="{956A9696-120E-42CA-8C0F-CCC9597C433A}" sibTransId="{43FE8CC2-60CD-4E47-8C5C-8C227F6A640F}"/>
    <dgm:cxn modelId="{A7E005BE-AEC0-4797-86A3-61A8F2B10C68}" type="presOf" srcId="{55416CE4-152D-4A3A-8D7C-D6C79E58291E}" destId="{D43661C7-12A6-443C-B4B1-44F52AAD792C}" srcOrd="0" destOrd="0" presId="urn:microsoft.com/office/officeart/2005/8/layout/vList2"/>
    <dgm:cxn modelId="{1B421EB9-8E50-4876-AF3D-7365E41B276F}" type="presParOf" srcId="{D43661C7-12A6-443C-B4B1-44F52AAD792C}" destId="{A9E96251-716A-4000-829A-846A3F60ECB7}" srcOrd="0" destOrd="0" presId="urn:microsoft.com/office/officeart/2005/8/layout/vList2"/>
    <dgm:cxn modelId="{3DA59444-1271-42B8-B5AC-A2A36BECFD05}" type="presParOf" srcId="{D43661C7-12A6-443C-B4B1-44F52AAD792C}" destId="{30A381CB-DD66-406C-88DE-5F83BA77D8C4}" srcOrd="1" destOrd="0" presId="urn:microsoft.com/office/officeart/2005/8/layout/vList2"/>
    <dgm:cxn modelId="{CFC333EA-2F39-460A-8E55-61E9C52F86D9}" type="presParOf" srcId="{D43661C7-12A6-443C-B4B1-44F52AAD792C}" destId="{BCB230CB-AE48-43C2-8D22-123153CD344B}" srcOrd="2" destOrd="0" presId="urn:microsoft.com/office/officeart/2005/8/layout/vList2"/>
    <dgm:cxn modelId="{D190C6A4-633F-4B1C-9412-08D54F9FB9DC}" type="presParOf" srcId="{D43661C7-12A6-443C-B4B1-44F52AAD792C}" destId="{72FB27B4-992D-4B68-BE12-4E88A6ED6A24}" srcOrd="3" destOrd="0" presId="urn:microsoft.com/office/officeart/2005/8/layout/vList2"/>
    <dgm:cxn modelId="{F1C0A8E7-504C-493E-B524-A4AB346A1BD0}" type="presParOf" srcId="{D43661C7-12A6-443C-B4B1-44F52AAD792C}" destId="{7B57A027-D323-41EF-B1F7-82AFB602CC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D068B-59B8-47E0-B54C-09D0D3FF9882}">
      <dsp:nvSpPr>
        <dsp:cNvPr id="0" name=""/>
        <dsp:cNvSpPr/>
      </dsp:nvSpPr>
      <dsp:spPr>
        <a:xfrm>
          <a:off x="2292974" y="1001955"/>
          <a:ext cx="1817905" cy="9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.NET Aspire as an opinionated, cloud-ready stack for building observable, production-ready, distributed applications</a:t>
          </a:r>
        </a:p>
      </dsp:txBody>
      <dsp:txXfrm>
        <a:off x="2319596" y="1028577"/>
        <a:ext cx="1764661" cy="855708"/>
      </dsp:txXfrm>
    </dsp:sp>
    <dsp:sp modelId="{28231C51-2CE0-4C8D-A956-783E43F445CF}">
      <dsp:nvSpPr>
        <dsp:cNvPr id="0" name=""/>
        <dsp:cNvSpPr/>
      </dsp:nvSpPr>
      <dsp:spPr>
        <a:xfrm>
          <a:off x="792474" y="2747771"/>
          <a:ext cx="1817905" cy="908952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Delivered through a collection of NuGet packages that handle specific cloud-native concerns</a:t>
          </a:r>
        </a:p>
      </dsp:txBody>
      <dsp:txXfrm>
        <a:off x="819096" y="2774393"/>
        <a:ext cx="1764661" cy="855708"/>
      </dsp:txXfrm>
    </dsp:sp>
    <dsp:sp modelId="{4E746E7A-ABFC-4580-8074-7B67DC189C32}">
      <dsp:nvSpPr>
        <dsp:cNvPr id="0" name=""/>
        <dsp:cNvSpPr/>
      </dsp:nvSpPr>
      <dsp:spPr>
        <a:xfrm>
          <a:off x="3854664" y="2747771"/>
          <a:ext cx="1817905" cy="90895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Open source on GitHub</a:t>
          </a:r>
        </a:p>
      </dsp:txBody>
      <dsp:txXfrm>
        <a:off x="3881286" y="2774393"/>
        <a:ext cx="1764661" cy="8557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4B9E4-2C72-4CEC-8338-A1DCA13A5496}">
      <dsp:nvSpPr>
        <dsp:cNvPr id="0" name=""/>
        <dsp:cNvSpPr/>
      </dsp:nvSpPr>
      <dsp:spPr>
        <a:xfrm>
          <a:off x="0" y="2423"/>
          <a:ext cx="2291120" cy="10594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Logging – baseline event logging</a:t>
          </a:r>
        </a:p>
      </dsp:txBody>
      <dsp:txXfrm>
        <a:off x="51717" y="54140"/>
        <a:ext cx="2187686" cy="955986"/>
      </dsp:txXfrm>
    </dsp:sp>
    <dsp:sp modelId="{36EBCEB5-4AE9-4D55-9CCA-803A64716372}">
      <dsp:nvSpPr>
        <dsp:cNvPr id="0" name=""/>
        <dsp:cNvSpPr/>
      </dsp:nvSpPr>
      <dsp:spPr>
        <a:xfrm>
          <a:off x="0" y="1114814"/>
          <a:ext cx="2291120" cy="105942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Tracing - correlates log events</a:t>
          </a:r>
        </a:p>
      </dsp:txBody>
      <dsp:txXfrm>
        <a:off x="51717" y="1166531"/>
        <a:ext cx="2187686" cy="955986"/>
      </dsp:txXfrm>
    </dsp:sp>
    <dsp:sp modelId="{071BFE84-D11E-4A87-94CC-FFA3E7D41D59}">
      <dsp:nvSpPr>
        <dsp:cNvPr id="0" name=""/>
        <dsp:cNvSpPr/>
      </dsp:nvSpPr>
      <dsp:spPr>
        <a:xfrm>
          <a:off x="0" y="2227205"/>
          <a:ext cx="2291120" cy="10594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Metrics – performance and health</a:t>
          </a:r>
        </a:p>
      </dsp:txBody>
      <dsp:txXfrm>
        <a:off x="51717" y="2278922"/>
        <a:ext cx="2187686" cy="955986"/>
      </dsp:txXfrm>
    </dsp:sp>
    <dsp:sp modelId="{FA251263-8059-4DA6-80EC-306A1A7D3048}">
      <dsp:nvSpPr>
        <dsp:cNvPr id="0" name=""/>
        <dsp:cNvSpPr/>
      </dsp:nvSpPr>
      <dsp:spPr>
        <a:xfrm>
          <a:off x="0" y="3339597"/>
          <a:ext cx="2291120" cy="105942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Supports Open Telemetry protocol (OLTP)</a:t>
          </a:r>
        </a:p>
      </dsp:txBody>
      <dsp:txXfrm>
        <a:off x="51717" y="3391314"/>
        <a:ext cx="2187686" cy="955986"/>
      </dsp:txXfrm>
    </dsp:sp>
    <dsp:sp modelId="{B829DDE1-4F40-405A-B451-01881D35685F}">
      <dsp:nvSpPr>
        <dsp:cNvPr id="0" name=""/>
        <dsp:cNvSpPr/>
      </dsp:nvSpPr>
      <dsp:spPr>
        <a:xfrm rot="5400000">
          <a:off x="3903904" y="2945147"/>
          <a:ext cx="847536" cy="407310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Azure Monitor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Promotheus</a:t>
          </a:r>
        </a:p>
      </dsp:txBody>
      <dsp:txXfrm rot="-5400000">
        <a:off x="2291121" y="4599304"/>
        <a:ext cx="4031730" cy="764790"/>
      </dsp:txXfrm>
    </dsp:sp>
    <dsp:sp modelId="{4CF7CBF0-A6D9-4E92-B200-2E8FA2AA884C}">
      <dsp:nvSpPr>
        <dsp:cNvPr id="0" name=""/>
        <dsp:cNvSpPr/>
      </dsp:nvSpPr>
      <dsp:spPr>
        <a:xfrm>
          <a:off x="0" y="4451988"/>
          <a:ext cx="2291120" cy="10594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QA or Production option to export telemetry</a:t>
          </a:r>
        </a:p>
      </dsp:txBody>
      <dsp:txXfrm>
        <a:off x="51717" y="4503705"/>
        <a:ext cx="2187686" cy="9559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6651A-4A4A-4568-81A4-4569326E2766}">
      <dsp:nvSpPr>
        <dsp:cNvPr id="0" name=""/>
        <dsp:cNvSpPr/>
      </dsp:nvSpPr>
      <dsp:spPr>
        <a:xfrm>
          <a:off x="0" y="123200"/>
          <a:ext cx="6364224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AspireShop</a:t>
          </a:r>
        </a:p>
      </dsp:txBody>
      <dsp:txXfrm>
        <a:off x="21075" y="144275"/>
        <a:ext cx="6322074" cy="389580"/>
      </dsp:txXfrm>
    </dsp:sp>
    <dsp:sp modelId="{EE58F4D6-43E4-44CF-9252-7AD39D587CCC}">
      <dsp:nvSpPr>
        <dsp:cNvPr id="0" name=""/>
        <dsp:cNvSpPr/>
      </dsp:nvSpPr>
      <dsp:spPr>
        <a:xfrm>
          <a:off x="0" y="606770"/>
          <a:ext cx="6364224" cy="431730"/>
        </a:xfrm>
        <a:prstGeom prst="roundRect">
          <a:avLst/>
        </a:prstGeom>
        <a:solidFill>
          <a:schemeClr val="accent5">
            <a:hueOff val="-675854"/>
            <a:satOff val="-1742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AspireWithDapr</a:t>
          </a:r>
        </a:p>
      </dsp:txBody>
      <dsp:txXfrm>
        <a:off x="21075" y="627845"/>
        <a:ext cx="6322074" cy="389580"/>
      </dsp:txXfrm>
    </dsp:sp>
    <dsp:sp modelId="{5DC89551-48D8-4EF4-BF88-E541506B634E}">
      <dsp:nvSpPr>
        <dsp:cNvPr id="0" name=""/>
        <dsp:cNvSpPr/>
      </dsp:nvSpPr>
      <dsp:spPr>
        <a:xfrm>
          <a:off x="0" y="1090340"/>
          <a:ext cx="6364224" cy="43173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AspireWithJavaScript</a:t>
          </a:r>
        </a:p>
      </dsp:txBody>
      <dsp:txXfrm>
        <a:off x="21075" y="1111415"/>
        <a:ext cx="6322074" cy="389580"/>
      </dsp:txXfrm>
    </dsp:sp>
    <dsp:sp modelId="{0C4C60C1-C0A5-41B9-B241-5E255D597F46}">
      <dsp:nvSpPr>
        <dsp:cNvPr id="0" name=""/>
        <dsp:cNvSpPr/>
      </dsp:nvSpPr>
      <dsp:spPr>
        <a:xfrm>
          <a:off x="0" y="1573910"/>
          <a:ext cx="6364224" cy="431730"/>
        </a:xfrm>
        <a:prstGeom prst="roundRect">
          <a:avLst/>
        </a:prstGeom>
        <a:solidFill>
          <a:schemeClr val="accent5">
            <a:hueOff val="-2027563"/>
            <a:satOff val="-5226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AspireWithNode</a:t>
          </a:r>
        </a:p>
      </dsp:txBody>
      <dsp:txXfrm>
        <a:off x="21075" y="1594985"/>
        <a:ext cx="6322074" cy="389580"/>
      </dsp:txXfrm>
    </dsp:sp>
    <dsp:sp modelId="{333E856F-0CA8-4565-8967-096AD7E4A0DF}">
      <dsp:nvSpPr>
        <dsp:cNvPr id="0" name=""/>
        <dsp:cNvSpPr/>
      </dsp:nvSpPr>
      <dsp:spPr>
        <a:xfrm>
          <a:off x="0" y="2057480"/>
          <a:ext cx="6364224" cy="43173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ClientAppsIntegration</a:t>
          </a:r>
        </a:p>
      </dsp:txBody>
      <dsp:txXfrm>
        <a:off x="21075" y="2078555"/>
        <a:ext cx="6322074" cy="389580"/>
      </dsp:txXfrm>
    </dsp:sp>
    <dsp:sp modelId="{9A9123F6-DA7B-445D-9B7E-04CA035CC996}">
      <dsp:nvSpPr>
        <dsp:cNvPr id="0" name=""/>
        <dsp:cNvSpPr/>
      </dsp:nvSpPr>
      <dsp:spPr>
        <a:xfrm>
          <a:off x="0" y="2541050"/>
          <a:ext cx="6364224" cy="4317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DatabaseContainers</a:t>
          </a:r>
        </a:p>
      </dsp:txBody>
      <dsp:txXfrm>
        <a:off x="21075" y="2562125"/>
        <a:ext cx="6322074" cy="389580"/>
      </dsp:txXfrm>
    </dsp:sp>
    <dsp:sp modelId="{07959A0F-D49B-45E5-A015-F798B42E044D}">
      <dsp:nvSpPr>
        <dsp:cNvPr id="0" name=""/>
        <dsp:cNvSpPr/>
      </dsp:nvSpPr>
      <dsp:spPr>
        <a:xfrm>
          <a:off x="0" y="3024620"/>
          <a:ext cx="6364224" cy="43173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DatabaseMigrations</a:t>
          </a:r>
        </a:p>
      </dsp:txBody>
      <dsp:txXfrm>
        <a:off x="21075" y="3045695"/>
        <a:ext cx="6322074" cy="389580"/>
      </dsp:txXfrm>
    </dsp:sp>
    <dsp:sp modelId="{918C1921-9CEB-4543-967F-1F2925872A22}">
      <dsp:nvSpPr>
        <dsp:cNvPr id="0" name=""/>
        <dsp:cNvSpPr/>
      </dsp:nvSpPr>
      <dsp:spPr>
        <a:xfrm>
          <a:off x="0" y="3508191"/>
          <a:ext cx="6364224" cy="431730"/>
        </a:xfrm>
        <a:prstGeom prst="roundRect">
          <a:avLst/>
        </a:prstGeom>
        <a:solidFill>
          <a:schemeClr val="accent5">
            <a:hueOff val="-4730980"/>
            <a:satOff val="-12193"/>
            <a:lumOff val="-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Metrics</a:t>
          </a:r>
        </a:p>
      </dsp:txBody>
      <dsp:txXfrm>
        <a:off x="21075" y="3529266"/>
        <a:ext cx="6322074" cy="389580"/>
      </dsp:txXfrm>
    </dsp:sp>
    <dsp:sp modelId="{D7C11CF3-A592-4F99-8FF2-79D1218F49E6}">
      <dsp:nvSpPr>
        <dsp:cNvPr id="0" name=""/>
        <dsp:cNvSpPr/>
      </dsp:nvSpPr>
      <dsp:spPr>
        <a:xfrm>
          <a:off x="0" y="3991761"/>
          <a:ext cx="6364224" cy="43173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OrleansVoting</a:t>
          </a:r>
        </a:p>
      </dsp:txBody>
      <dsp:txXfrm>
        <a:off x="21075" y="4012836"/>
        <a:ext cx="6322074" cy="389580"/>
      </dsp:txXfrm>
    </dsp:sp>
    <dsp:sp modelId="{6965FF86-637E-4343-8DEC-E57C0733C6AA}">
      <dsp:nvSpPr>
        <dsp:cNvPr id="0" name=""/>
        <dsp:cNvSpPr/>
      </dsp:nvSpPr>
      <dsp:spPr>
        <a:xfrm>
          <a:off x="0" y="4475331"/>
          <a:ext cx="6364224" cy="431730"/>
        </a:xfrm>
        <a:prstGeom prst="roundRect">
          <a:avLst/>
        </a:prstGeom>
        <a:solidFill>
          <a:schemeClr val="accent5">
            <a:hueOff val="-6082688"/>
            <a:satOff val="-15677"/>
            <a:lumOff val="-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StandaloneDashboard</a:t>
          </a:r>
        </a:p>
      </dsp:txBody>
      <dsp:txXfrm>
        <a:off x="21075" y="4496406"/>
        <a:ext cx="6322074" cy="389580"/>
      </dsp:txXfrm>
    </dsp:sp>
    <dsp:sp modelId="{10A6DA05-F1AD-460A-B210-DE9D4F0167D2}">
      <dsp:nvSpPr>
        <dsp:cNvPr id="0" name=""/>
        <dsp:cNvSpPr/>
      </dsp:nvSpPr>
      <dsp:spPr>
        <a:xfrm>
          <a:off x="0" y="4958901"/>
          <a:ext cx="6364224" cy="4317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VolumeMount</a:t>
          </a:r>
        </a:p>
      </dsp:txBody>
      <dsp:txXfrm>
        <a:off x="21075" y="4979976"/>
        <a:ext cx="6322074" cy="38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CEEBB-1DE0-4F2A-B434-39A0DFEC0BDE}">
      <dsp:nvSpPr>
        <dsp:cNvPr id="0" name=""/>
        <dsp:cNvSpPr/>
      </dsp:nvSpPr>
      <dsp:spPr>
        <a:xfrm rot="5400000">
          <a:off x="3616904" y="-1145400"/>
          <a:ext cx="1421534" cy="407310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Running and connecting multi-project applications and their dependencies</a:t>
          </a:r>
        </a:p>
      </dsp:txBody>
      <dsp:txXfrm rot="-5400000">
        <a:off x="2291120" y="249778"/>
        <a:ext cx="4003709" cy="1282746"/>
      </dsp:txXfrm>
    </dsp:sp>
    <dsp:sp modelId="{B2E90D06-48B8-4E49-8CF8-55D38EF22D2A}">
      <dsp:nvSpPr>
        <dsp:cNvPr id="0" name=""/>
        <dsp:cNvSpPr/>
      </dsp:nvSpPr>
      <dsp:spPr>
        <a:xfrm>
          <a:off x="0" y="2692"/>
          <a:ext cx="2291120" cy="17769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Orchestration</a:t>
          </a:r>
        </a:p>
      </dsp:txBody>
      <dsp:txXfrm>
        <a:off x="86742" y="89434"/>
        <a:ext cx="2117636" cy="1603434"/>
      </dsp:txXfrm>
    </dsp:sp>
    <dsp:sp modelId="{D5CA2CF0-32C2-43EB-B032-82816A96D173}">
      <dsp:nvSpPr>
        <dsp:cNvPr id="0" name=""/>
        <dsp:cNvSpPr/>
      </dsp:nvSpPr>
      <dsp:spPr>
        <a:xfrm rot="5400000">
          <a:off x="3616904" y="720364"/>
          <a:ext cx="1421534" cy="4073103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NuGet packages for commonly used services, such as Redis or Postgres</a:t>
          </a:r>
        </a:p>
      </dsp:txBody>
      <dsp:txXfrm rot="-5400000">
        <a:off x="2291120" y="2115542"/>
        <a:ext cx="4003709" cy="1282746"/>
      </dsp:txXfrm>
    </dsp:sp>
    <dsp:sp modelId="{C2F51D20-10B5-41DF-856D-A62F87FEE503}">
      <dsp:nvSpPr>
        <dsp:cNvPr id="0" name=""/>
        <dsp:cNvSpPr/>
      </dsp:nvSpPr>
      <dsp:spPr>
        <a:xfrm>
          <a:off x="0" y="1868456"/>
          <a:ext cx="2291120" cy="177691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Components</a:t>
          </a:r>
        </a:p>
      </dsp:txBody>
      <dsp:txXfrm>
        <a:off x="86742" y="1955198"/>
        <a:ext cx="2117636" cy="1603434"/>
      </dsp:txXfrm>
    </dsp:sp>
    <dsp:sp modelId="{8359CD95-0526-4FB6-8AEC-DECB981E5B90}">
      <dsp:nvSpPr>
        <dsp:cNvPr id="0" name=""/>
        <dsp:cNvSpPr/>
      </dsp:nvSpPr>
      <dsp:spPr>
        <a:xfrm rot="5400000">
          <a:off x="3616904" y="2586128"/>
          <a:ext cx="1421534" cy="4073103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Project templates and tooling experiences for Visual Studio and the dotnet CLI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Deployment helpers for multiple cloud vendors</a:t>
          </a:r>
        </a:p>
      </dsp:txBody>
      <dsp:txXfrm rot="-5400000">
        <a:off x="2291120" y="3981306"/>
        <a:ext cx="4003709" cy="1282746"/>
      </dsp:txXfrm>
    </dsp:sp>
    <dsp:sp modelId="{3347D449-25B4-4175-ABDB-1C02E4BAB6EB}">
      <dsp:nvSpPr>
        <dsp:cNvPr id="0" name=""/>
        <dsp:cNvSpPr/>
      </dsp:nvSpPr>
      <dsp:spPr>
        <a:xfrm>
          <a:off x="0" y="3734221"/>
          <a:ext cx="2291120" cy="177691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Tooling</a:t>
          </a:r>
        </a:p>
      </dsp:txBody>
      <dsp:txXfrm>
        <a:off x="86742" y="3820963"/>
        <a:ext cx="2117636" cy="1603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E9635-57EC-4C08-84CE-408C7D53A883}">
      <dsp:nvSpPr>
        <dsp:cNvPr id="0" name=""/>
        <dsp:cNvSpPr/>
      </dsp:nvSpPr>
      <dsp:spPr>
        <a:xfrm>
          <a:off x="776" y="2049952"/>
          <a:ext cx="2827853" cy="14139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Explanation of orchestration in the context of cloud-native applications</a:t>
          </a:r>
        </a:p>
      </dsp:txBody>
      <dsp:txXfrm>
        <a:off x="42188" y="2091364"/>
        <a:ext cx="2745029" cy="1331102"/>
      </dsp:txXfrm>
    </dsp:sp>
    <dsp:sp modelId="{F4871EBE-3290-42BB-B6B5-98F04641CA53}">
      <dsp:nvSpPr>
        <dsp:cNvPr id="0" name=""/>
        <dsp:cNvSpPr/>
      </dsp:nvSpPr>
      <dsp:spPr>
        <a:xfrm>
          <a:off x="3535593" y="2049952"/>
          <a:ext cx="2827853" cy="1413926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How .NET Aspire streamlines the configuration and interconnection of different parts of your cloud-native app</a:t>
          </a:r>
        </a:p>
      </dsp:txBody>
      <dsp:txXfrm>
        <a:off x="3577005" y="2091364"/>
        <a:ext cx="2745029" cy="13311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5EE66-FA72-46BC-8F22-C6A28905A879}">
      <dsp:nvSpPr>
        <dsp:cNvPr id="0" name=""/>
        <dsp:cNvSpPr/>
      </dsp:nvSpPr>
      <dsp:spPr>
        <a:xfrm rot="5400000">
          <a:off x="3796750" y="-1370139"/>
          <a:ext cx="1061843" cy="407310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17.10.0 Preview 4.0</a:t>
          </a:r>
        </a:p>
      </dsp:txBody>
      <dsp:txXfrm rot="-5400000">
        <a:off x="2291121" y="187325"/>
        <a:ext cx="4021268" cy="958173"/>
      </dsp:txXfrm>
    </dsp:sp>
    <dsp:sp modelId="{264309C3-E756-48B9-8E61-A5B8E1733F77}">
      <dsp:nvSpPr>
        <dsp:cNvPr id="0" name=""/>
        <dsp:cNvSpPr/>
      </dsp:nvSpPr>
      <dsp:spPr>
        <a:xfrm>
          <a:off x="0" y="2759"/>
          <a:ext cx="2291120" cy="1327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Visual Studio 2022 Preview (VS Code supported also)</a:t>
          </a:r>
        </a:p>
      </dsp:txBody>
      <dsp:txXfrm>
        <a:off x="64794" y="67553"/>
        <a:ext cx="2161532" cy="1197716"/>
      </dsp:txXfrm>
    </dsp:sp>
    <dsp:sp modelId="{EBBDB49D-5E19-4803-9DAF-B2083923B667}">
      <dsp:nvSpPr>
        <dsp:cNvPr id="0" name=""/>
        <dsp:cNvSpPr/>
      </dsp:nvSpPr>
      <dsp:spPr>
        <a:xfrm rot="5400000">
          <a:off x="3796750" y="23529"/>
          <a:ext cx="1061843" cy="4073103"/>
        </a:xfrm>
        <a:prstGeom prst="round2Same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dotnet workload list</a:t>
          </a:r>
        </a:p>
      </dsp:txBody>
      <dsp:txXfrm rot="-5400000">
        <a:off x="2291121" y="1580994"/>
        <a:ext cx="4021268" cy="958173"/>
      </dsp:txXfrm>
    </dsp:sp>
    <dsp:sp modelId="{8F1192F2-60B2-43CE-A64F-90D954695FE6}">
      <dsp:nvSpPr>
        <dsp:cNvPr id="0" name=""/>
        <dsp:cNvSpPr/>
      </dsp:nvSpPr>
      <dsp:spPr>
        <a:xfrm>
          <a:off x="0" y="1396429"/>
          <a:ext cx="2291120" cy="132730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Command line</a:t>
          </a:r>
        </a:p>
      </dsp:txBody>
      <dsp:txXfrm>
        <a:off x="64794" y="1461223"/>
        <a:ext cx="2161532" cy="1197716"/>
      </dsp:txXfrm>
    </dsp:sp>
    <dsp:sp modelId="{FB4EA8BD-84D7-4133-9042-DD49E7BB21D6}">
      <dsp:nvSpPr>
        <dsp:cNvPr id="0" name=""/>
        <dsp:cNvSpPr/>
      </dsp:nvSpPr>
      <dsp:spPr>
        <a:xfrm rot="5400000">
          <a:off x="3796750" y="1417199"/>
          <a:ext cx="1061843" cy="4073103"/>
        </a:xfrm>
        <a:prstGeom prst="round2Same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hlinkClick xmlns:r="http://schemas.openxmlformats.org/officeDocument/2006/relationships" r:id="rId1"/>
            </a:rPr>
            <a:t>https://github.com/dotnet/aspire-samples</a:t>
          </a:r>
          <a:endParaRPr lang="en-US" sz="1900" kern="1200"/>
        </a:p>
      </dsp:txBody>
      <dsp:txXfrm rot="-5400000">
        <a:off x="2291121" y="2974664"/>
        <a:ext cx="4021268" cy="958173"/>
      </dsp:txXfrm>
    </dsp:sp>
    <dsp:sp modelId="{8C29D31F-1A63-4B5B-AE51-FCBDADE58AB3}">
      <dsp:nvSpPr>
        <dsp:cNvPr id="0" name=""/>
        <dsp:cNvSpPr/>
      </dsp:nvSpPr>
      <dsp:spPr>
        <a:xfrm>
          <a:off x="0" y="2790098"/>
          <a:ext cx="2291120" cy="132730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Aspire Samples </a:t>
          </a:r>
        </a:p>
      </dsp:txBody>
      <dsp:txXfrm>
        <a:off x="64794" y="2854892"/>
        <a:ext cx="2161532" cy="1197716"/>
      </dsp:txXfrm>
    </dsp:sp>
    <dsp:sp modelId="{16A46523-B21E-468A-84A4-8009A71C7D35}">
      <dsp:nvSpPr>
        <dsp:cNvPr id="0" name=""/>
        <dsp:cNvSpPr/>
      </dsp:nvSpPr>
      <dsp:spPr>
        <a:xfrm rot="5400000">
          <a:off x="3796750" y="2810868"/>
          <a:ext cx="1061843" cy="4073103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Or </a:t>
          </a:r>
          <a:r>
            <a:rPr lang="en-US" sz="1900" kern="1200" err="1"/>
            <a:t>Podman</a:t>
          </a:r>
          <a:endParaRPr lang="en-US" sz="1900" kern="1200"/>
        </a:p>
      </dsp:txBody>
      <dsp:txXfrm rot="-5400000">
        <a:off x="2291121" y="4368333"/>
        <a:ext cx="4021268" cy="958173"/>
      </dsp:txXfrm>
    </dsp:sp>
    <dsp:sp modelId="{5C1A2D45-37B8-4229-B880-2AFD5188AA00}">
      <dsp:nvSpPr>
        <dsp:cNvPr id="0" name=""/>
        <dsp:cNvSpPr/>
      </dsp:nvSpPr>
      <dsp:spPr>
        <a:xfrm>
          <a:off x="0" y="4183768"/>
          <a:ext cx="2291120" cy="132730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Docker Desktop</a:t>
          </a:r>
        </a:p>
      </dsp:txBody>
      <dsp:txXfrm>
        <a:off x="64794" y="4248562"/>
        <a:ext cx="2161532" cy="11977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1AD9-70A3-4959-BD1F-A62D86680C53}">
      <dsp:nvSpPr>
        <dsp:cNvPr id="0" name=""/>
        <dsp:cNvSpPr/>
      </dsp:nvSpPr>
      <dsp:spPr>
        <a:xfrm rot="5400000">
          <a:off x="3796750" y="-1370139"/>
          <a:ext cx="1061843" cy="407310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Blazor web app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Minimal API back end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Docker REDIS cache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Includes host and service</a:t>
          </a:r>
        </a:p>
      </dsp:txBody>
      <dsp:txXfrm rot="-5400000">
        <a:off x="2291121" y="187325"/>
        <a:ext cx="4021268" cy="958173"/>
      </dsp:txXfrm>
    </dsp:sp>
    <dsp:sp modelId="{252E29F8-5DC4-4CA1-B5A2-300DBB78EB9B}">
      <dsp:nvSpPr>
        <dsp:cNvPr id="0" name=""/>
        <dsp:cNvSpPr/>
      </dsp:nvSpPr>
      <dsp:spPr>
        <a:xfrm>
          <a:off x="0" y="2759"/>
          <a:ext cx="2291120" cy="1327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Aspire Starter Application</a:t>
          </a:r>
        </a:p>
      </dsp:txBody>
      <dsp:txXfrm>
        <a:off x="64794" y="67553"/>
        <a:ext cx="2161532" cy="1197716"/>
      </dsp:txXfrm>
    </dsp:sp>
    <dsp:sp modelId="{65E37BA0-D269-4B64-884E-4893D910D487}">
      <dsp:nvSpPr>
        <dsp:cNvPr id="0" name=""/>
        <dsp:cNvSpPr/>
      </dsp:nvSpPr>
      <dsp:spPr>
        <a:xfrm rot="5400000">
          <a:off x="3796750" y="23529"/>
          <a:ext cx="1061843" cy="4073103"/>
        </a:xfrm>
        <a:prstGeom prst="round2Same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Includes host and service</a:t>
          </a:r>
        </a:p>
      </dsp:txBody>
      <dsp:txXfrm rot="-5400000">
        <a:off x="2291121" y="1580994"/>
        <a:ext cx="4021268" cy="958173"/>
      </dsp:txXfrm>
    </dsp:sp>
    <dsp:sp modelId="{7F9F7C84-815C-4E54-81E3-F9B4F23B6430}">
      <dsp:nvSpPr>
        <dsp:cNvPr id="0" name=""/>
        <dsp:cNvSpPr/>
      </dsp:nvSpPr>
      <dsp:spPr>
        <a:xfrm>
          <a:off x="0" y="1396429"/>
          <a:ext cx="2291120" cy="132730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.NET Aspire</a:t>
          </a:r>
          <a:r>
            <a:rPr lang="en-US" sz="2600" kern="1200" baseline="0"/>
            <a:t> Application</a:t>
          </a:r>
          <a:endParaRPr lang="en-US" sz="2600" kern="1200"/>
        </a:p>
      </dsp:txBody>
      <dsp:txXfrm>
        <a:off x="64794" y="1461223"/>
        <a:ext cx="2161532" cy="1197716"/>
      </dsp:txXfrm>
    </dsp:sp>
    <dsp:sp modelId="{D1C6D5F7-9D8E-4E78-984D-B3992357D5B7}">
      <dsp:nvSpPr>
        <dsp:cNvPr id="0" name=""/>
        <dsp:cNvSpPr/>
      </dsp:nvSpPr>
      <dsp:spPr>
        <a:xfrm rot="5400000">
          <a:off x="3796750" y="1417199"/>
          <a:ext cx="1061843" cy="4073103"/>
        </a:xfrm>
        <a:prstGeom prst="round2Same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orchestrator</a:t>
          </a:r>
        </a:p>
      </dsp:txBody>
      <dsp:txXfrm rot="-5400000">
        <a:off x="2291121" y="2974664"/>
        <a:ext cx="4021268" cy="958173"/>
      </dsp:txXfrm>
    </dsp:sp>
    <dsp:sp modelId="{C29E121E-CED8-4BC7-A2B5-26AFC48D8503}">
      <dsp:nvSpPr>
        <dsp:cNvPr id="0" name=""/>
        <dsp:cNvSpPr/>
      </dsp:nvSpPr>
      <dsp:spPr>
        <a:xfrm>
          <a:off x="0" y="2790098"/>
          <a:ext cx="2291120" cy="132730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.NET Aspire App Host</a:t>
          </a:r>
          <a:endParaRPr lang="en-US" sz="2600" kern="1200"/>
        </a:p>
      </dsp:txBody>
      <dsp:txXfrm>
        <a:off x="64794" y="2854892"/>
        <a:ext cx="2161532" cy="1197716"/>
      </dsp:txXfrm>
    </dsp:sp>
    <dsp:sp modelId="{93611B11-7586-4163-B5D5-AA4911A7C459}">
      <dsp:nvSpPr>
        <dsp:cNvPr id="0" name=""/>
        <dsp:cNvSpPr/>
      </dsp:nvSpPr>
      <dsp:spPr>
        <a:xfrm rot="5400000">
          <a:off x="3796750" y="2810868"/>
          <a:ext cx="1061843" cy="4073103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configuration</a:t>
          </a:r>
        </a:p>
      </dsp:txBody>
      <dsp:txXfrm rot="-5400000">
        <a:off x="2291121" y="4368333"/>
        <a:ext cx="4021268" cy="958173"/>
      </dsp:txXfrm>
    </dsp:sp>
    <dsp:sp modelId="{F63D81BD-326F-4361-979C-F29FD2ADCFE6}">
      <dsp:nvSpPr>
        <dsp:cNvPr id="0" name=""/>
        <dsp:cNvSpPr/>
      </dsp:nvSpPr>
      <dsp:spPr>
        <a:xfrm>
          <a:off x="0" y="4183768"/>
          <a:ext cx="2291120" cy="132730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.NET Aspire Service Defaults</a:t>
          </a:r>
          <a:endParaRPr lang="en-US" sz="2600" kern="1200"/>
        </a:p>
      </dsp:txBody>
      <dsp:txXfrm>
        <a:off x="64794" y="4248562"/>
        <a:ext cx="2161532" cy="11977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7C939-95B7-41DD-8E3B-821BD9C58CCE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11D34-2BBB-4E13-A43A-E77042046E56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4D39A-7271-40D8-9A15-FA024565741D}">
      <dsp:nvSpPr>
        <dsp:cNvPr id="0" name=""/>
        <dsp:cNvSpPr/>
      </dsp:nvSpPr>
      <dsp:spPr>
        <a:xfrm>
          <a:off x="1819120" y="673"/>
          <a:ext cx="2863900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AppHost</a:t>
          </a:r>
        </a:p>
      </dsp:txBody>
      <dsp:txXfrm>
        <a:off x="1819120" y="673"/>
        <a:ext cx="2863900" cy="1574995"/>
      </dsp:txXfrm>
    </dsp:sp>
    <dsp:sp modelId="{923AEE8F-3E44-41D4-84A7-79DEEDC33EEC}">
      <dsp:nvSpPr>
        <dsp:cNvPr id="0" name=""/>
        <dsp:cNvSpPr/>
      </dsp:nvSpPr>
      <dsp:spPr>
        <a:xfrm>
          <a:off x="4683021" y="673"/>
          <a:ext cx="1681202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ApiService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Web</a:t>
          </a:r>
        </a:p>
      </dsp:txBody>
      <dsp:txXfrm>
        <a:off x="4683021" y="673"/>
        <a:ext cx="1681202" cy="1574995"/>
      </dsp:txXfrm>
    </dsp:sp>
    <dsp:sp modelId="{D9783FCB-D662-4D2D-AE0A-6E9AE846CF46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AFCAF-5DEE-4FE6-B102-8716A6675441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E29-C7E0-46F5-9D21-F84F6C7B0517}">
      <dsp:nvSpPr>
        <dsp:cNvPr id="0" name=""/>
        <dsp:cNvSpPr/>
      </dsp:nvSpPr>
      <dsp:spPr>
        <a:xfrm>
          <a:off x="1819120" y="1969418"/>
          <a:ext cx="2863900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ApiService</a:t>
          </a:r>
        </a:p>
      </dsp:txBody>
      <dsp:txXfrm>
        <a:off x="1819120" y="1969418"/>
        <a:ext cx="2863900" cy="1574995"/>
      </dsp:txXfrm>
    </dsp:sp>
    <dsp:sp modelId="{46547D6F-55E0-48E8-9D0A-4EBB6655DB89}">
      <dsp:nvSpPr>
        <dsp:cNvPr id="0" name=""/>
        <dsp:cNvSpPr/>
      </dsp:nvSpPr>
      <dsp:spPr>
        <a:xfrm>
          <a:off x="4683021" y="1969418"/>
          <a:ext cx="1681202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ServiceDefaults</a:t>
          </a:r>
        </a:p>
      </dsp:txBody>
      <dsp:txXfrm>
        <a:off x="4683021" y="1969418"/>
        <a:ext cx="1681202" cy="1574995"/>
      </dsp:txXfrm>
    </dsp:sp>
    <dsp:sp modelId="{994195AE-2013-4BF7-80B6-F6EB145197C6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FBEB0-4F2C-4249-A6BD-B815005AA758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7949C-52C8-4764-912B-8231A5A2C989}">
      <dsp:nvSpPr>
        <dsp:cNvPr id="0" name=""/>
        <dsp:cNvSpPr/>
      </dsp:nvSpPr>
      <dsp:spPr>
        <a:xfrm>
          <a:off x="1819120" y="3938162"/>
          <a:ext cx="2863900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Web</a:t>
          </a:r>
        </a:p>
      </dsp:txBody>
      <dsp:txXfrm>
        <a:off x="1819120" y="3938162"/>
        <a:ext cx="2863900" cy="1574995"/>
      </dsp:txXfrm>
    </dsp:sp>
    <dsp:sp modelId="{196AB89D-06E2-44A6-B72E-67CDAC38AB11}">
      <dsp:nvSpPr>
        <dsp:cNvPr id="0" name=""/>
        <dsp:cNvSpPr/>
      </dsp:nvSpPr>
      <dsp:spPr>
        <a:xfrm>
          <a:off x="4683021" y="3938162"/>
          <a:ext cx="1681202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ServiceDefaults</a:t>
          </a:r>
        </a:p>
      </dsp:txBody>
      <dsp:txXfrm>
        <a:off x="4683021" y="3938162"/>
        <a:ext cx="1681202" cy="15749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C7BDB-F584-4EB3-A19E-E72ACE69BD7C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986D2-CD73-4373-A58F-0FDF3727E0F2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A0625-5B6A-4847-AD4C-1E646BE8E4CE}">
      <dsp:nvSpPr>
        <dsp:cNvPr id="0" name=""/>
        <dsp:cNvSpPr/>
      </dsp:nvSpPr>
      <dsp:spPr>
        <a:xfrm>
          <a:off x="1819120" y="673"/>
          <a:ext cx="2863900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Resources</a:t>
          </a:r>
        </a:p>
      </dsp:txBody>
      <dsp:txXfrm>
        <a:off x="1819120" y="673"/>
        <a:ext cx="2863900" cy="1574995"/>
      </dsp:txXfrm>
    </dsp:sp>
    <dsp:sp modelId="{2F65D436-ED8A-46B9-85A6-1311D77CAA62}">
      <dsp:nvSpPr>
        <dsp:cNvPr id="0" name=""/>
        <dsp:cNvSpPr/>
      </dsp:nvSpPr>
      <dsp:spPr>
        <a:xfrm>
          <a:off x="4683021" y="673"/>
          <a:ext cx="1681202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Containers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Projects with endpoints</a:t>
          </a:r>
        </a:p>
      </dsp:txBody>
      <dsp:txXfrm>
        <a:off x="4683021" y="673"/>
        <a:ext cx="1681202" cy="1574995"/>
      </dsp:txXfrm>
    </dsp:sp>
    <dsp:sp modelId="{7DFFE343-9102-4045-9254-B12BDF75934D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E9422-2936-4AAB-84F2-18A1E8B340EB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0D46E-F1A3-4166-B30D-4670D9988671}">
      <dsp:nvSpPr>
        <dsp:cNvPr id="0" name=""/>
        <dsp:cNvSpPr/>
      </dsp:nvSpPr>
      <dsp:spPr>
        <a:xfrm>
          <a:off x="1819120" y="1969418"/>
          <a:ext cx="2863900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Monitoring</a:t>
          </a:r>
        </a:p>
      </dsp:txBody>
      <dsp:txXfrm>
        <a:off x="1819120" y="1969418"/>
        <a:ext cx="2863900" cy="1574995"/>
      </dsp:txXfrm>
    </dsp:sp>
    <dsp:sp modelId="{6FDBA985-D1A7-429A-B09F-3F4690DCE920}">
      <dsp:nvSpPr>
        <dsp:cNvPr id="0" name=""/>
        <dsp:cNvSpPr/>
      </dsp:nvSpPr>
      <dsp:spPr>
        <a:xfrm>
          <a:off x="4683021" y="1969418"/>
          <a:ext cx="1681202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Logs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Structured Logs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Trace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Metrics</a:t>
          </a:r>
        </a:p>
      </dsp:txBody>
      <dsp:txXfrm>
        <a:off x="4683021" y="1969418"/>
        <a:ext cx="1681202" cy="1574995"/>
      </dsp:txXfrm>
    </dsp:sp>
    <dsp:sp modelId="{4336CAC1-1D3D-4173-A890-C8D6AE476E10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2A778-00D5-487C-9577-E6BED31DF026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4C4EA-6DE9-46B6-859C-06CEB4A55B2B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Theme support</a:t>
          </a:r>
        </a:p>
      </dsp:txBody>
      <dsp:txXfrm>
        <a:off x="1819120" y="3938162"/>
        <a:ext cx="4545103" cy="15749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064B4-BECC-488D-A742-834861C499FE}">
      <dsp:nvSpPr>
        <dsp:cNvPr id="0" name=""/>
        <dsp:cNvSpPr/>
      </dsp:nvSpPr>
      <dsp:spPr>
        <a:xfrm>
          <a:off x="0" y="273264"/>
          <a:ext cx="6364224" cy="834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AddServiceDefaults() method in each project</a:t>
          </a:r>
        </a:p>
      </dsp:txBody>
      <dsp:txXfrm>
        <a:off x="40724" y="313988"/>
        <a:ext cx="6282776" cy="752780"/>
      </dsp:txXfrm>
    </dsp:sp>
    <dsp:sp modelId="{967BA6C9-73C6-4C9C-A9B0-019C26C25C9C}">
      <dsp:nvSpPr>
        <dsp:cNvPr id="0" name=""/>
        <dsp:cNvSpPr/>
      </dsp:nvSpPr>
      <dsp:spPr>
        <a:xfrm>
          <a:off x="0" y="1167972"/>
          <a:ext cx="6364224" cy="834228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&lt;IsAspireSharedProject&gt;true&lt;/IsAspireSharedProject&gt; in csproj</a:t>
          </a:r>
        </a:p>
      </dsp:txBody>
      <dsp:txXfrm>
        <a:off x="40724" y="1208696"/>
        <a:ext cx="6282776" cy="752780"/>
      </dsp:txXfrm>
    </dsp:sp>
    <dsp:sp modelId="{5BD7E87F-9A55-44E2-98FB-DB1AB9B32660}">
      <dsp:nvSpPr>
        <dsp:cNvPr id="0" name=""/>
        <dsp:cNvSpPr/>
      </dsp:nvSpPr>
      <dsp:spPr>
        <a:xfrm>
          <a:off x="0" y="2062680"/>
          <a:ext cx="6364224" cy="83422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ConfigureOpenTelemetry()</a:t>
          </a:r>
        </a:p>
      </dsp:txBody>
      <dsp:txXfrm>
        <a:off x="40724" y="2103404"/>
        <a:ext cx="6282776" cy="752780"/>
      </dsp:txXfrm>
    </dsp:sp>
    <dsp:sp modelId="{6CF1B9CB-9828-49BA-8B32-5ACD6587B362}">
      <dsp:nvSpPr>
        <dsp:cNvPr id="0" name=""/>
        <dsp:cNvSpPr/>
      </dsp:nvSpPr>
      <dsp:spPr>
        <a:xfrm>
          <a:off x="0" y="2957388"/>
          <a:ext cx="6364224" cy="834228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AddDefaultHealthChecks()</a:t>
          </a:r>
        </a:p>
      </dsp:txBody>
      <dsp:txXfrm>
        <a:off x="40724" y="2998112"/>
        <a:ext cx="6282776" cy="752780"/>
      </dsp:txXfrm>
    </dsp:sp>
    <dsp:sp modelId="{CDCB5E81-0F0C-4C82-9017-1DA4D116D514}">
      <dsp:nvSpPr>
        <dsp:cNvPr id="0" name=""/>
        <dsp:cNvSpPr/>
      </dsp:nvSpPr>
      <dsp:spPr>
        <a:xfrm>
          <a:off x="0" y="3852097"/>
          <a:ext cx="6364224" cy="83422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ConfigureClientDefaults</a:t>
          </a:r>
        </a:p>
      </dsp:txBody>
      <dsp:txXfrm>
        <a:off x="40724" y="3892821"/>
        <a:ext cx="6282776" cy="752780"/>
      </dsp:txXfrm>
    </dsp:sp>
    <dsp:sp modelId="{97EEA79F-0A05-45C0-BB5E-F0AFB49C2ABD}">
      <dsp:nvSpPr>
        <dsp:cNvPr id="0" name=""/>
        <dsp:cNvSpPr/>
      </dsp:nvSpPr>
      <dsp:spPr>
        <a:xfrm>
          <a:off x="0" y="4686325"/>
          <a:ext cx="6364224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AddStandardResiliency()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UseServiceDiscovery()</a:t>
          </a:r>
        </a:p>
      </dsp:txBody>
      <dsp:txXfrm>
        <a:off x="0" y="4686325"/>
        <a:ext cx="6364224" cy="5542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96251-716A-4000-829A-846A3F60ECB7}">
      <dsp:nvSpPr>
        <dsp:cNvPr id="0" name=""/>
        <dsp:cNvSpPr/>
      </dsp:nvSpPr>
      <dsp:spPr>
        <a:xfrm>
          <a:off x="0" y="8335"/>
          <a:ext cx="6364224" cy="17479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GET /health</a:t>
          </a:r>
        </a:p>
      </dsp:txBody>
      <dsp:txXfrm>
        <a:off x="85326" y="93661"/>
        <a:ext cx="6193572" cy="1577254"/>
      </dsp:txXfrm>
    </dsp:sp>
    <dsp:sp modelId="{BCB230CB-AE48-43C2-8D22-123153CD344B}">
      <dsp:nvSpPr>
        <dsp:cNvPr id="0" name=""/>
        <dsp:cNvSpPr/>
      </dsp:nvSpPr>
      <dsp:spPr>
        <a:xfrm>
          <a:off x="0" y="1882962"/>
          <a:ext cx="6364224" cy="174790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GET /alive</a:t>
          </a:r>
        </a:p>
      </dsp:txBody>
      <dsp:txXfrm>
        <a:off x="85326" y="1968288"/>
        <a:ext cx="6193572" cy="1577254"/>
      </dsp:txXfrm>
    </dsp:sp>
    <dsp:sp modelId="{7B57A027-D323-41EF-B1F7-82AFB602CCBB}">
      <dsp:nvSpPr>
        <dsp:cNvPr id="0" name=""/>
        <dsp:cNvSpPr/>
      </dsp:nvSpPr>
      <dsp:spPr>
        <a:xfrm>
          <a:off x="0" y="3757589"/>
          <a:ext cx="6364224" cy="174790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These also appear in the dashboard</a:t>
          </a:r>
        </a:p>
      </dsp:txBody>
      <dsp:txXfrm>
        <a:off x="85326" y="3842915"/>
        <a:ext cx="6193572" cy="1577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F847-493A-437F-8E21-AA1AA5000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A1823-F478-0B86-C208-AB3DFB5EB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2B035-DD86-D2CB-9CB4-08B66DF1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0416-7600-49C5-9857-45A4C00900B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7E9CA-FAD2-0016-DE8C-443ECC83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DA68-3FFB-B95F-CA6F-E7B5A355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723-F39C-489B-A8D6-BF9854EC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8074-72F2-2A49-C0F4-DC6B7B0D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80B74-FA90-99C4-E8FF-F985538BC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5BD30-2743-8809-27F2-69F3A0A2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0416-7600-49C5-9857-45A4C00900B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B484-51BB-48C2-DF50-BA5DD494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2AEBE-5AAB-DC13-A658-F62437F3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723-F39C-489B-A8D6-BF9854EC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4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D82E6-7857-380F-F7E5-972E37315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24035-039A-BD69-EC9E-E0CCEE191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5853F-0BFA-9F7F-5688-C950C3F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0416-7600-49C5-9857-45A4C00900B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316D5-3EF0-3B65-BEBF-9A9F3E6A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69F39-48D8-2307-2695-ABB95001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723-F39C-489B-A8D6-BF9854EC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A088-35EC-8771-D732-9D35AD24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EAAB-DC60-B32C-8D19-ED29459D9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BD8C3-C34E-5911-0856-BE6F04D8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0416-7600-49C5-9857-45A4C00900B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21B7B-1C8C-2451-312F-26F241E0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C4DB7-02F4-045D-9779-F7B6F0AD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723-F39C-489B-A8D6-BF9854EC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3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B18B-05E9-165E-77EC-6D840858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B7729-6F24-2A18-72EA-6F1CED076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1D741-22A0-685C-508C-827F5838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0416-7600-49C5-9857-45A4C00900B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1F22-310A-3F15-CCA0-202B4F9F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D837B-ED2B-9BD6-D75D-E7C16F2D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723-F39C-489B-A8D6-BF9854EC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CFB6-A1F3-A6D6-027E-21131AAC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8DCD-BB6D-AA5F-F083-D3CAE91C0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212CD-F1D9-8F98-7B49-B4FC22E47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DBA95-66C5-9AFD-06B6-C4612C38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0416-7600-49C5-9857-45A4C00900B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77D23-59F4-132A-5AB2-713EC254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5CFA8-B88D-8DEC-D13A-C939AC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723-F39C-489B-A8D6-BF9854EC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6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420C-0DA2-B1D3-7B94-10A6A797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A2438-7A50-C0C4-17B4-9DD6EAD0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8FB07-D9B9-1F07-C3C0-0AB7D39D0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CC31C-5424-02E0-3EC1-FBEF7FC71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C04CD-6CDC-7EB7-6B14-E34548C72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4A818-FB69-2B68-4352-C2DD1FC5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0416-7600-49C5-9857-45A4C00900B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672BD-02BE-94A0-5410-854BFBDA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ACFBC-8BBD-66B8-249E-E9EA3843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723-F39C-489B-A8D6-BF9854EC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9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154B-9120-02A6-5581-D0257C54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7B579-3405-A29D-F0A6-71A6EDD2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0416-7600-49C5-9857-45A4C00900B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89536-7DE1-3D20-CB39-10FAF784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14BB9-4CF1-B732-A1D4-F5CD6B61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723-F39C-489B-A8D6-BF9854EC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4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D0871-3181-39F1-44D3-E7C58206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0416-7600-49C5-9857-45A4C00900B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BB89-7D77-30D9-2D4A-C8D4D372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DC746-2878-728F-6D6F-F124543F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723-F39C-489B-A8D6-BF9854EC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8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0748-56B0-BD0D-985E-E48F1BD9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987E-4C2B-3DED-7145-1EC1742EB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C3BCA-476D-F8BC-662B-8DCB8CE8D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8596C-8996-D3ED-EDCB-1DC907A6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0416-7600-49C5-9857-45A4C00900B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25550-9A61-B0A8-5C1B-28F74ABF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DF595-81A1-831E-BD28-598151CC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723-F39C-489B-A8D6-BF9854EC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9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EC94-EE7B-256C-4D87-320B4C0C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4AB32-17DB-7032-8EAD-B5C4BD907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7140D-81D6-54D6-96FE-0A41F5FBD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AE3CB-B180-D546-9F1F-27CB8CF5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0416-7600-49C5-9857-45A4C00900B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F38D5-7CBB-3083-7496-116CDB63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AFCAB-566E-5A7A-7D6F-BC2B8F36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A723-F39C-489B-A8D6-BF9854EC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2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2586A-CA94-82E5-2C1D-EC9EC267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14395-2B22-73CB-3278-714E49ADA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04974-E89C-74C9-CFAA-925129A6A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0416-7600-49C5-9857-45A4C00900B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3EB5-BC6A-689C-5D7B-01746AD9F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B478F-A2C0-B03F-4C46-000BE1A35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A723-F39C-489B-A8D6-BF9854EC9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microsoft.com/en-us/dotnet/api/aspire.hosting.idistributedapplicationbuil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hyperlink" Target="https://github.com/dotnet/aspire-samp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microsoft.com/en-us/dotnet/aspir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1" name="Freeform: Shape 8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E68D2-F92F-38CD-9D27-253035EAE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.NET Aspire Hands-on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6AF7-B1B8-73BF-CF02-A554F09CF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Bill Wolff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Agility Systems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Simpson Strong Tie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Microsoft MVP for 21 years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philly.NET Code Camp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April 19,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65905-A813-0DA8-8D8D-D451698C9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" b="2"/>
          <a:stretch/>
        </p:blipFill>
        <p:spPr>
          <a:xfrm>
            <a:off x="5685936" y="843533"/>
            <a:ext cx="5348002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4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5F630-5B59-40B6-3332-63202188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AppHost Orchestrator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0127-185E-5053-68A2-3E8C7F44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Build instance of </a:t>
            </a:r>
            <a:r>
              <a:rPr lang="en-US" sz="1700">
                <a:hlinkClick r:id="rId2"/>
              </a:rPr>
              <a:t>IDistributedApplicationBuilder</a:t>
            </a:r>
            <a:endParaRPr lang="en-US" sz="1700"/>
          </a:p>
          <a:p>
            <a:r>
              <a:rPr lang="en-US" sz="1700"/>
              <a:t>Add resources:</a:t>
            </a:r>
          </a:p>
          <a:p>
            <a:pPr lvl="1"/>
            <a:r>
              <a:rPr lang="en-US" sz="1700"/>
              <a:t>AddProject</a:t>
            </a:r>
          </a:p>
          <a:p>
            <a:pPr lvl="1"/>
            <a:r>
              <a:rPr lang="en-US" sz="1700"/>
              <a:t>AddContainer</a:t>
            </a:r>
          </a:p>
          <a:p>
            <a:pPr lvl="1"/>
            <a:r>
              <a:rPr lang="en-US" sz="1700"/>
              <a:t>AddExecutable</a:t>
            </a:r>
          </a:p>
          <a:p>
            <a:r>
              <a:rPr lang="en-US" sz="1700"/>
              <a:t>Projects can reference other resources by name</a:t>
            </a:r>
          </a:p>
          <a:p>
            <a:r>
              <a:rPr lang="en-US" sz="1700"/>
              <a:t>Use API to add components</a:t>
            </a:r>
          </a:p>
        </p:txBody>
      </p:sp>
      <p:pic>
        <p:nvPicPr>
          <p:cNvPr id="20" name="Graphic 19" descr="Gears">
            <a:extLst>
              <a:ext uri="{FF2B5EF4-FFF2-40B4-BE49-F238E27FC236}">
                <a16:creationId xmlns:a16="http://schemas.microsoft.com/office/drawing/2014/main" id="{7E91955F-3967-4C4A-052D-44DA880BA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849" y="843533"/>
            <a:ext cx="5280175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8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38EE2-BA5F-A40B-2019-4A8E7EA7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Running .NET Aspire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10A1-2128-9A08-279D-D8C4966E8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/>
              <a:t>Set AppHost as the default project</a:t>
            </a:r>
          </a:p>
          <a:p>
            <a:r>
              <a:rPr lang="en-US" sz="2000"/>
              <a:t>Click F5 or Debug &gt; Run</a:t>
            </a:r>
          </a:p>
          <a:p>
            <a:r>
              <a:rPr lang="en-US" sz="2000"/>
              <a:t>This opens the dashboard</a:t>
            </a:r>
          </a:p>
          <a:p>
            <a:r>
              <a:rPr lang="en-US" sz="2000"/>
              <a:t>Click the links for the ApiService and Web urls</a:t>
            </a:r>
          </a:p>
          <a:p>
            <a:r>
              <a:rPr lang="en-US" sz="2000"/>
              <a:t>Open Docker Desktop to see the active Redis container</a:t>
            </a:r>
          </a:p>
        </p:txBody>
      </p:sp>
    </p:spTree>
    <p:extLst>
      <p:ext uri="{BB962C8B-B14F-4D97-AF65-F5344CB8AC3E}">
        <p14:creationId xmlns:p14="http://schemas.microsoft.com/office/powerpoint/2010/main" val="414982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A0FFC-7EA4-0C1D-7E56-A599F854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Dashboard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A6B6ED-55B5-BA16-90E5-85ED34768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8265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05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637FB-16FE-F03F-073A-65BDCF496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Service Defaults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A6E725-55F9-135C-E3D5-6B1163949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38332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182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B6043-4EFE-5DA4-411F-B14E7AC2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Health Checks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D1838F-A744-894A-AF97-F310DA9FA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23497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87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82430-1901-8206-D4E7-AB2B37B7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Telemetry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081586-BC9A-0800-6A5A-9DFDA33F4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16640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180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AA627-8D82-E3D5-7E48-A09FA0B4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>
                <a:hlinkClick r:id="rId2"/>
              </a:rPr>
              <a:t>.NET Aspire Samples</a:t>
            </a:r>
            <a:endParaRPr lang="en-US" sz="4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E5DA16EF-F01E-D9CE-3104-5A8FD229A3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49485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955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ACFBA-1E48-4AD5-D08B-1D0C025E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kern="1200">
                <a:effectLst/>
                <a:latin typeface="+mj-lt"/>
                <a:ea typeface="+mj-ea"/>
                <a:cs typeface="+mj-cs"/>
              </a:rPr>
              <a:t>AspireShop</a:t>
            </a:r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ACB5-3D44-7B02-6749-9033E50F0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600"/>
              <a:t>Purpose</a:t>
            </a:r>
          </a:p>
          <a:p>
            <a:pPr lvl="1"/>
            <a:r>
              <a:rPr lang="en-US" sz="1600"/>
              <a:t>Blazor e-commerce sample, gRPC access to cached cart, PostgreSQL db</a:t>
            </a:r>
          </a:p>
          <a:p>
            <a:r>
              <a:rPr lang="en-US" sz="1600"/>
              <a:t>Containers</a:t>
            </a:r>
          </a:p>
          <a:p>
            <a:pPr lvl="1"/>
            <a:r>
              <a:rPr lang="en-US" sz="1600"/>
              <a:t>catalog</a:t>
            </a:r>
          </a:p>
          <a:p>
            <a:pPr lvl="1"/>
            <a:r>
              <a:rPr lang="en-US" sz="1600"/>
              <a:t>basketcache</a:t>
            </a:r>
          </a:p>
          <a:p>
            <a:r>
              <a:rPr lang="en-US" sz="1600"/>
              <a:t>Projects</a:t>
            </a:r>
          </a:p>
          <a:p>
            <a:pPr lvl="1"/>
            <a:r>
              <a:rPr lang="en-US" sz="1600"/>
              <a:t>basketservice</a:t>
            </a:r>
          </a:p>
          <a:p>
            <a:pPr lvl="1"/>
            <a:r>
              <a:rPr lang="en-US" sz="1600"/>
              <a:t>frontend</a:t>
            </a:r>
          </a:p>
          <a:p>
            <a:pPr lvl="1"/>
            <a:r>
              <a:rPr lang="en-US" sz="1600"/>
              <a:t>catalogdbmanager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D957C-728B-D2ED-9506-4DAD36405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800705"/>
            <a:ext cx="6922008" cy="335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636AB-0D72-6ACD-47F0-67E2470C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AspireWithDapr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6FE0-81ED-EE43-307F-A494A63F9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Purpose</a:t>
            </a:r>
          </a:p>
          <a:p>
            <a:pPr lvl="1"/>
            <a:r>
              <a:rPr lang="en-US" sz="1700"/>
              <a:t>Integrate with dapr sidecar apps</a:t>
            </a:r>
          </a:p>
          <a:p>
            <a:r>
              <a:rPr lang="en-US" sz="1700"/>
              <a:t>Requires dapr install and init</a:t>
            </a:r>
          </a:p>
          <a:p>
            <a:pPr lvl="1"/>
            <a:r>
              <a:rPr lang="en-US" sz="1700"/>
              <a:t>winget install Dapr.CLI</a:t>
            </a:r>
          </a:p>
          <a:p>
            <a:pPr lvl="1"/>
            <a:r>
              <a:rPr lang="en-US" sz="1700"/>
              <a:t>dapr -h</a:t>
            </a:r>
          </a:p>
          <a:p>
            <a:pPr lvl="1"/>
            <a:r>
              <a:rPr lang="en-US" sz="1700"/>
              <a:t>Creates 3 containers</a:t>
            </a:r>
          </a:p>
          <a:p>
            <a:r>
              <a:rPr lang="en-US" sz="1700"/>
              <a:t>Projects</a:t>
            </a:r>
          </a:p>
          <a:p>
            <a:pPr lvl="1"/>
            <a:r>
              <a:rPr lang="en-US" sz="1700"/>
              <a:t>apiservice</a:t>
            </a:r>
          </a:p>
          <a:p>
            <a:pPr lvl="1"/>
            <a:r>
              <a:rPr lang="en-US" sz="1700"/>
              <a:t>webfrontend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1375A-E485-68F5-5144-AE280B11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2354466"/>
            <a:ext cx="6922008" cy="22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42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3331A-9526-33E3-3BA8-A80E8AA1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AspireWithJavaScript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FA9C-678E-D70D-4D36-FD0A070F6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Purpose</a:t>
            </a:r>
          </a:p>
          <a:p>
            <a:pPr lvl="1"/>
            <a:r>
              <a:rPr lang="en-US" sz="1700"/>
              <a:t>3 popular JS frameworks</a:t>
            </a:r>
            <a:br>
              <a:rPr lang="en-US" sz="1700"/>
            </a:br>
            <a:r>
              <a:rPr lang="en-US" sz="1700"/>
              <a:t>call same back-end API</a:t>
            </a:r>
          </a:p>
          <a:p>
            <a:r>
              <a:rPr lang="en-US" sz="1700"/>
              <a:t>Projects</a:t>
            </a:r>
          </a:p>
          <a:p>
            <a:pPr lvl="1"/>
            <a:r>
              <a:rPr lang="en-US" sz="1700"/>
              <a:t>weatherapi</a:t>
            </a:r>
          </a:p>
          <a:p>
            <a:pPr lvl="1"/>
            <a:r>
              <a:rPr lang="en-US" sz="1700"/>
              <a:t>angular</a:t>
            </a:r>
          </a:p>
          <a:p>
            <a:pPr lvl="1"/>
            <a:r>
              <a:rPr lang="en-US" sz="1700"/>
              <a:t>react</a:t>
            </a:r>
          </a:p>
          <a:p>
            <a:pPr lvl="1"/>
            <a:r>
              <a:rPr lang="en-US" sz="1700"/>
              <a:t>vue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825F0-0B2F-01BF-E7AC-94F6D0E90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892191"/>
            <a:ext cx="6922008" cy="51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1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6E01D-ADE8-3EED-AA64-ED9DBA96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Introduction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1C5EB-75CD-C219-4CA9-5D0D96585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lvl="0"/>
            <a:r>
              <a:rPr lang="en-US" sz="1300"/>
              <a:t>Brief Introduction to .NET Aspire</a:t>
            </a:r>
          </a:p>
          <a:p>
            <a:pPr lvl="1"/>
            <a:r>
              <a:rPr lang="en-US" sz="1300"/>
              <a:t>Open-source orchestration framework for cloud native apps</a:t>
            </a:r>
          </a:p>
          <a:p>
            <a:r>
              <a:rPr lang="en-US" sz="1300"/>
              <a:t>Why .NET Aspire?</a:t>
            </a:r>
          </a:p>
          <a:p>
            <a:pPr lvl="1"/>
            <a:r>
              <a:rPr lang="en-US" sz="1300"/>
              <a:t>Simplifies developer workflow and debugging</a:t>
            </a:r>
          </a:p>
          <a:p>
            <a:r>
              <a:rPr lang="en-US" sz="1300"/>
              <a:t>Timeline</a:t>
            </a:r>
          </a:p>
          <a:p>
            <a:pPr lvl="1"/>
            <a:r>
              <a:rPr lang="en-US" sz="1300"/>
              <a:t>Announced .NET Conf November 23</a:t>
            </a:r>
          </a:p>
          <a:p>
            <a:pPr lvl="1"/>
            <a:r>
              <a:rPr lang="en-US" sz="1300"/>
              <a:t>Now on Preview 5</a:t>
            </a:r>
          </a:p>
          <a:p>
            <a:pPr lvl="1"/>
            <a:r>
              <a:rPr lang="en-US" sz="1300"/>
              <a:t>Release in coming months, possibly //build conference</a:t>
            </a:r>
          </a:p>
          <a:p>
            <a:r>
              <a:rPr lang="en-US" sz="1300">
                <a:hlinkClick r:id="rId2"/>
              </a:rPr>
              <a:t>.NET Aspire documentation (Preview) | Microsoft Learn</a:t>
            </a:r>
            <a:endParaRPr lang="en-US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A0F11-5E6B-8ECF-D444-3F3468291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3"/>
          <a:stretch/>
        </p:blipFill>
        <p:spPr>
          <a:xfrm>
            <a:off x="5640825" y="841248"/>
            <a:ext cx="5442725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25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0DC5E-F4E1-6344-9ADF-993E6094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AspireWithNode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FB9C0-5423-601C-3029-48369BA76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Purpose</a:t>
            </a:r>
          </a:p>
          <a:p>
            <a:pPr lvl="1"/>
            <a:r>
              <a:rPr lang="en-US" sz="1700"/>
              <a:t>Integrate node.js</a:t>
            </a:r>
          </a:p>
          <a:p>
            <a:r>
              <a:rPr lang="en-US" sz="1700"/>
              <a:t>Containers</a:t>
            </a:r>
          </a:p>
          <a:p>
            <a:pPr lvl="1"/>
            <a:r>
              <a:rPr lang="en-US" sz="1700"/>
              <a:t>cache</a:t>
            </a:r>
          </a:p>
          <a:p>
            <a:r>
              <a:rPr lang="en-US" sz="1700"/>
              <a:t>Projects</a:t>
            </a:r>
          </a:p>
          <a:p>
            <a:pPr lvl="1"/>
            <a:r>
              <a:rPr lang="en-US" sz="1700"/>
              <a:t>weatherapi</a:t>
            </a:r>
          </a:p>
          <a:p>
            <a:pPr lvl="1"/>
            <a:r>
              <a:rPr lang="en-US" sz="1700"/>
              <a:t>frontend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D7BCF1-41D3-AF3A-27FD-4B652E58D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895883"/>
            <a:ext cx="6922008" cy="316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26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F92FC-9381-FC54-F028-5952EEED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pPr lvl="0"/>
            <a:r>
              <a:rPr lang="en-US" sz="2800"/>
              <a:t>ClientAppsIntegration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75BD-20B5-A263-E47D-91EDCB1F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Purpose</a:t>
            </a:r>
          </a:p>
          <a:p>
            <a:pPr lvl="1"/>
            <a:r>
              <a:rPr lang="en-US" sz="1700"/>
              <a:t>Integrate Windows Form and WPF desktop apps, demonstrate error logs</a:t>
            </a:r>
          </a:p>
          <a:p>
            <a:r>
              <a:rPr lang="en-US" sz="1700"/>
              <a:t>Projects</a:t>
            </a:r>
          </a:p>
          <a:p>
            <a:pPr lvl="1"/>
            <a:r>
              <a:rPr lang="en-US" sz="1700"/>
              <a:t>apiservice</a:t>
            </a:r>
          </a:p>
          <a:p>
            <a:pPr lvl="1"/>
            <a:r>
              <a:rPr lang="en-US" sz="1700"/>
              <a:t>winformsclient</a:t>
            </a:r>
          </a:p>
          <a:p>
            <a:pPr lvl="1"/>
            <a:r>
              <a:rPr lang="en-US" sz="1700"/>
              <a:t>wpfclient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1FB76-EB53-1D50-7D71-0D1B75BA2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999713"/>
            <a:ext cx="6922008" cy="29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39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9F73F-2847-ADEC-3778-CC608851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DatabaseContainers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6226-1D6A-0709-FEEF-C39D1DC12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600"/>
              <a:t>Purpose</a:t>
            </a:r>
          </a:p>
          <a:p>
            <a:pPr lvl="1"/>
            <a:r>
              <a:rPr lang="en-US" sz="1600"/>
              <a:t>Api calls from 3 separate container</a:t>
            </a:r>
            <a:br>
              <a:rPr lang="en-US" sz="1600"/>
            </a:br>
            <a:r>
              <a:rPr lang="en-US" sz="1600"/>
              <a:t>databases, uses dapper ORM</a:t>
            </a:r>
          </a:p>
          <a:p>
            <a:r>
              <a:rPr lang="en-US" sz="1600"/>
              <a:t>Containers</a:t>
            </a:r>
          </a:p>
          <a:p>
            <a:pPr lvl="1"/>
            <a:r>
              <a:rPr lang="en-US" sz="1600"/>
              <a:t>postgres</a:t>
            </a:r>
          </a:p>
          <a:p>
            <a:pPr lvl="1"/>
            <a:r>
              <a:rPr lang="en-US" sz="1600"/>
              <a:t>mysql</a:t>
            </a:r>
          </a:p>
          <a:p>
            <a:pPr lvl="1"/>
            <a:r>
              <a:rPr lang="en-US" sz="1600"/>
              <a:t>sqlserver</a:t>
            </a:r>
          </a:p>
          <a:p>
            <a:r>
              <a:rPr lang="en-US" sz="1600"/>
              <a:t>Projects</a:t>
            </a:r>
          </a:p>
          <a:p>
            <a:pPr lvl="1"/>
            <a:r>
              <a:rPr lang="en-US" sz="1600"/>
              <a:t>apiservice</a:t>
            </a:r>
          </a:p>
          <a:p>
            <a:pPr marL="0" indent="0">
              <a:buNone/>
            </a:pPr>
            <a:r>
              <a:rPr lang="en-US" sz="1600"/>
              <a:t>* show files in sqlserver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CF271-EB1E-34C6-1875-3F2D14B8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854" y="841248"/>
            <a:ext cx="6318668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1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BF272-D915-C5C5-440D-09757D38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Metrics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303C-5F72-1D8D-9600-8F3D57B0E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Purpose</a:t>
            </a:r>
          </a:p>
          <a:p>
            <a:pPr lvl="1"/>
            <a:r>
              <a:rPr lang="en-US" sz="1700"/>
              <a:t>OpenTelemetry with Prometheus and Grafana</a:t>
            </a:r>
          </a:p>
          <a:p>
            <a:r>
              <a:rPr lang="en-US" sz="1700"/>
              <a:t>Containers</a:t>
            </a:r>
          </a:p>
          <a:p>
            <a:pPr lvl="1"/>
            <a:r>
              <a:rPr lang="en-US" sz="1700"/>
              <a:t>grafana</a:t>
            </a:r>
          </a:p>
          <a:p>
            <a:pPr lvl="1"/>
            <a:r>
              <a:rPr lang="en-US" sz="1700"/>
              <a:t>prometheus</a:t>
            </a:r>
          </a:p>
          <a:p>
            <a:r>
              <a:rPr lang="en-US" sz="1700"/>
              <a:t>Projects</a:t>
            </a:r>
          </a:p>
          <a:p>
            <a:pPr lvl="1"/>
            <a:r>
              <a:rPr lang="en-US" sz="1700"/>
              <a:t>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FD8F5-FF60-12B2-1F6E-EDF0BC62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2207373"/>
            <a:ext cx="6922008" cy="25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29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717DA-71B9-0B7E-5FC0-36CB4C5C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kern="1200">
                <a:effectLst/>
                <a:latin typeface="+mj-lt"/>
                <a:ea typeface="+mj-ea"/>
                <a:cs typeface="+mj-cs"/>
              </a:rPr>
              <a:t>OrleansVoting</a:t>
            </a:r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4F736-372F-60E9-73A0-B70EE59B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Purpose</a:t>
            </a:r>
          </a:p>
          <a:p>
            <a:pPr lvl="1"/>
            <a:r>
              <a:rPr lang="en-US" sz="1700"/>
              <a:t>Integrate Orleans</a:t>
            </a:r>
          </a:p>
          <a:p>
            <a:r>
              <a:rPr lang="en-US" sz="1700"/>
              <a:t>Containers</a:t>
            </a:r>
          </a:p>
          <a:p>
            <a:pPr lvl="1"/>
            <a:r>
              <a:rPr lang="en-US" sz="1700"/>
              <a:t>voting-redis</a:t>
            </a:r>
          </a:p>
          <a:p>
            <a:r>
              <a:rPr lang="en-US" sz="1700"/>
              <a:t>Projects (3)</a:t>
            </a:r>
          </a:p>
          <a:p>
            <a:pPr lvl="1"/>
            <a:r>
              <a:rPr lang="en-US" sz="1700"/>
              <a:t>voting-fe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C3CB5-5DA5-FA0C-498E-3B6AB7C4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913187"/>
            <a:ext cx="6922008" cy="31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18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548E0-32D3-ECCC-F903-30F92506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VolumeMount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749F-7CDF-512C-7089-2655C9864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600"/>
              <a:t>Purpose</a:t>
            </a:r>
          </a:p>
          <a:p>
            <a:pPr lvl="1"/>
            <a:r>
              <a:rPr lang="en-US" sz="1600"/>
              <a:t>sqlserver container with persistent </a:t>
            </a:r>
            <a:br>
              <a:rPr lang="en-US" sz="1600"/>
            </a:br>
            <a:r>
              <a:rPr lang="en-US" sz="1600"/>
              <a:t>storage</a:t>
            </a:r>
          </a:p>
          <a:p>
            <a:r>
              <a:rPr lang="en-US" sz="1600"/>
              <a:t>Containers</a:t>
            </a:r>
          </a:p>
          <a:p>
            <a:pPr lvl="1"/>
            <a:r>
              <a:rPr lang="en-US" sz="1600"/>
              <a:t>sqlserver</a:t>
            </a:r>
          </a:p>
          <a:p>
            <a:pPr lvl="1"/>
            <a:r>
              <a:rPr lang="en-US" sz="1600"/>
              <a:t>pg</a:t>
            </a:r>
          </a:p>
          <a:p>
            <a:r>
              <a:rPr lang="en-US" sz="1600"/>
              <a:t>Storage</a:t>
            </a:r>
          </a:p>
          <a:p>
            <a:pPr lvl="1"/>
            <a:r>
              <a:rPr lang="en-US" sz="1600"/>
              <a:t>Storage</a:t>
            </a:r>
          </a:p>
          <a:p>
            <a:r>
              <a:rPr lang="en-US" sz="1600"/>
              <a:t>Projects</a:t>
            </a:r>
          </a:p>
          <a:p>
            <a:pPr lvl="1"/>
            <a:r>
              <a:rPr lang="en-US" sz="1600"/>
              <a:t>blazorweb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23599-C2D2-884F-8D6F-ACF6AEA33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061" y="841248"/>
            <a:ext cx="6434254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07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pins connected with a thread">
            <a:extLst>
              <a:ext uri="{FF2B5EF4-FFF2-40B4-BE49-F238E27FC236}">
                <a16:creationId xmlns:a16="http://schemas.microsoft.com/office/drawing/2014/main" id="{C547F158-3180-D39A-9BCE-7D094AB7A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94" b="-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488F0-7056-06FA-3130-AE76CAF0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pPr rtl="0" eaLnBrk="1" latinLnBrk="0" hangingPunct="1"/>
            <a:r>
              <a:rPr lang="en-US" sz="2800"/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2C59-E379-43B9-00DA-7B4AAA64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lvl="0" rtl="0" eaLnBrk="1" latinLnBrk="0" hangingPunct="1"/>
            <a:r>
              <a:rPr lang="en-US" sz="1700"/>
              <a:t>Recap of the key points</a:t>
            </a:r>
          </a:p>
          <a:p>
            <a:pPr lvl="0" rtl="0" eaLnBrk="1" latinLnBrk="0" hangingPunct="1"/>
            <a:r>
              <a:rPr lang="en-US" sz="1700"/>
              <a:t>Future of .NET Aspire</a:t>
            </a:r>
          </a:p>
        </p:txBody>
      </p:sp>
    </p:spTree>
    <p:extLst>
      <p:ext uri="{BB962C8B-B14F-4D97-AF65-F5344CB8AC3E}">
        <p14:creationId xmlns:p14="http://schemas.microsoft.com/office/powerpoint/2010/main" val="300199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FF6F6-12F4-F7E6-4DAF-7DA9FAB2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4000"/>
              <a:t>What is .NET Aspire?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49F262-FE73-3782-AF4E-27191F7A5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76495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77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B92F8-6BA5-528C-4E97-771599D3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4000"/>
              <a:t>Key Features of .NET Aspire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A9A5F6-D0FB-9671-AB01-85ECBA845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81955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49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4CEB5-1CAA-6D76-29FA-DA7F4110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4000"/>
              <a:t>Orchestration in .NET Aspire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BDE6BD-464A-6E85-9F99-A6CDBE87E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15711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344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E379B-33AC-6673-8BDB-B529B4FF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.NET Aspire Components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34E0A-730B-255E-301D-0A5325403149}"/>
              </a:ext>
            </a:extLst>
          </p:cNvPr>
          <p:cNvSpPr>
            <a:spLocks/>
          </p:cNvSpPr>
          <p:nvPr/>
        </p:nvSpPr>
        <p:spPr>
          <a:xfrm>
            <a:off x="5303520" y="2069260"/>
            <a:ext cx="3121582" cy="498646"/>
          </a:xfrm>
          <a:prstGeom prst="rect">
            <a:avLst/>
          </a:prstGeom>
        </p:spPr>
        <p:txBody>
          <a:bodyPr/>
          <a:lstStyle/>
          <a:p>
            <a:pPr defTabSz="548640">
              <a:spcAft>
                <a:spcPts val="600"/>
              </a:spcAft>
            </a:pPr>
            <a:r>
              <a:rPr lang="en-U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53705-B268-C6DA-CADB-6E143860B52C}"/>
              </a:ext>
            </a:extLst>
          </p:cNvPr>
          <p:cNvSpPr>
            <a:spLocks/>
          </p:cNvSpPr>
          <p:nvPr/>
        </p:nvSpPr>
        <p:spPr>
          <a:xfrm>
            <a:off x="5303520" y="2567906"/>
            <a:ext cx="3121582" cy="2956594"/>
          </a:xfrm>
          <a:prstGeom prst="rect">
            <a:avLst/>
          </a:prstGeom>
        </p:spPr>
        <p:txBody>
          <a:bodyPr/>
          <a:lstStyle/>
          <a:p>
            <a:pPr defTabSz="548640">
              <a:spcAft>
                <a:spcPts val="600"/>
              </a:spcAft>
            </a:pPr>
            <a:r>
              <a:rPr lang="en-U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Kafka</a:t>
            </a:r>
          </a:p>
          <a:p>
            <a:pPr defTabSz="548640">
              <a:spcAft>
                <a:spcPts val="600"/>
              </a:spcAft>
            </a:pPr>
            <a:r>
              <a:rPr lang="en-U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OpenAI</a:t>
            </a:r>
          </a:p>
          <a:p>
            <a:pPr defTabSz="548640">
              <a:spcAft>
                <a:spcPts val="600"/>
              </a:spcAft>
            </a:pPr>
            <a:r>
              <a:rPr lang="en-U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Blob</a:t>
            </a:r>
          </a:p>
          <a:p>
            <a:pPr defTabSz="548640">
              <a:spcAft>
                <a:spcPts val="600"/>
              </a:spcAft>
            </a:pPr>
            <a:r>
              <a:rPr lang="en-U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Queue</a:t>
            </a:r>
          </a:p>
          <a:p>
            <a:pPr defTabSz="548640">
              <a:spcAft>
                <a:spcPts val="600"/>
              </a:spcAft>
            </a:pPr>
            <a:r>
              <a:rPr lang="en-U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</a:p>
          <a:p>
            <a:pPr defTabSz="548640">
              <a:spcAft>
                <a:spcPts val="600"/>
              </a:spcAft>
            </a:pPr>
            <a:r>
              <a:rPr lang="en-U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</a:t>
            </a:r>
          </a:p>
          <a:p>
            <a:pPr defTabSz="548640">
              <a:spcAft>
                <a:spcPts val="600"/>
              </a:spcAft>
            </a:pPr>
            <a:r>
              <a:rPr lang="en-U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EF</a:t>
            </a:r>
          </a:p>
          <a:p>
            <a:pPr defTabSz="548640">
              <a:spcAft>
                <a:spcPts val="600"/>
              </a:spcAft>
            </a:pPr>
            <a:r>
              <a:rPr lang="en-US" sz="108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CosmosDB</a:t>
            </a:r>
            <a:endParaRPr lang="en-US" sz="108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48640">
              <a:spcAft>
                <a:spcPts val="600"/>
              </a:spcAft>
            </a:pPr>
            <a:r>
              <a:rPr lang="en-U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MongoDB</a:t>
            </a:r>
          </a:p>
          <a:p>
            <a:pPr defTabSz="548640">
              <a:spcAft>
                <a:spcPts val="600"/>
              </a:spcAft>
            </a:pPr>
            <a:r>
              <a:rPr lang="en-U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Vault</a:t>
            </a:r>
          </a:p>
          <a:p>
            <a:pPr defTabSz="548640">
              <a:spcAft>
                <a:spcPts val="600"/>
              </a:spcAft>
            </a:pPr>
            <a:r>
              <a:rPr lang="en-U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Bus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F66A2-1B62-8367-9F75-8E9E4DE8D4E7}"/>
              </a:ext>
            </a:extLst>
          </p:cNvPr>
          <p:cNvSpPr>
            <a:spLocks/>
          </p:cNvSpPr>
          <p:nvPr/>
        </p:nvSpPr>
        <p:spPr>
          <a:xfrm>
            <a:off x="8530788" y="2069260"/>
            <a:ext cx="3136956" cy="498646"/>
          </a:xfrm>
          <a:prstGeom prst="rect">
            <a:avLst/>
          </a:prstGeom>
        </p:spPr>
        <p:txBody>
          <a:bodyPr/>
          <a:lstStyle/>
          <a:p>
            <a:pPr defTabSz="548640">
              <a:spcAft>
                <a:spcPts val="600"/>
              </a:spcAft>
            </a:pPr>
            <a:r>
              <a:rPr lang="en-U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Vendors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6E8EA8-19F2-4872-A3A9-F0F8CF9A08EC}"/>
              </a:ext>
            </a:extLst>
          </p:cNvPr>
          <p:cNvSpPr>
            <a:spLocks/>
          </p:cNvSpPr>
          <p:nvPr/>
        </p:nvSpPr>
        <p:spPr>
          <a:xfrm>
            <a:off x="8530788" y="2567906"/>
            <a:ext cx="3136956" cy="2229977"/>
          </a:xfrm>
          <a:prstGeom prst="rect">
            <a:avLst/>
          </a:prstGeom>
        </p:spPr>
        <p:txBody>
          <a:bodyPr/>
          <a:lstStyle/>
          <a:p>
            <a:pPr defTabSz="548640">
              <a:spcAft>
                <a:spcPts val="600"/>
              </a:spcAft>
            </a:pPr>
            <a:r>
              <a:rPr lang="en-U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</a:t>
            </a:r>
          </a:p>
          <a:p>
            <a:pPr defTabSz="548640">
              <a:spcAft>
                <a:spcPts val="600"/>
              </a:spcAft>
            </a:pPr>
            <a:r>
              <a:rPr lang="en-U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</a:p>
          <a:p>
            <a:pPr defTabSz="548640">
              <a:spcAft>
                <a:spcPts val="600"/>
              </a:spcAft>
            </a:pPr>
            <a:r>
              <a:rPr lang="en-U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PostgreSQL</a:t>
            </a:r>
          </a:p>
          <a:p>
            <a:pPr defTabSz="548640">
              <a:spcAft>
                <a:spcPts val="600"/>
              </a:spcAft>
            </a:pPr>
            <a:r>
              <a:rPr lang="en-U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RabbitMQ</a:t>
            </a:r>
          </a:p>
          <a:p>
            <a:pPr defTabSz="548640">
              <a:spcAft>
                <a:spcPts val="600"/>
              </a:spcAft>
            </a:pPr>
            <a:r>
              <a:rPr lang="en-US" sz="1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2ED02-D463-0552-E84B-B260951B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Aspire Tooling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B1A317-5AC8-7D9C-95EB-3AD65E777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53955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23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8E6B2-B9A9-E6F9-D667-84763CB0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Project Types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D2F0C1-F36D-EE85-C1EE-F5A10E285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42727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91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9380F-3EFF-2B5E-BF80-3FBD1E6C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Project References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26D24B-31F8-9D8C-64B5-AD1A2E4A2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89059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28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Widescreen</PresentationFormat>
  <Paragraphs>219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.NET Aspire Hands-on</vt:lpstr>
      <vt:lpstr>Introduction</vt:lpstr>
      <vt:lpstr>What is .NET Aspire?</vt:lpstr>
      <vt:lpstr>Key Features of .NET Aspire</vt:lpstr>
      <vt:lpstr>Orchestration in .NET Aspire</vt:lpstr>
      <vt:lpstr>.NET Aspire Components</vt:lpstr>
      <vt:lpstr>Aspire Tooling</vt:lpstr>
      <vt:lpstr>Project Types</vt:lpstr>
      <vt:lpstr>Project References</vt:lpstr>
      <vt:lpstr>AppHost Orchestrator</vt:lpstr>
      <vt:lpstr>Running .NET Aspire</vt:lpstr>
      <vt:lpstr>Dashboard</vt:lpstr>
      <vt:lpstr>Service Defaults</vt:lpstr>
      <vt:lpstr>Health Checks</vt:lpstr>
      <vt:lpstr>Telemetry</vt:lpstr>
      <vt:lpstr>.NET Aspire Samples</vt:lpstr>
      <vt:lpstr>AspireShop</vt:lpstr>
      <vt:lpstr>AspireWithDapr</vt:lpstr>
      <vt:lpstr>AspireWithJavaScript</vt:lpstr>
      <vt:lpstr>AspireWithNode</vt:lpstr>
      <vt:lpstr>ClientAppsIntegration</vt:lpstr>
      <vt:lpstr>DatabaseContainers</vt:lpstr>
      <vt:lpstr>Metrics</vt:lpstr>
      <vt:lpstr>OrleansVoting</vt:lpstr>
      <vt:lpstr>VolumeMount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.NET Aspire</dc:title>
  <dc:creator>Bill Wolff</dc:creator>
  <cp:lastModifiedBy>Bill Wolff</cp:lastModifiedBy>
  <cp:revision>1</cp:revision>
  <dcterms:created xsi:type="dcterms:W3CDTF">2024-02-17T15:39:40Z</dcterms:created>
  <dcterms:modified xsi:type="dcterms:W3CDTF">2024-04-19T10:33:16Z</dcterms:modified>
</cp:coreProperties>
</file>