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0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434EB-896E-E84F-A6B1-AE95E3CD7BD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0C4B-1DDC-9B47-96F0-209480A6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React was chosen, for its widespread use, good for dynamic websites, and previous team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70C4B-1DDC-9B47-96F0-209480A60F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Node, chosen because of widespread use, flexibility, and previous team experience. When both the frontend and backend are in </a:t>
            </a:r>
            <a:r>
              <a:rPr lang="en-US" err="1"/>
              <a:t>javascript</a:t>
            </a:r>
            <a:r>
              <a:rPr lang="en-US"/>
              <a:t>, there will be a more 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70C4B-1DDC-9B47-96F0-209480A60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2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Mysql</a:t>
            </a:r>
            <a:r>
              <a:rPr lang="en-US"/>
              <a:t>, for widespread use, compatibility with web services, and previous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70C4B-1DDC-9B47-96F0-209480A60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Paas</a:t>
            </a:r>
            <a:r>
              <a:rPr lang="en-US"/>
              <a:t>– Provides environment where we can push out code and some basic configurations and have a running application</a:t>
            </a:r>
          </a:p>
          <a:p>
            <a:r>
              <a:rPr lang="en-US" err="1"/>
              <a:t>Iaas</a:t>
            </a:r>
            <a:r>
              <a:rPr lang="en-US"/>
              <a:t> – Give components needed in order to build onto itself</a:t>
            </a:r>
          </a:p>
          <a:p>
            <a:r>
              <a:rPr lang="en-US"/>
              <a:t>Webserver still up to discussion, but we are leaning more towards Heroku for the webservice, because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70C4B-1DDC-9B47-96F0-209480A60F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B64D-DF6F-7D41-8433-199C69B4C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CyberBlock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A1CEFC-164A-B64D-81D6-C67A324DE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Zach Kelly, Nelson Lau, Xin (Jason) Li, </a:t>
            </a:r>
            <a:r>
              <a:rPr lang="en-US" err="1"/>
              <a:t>Ridhisha</a:t>
            </a:r>
            <a:r>
              <a:rPr lang="en-US"/>
              <a:t> Dangol </a:t>
            </a:r>
          </a:p>
        </p:txBody>
      </p:sp>
    </p:spTree>
    <p:extLst>
      <p:ext uri="{BB962C8B-B14F-4D97-AF65-F5344CB8AC3E}">
        <p14:creationId xmlns:p14="http://schemas.microsoft.com/office/powerpoint/2010/main" val="327141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FD09-9AC4-413E-B878-879537FF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Frontend frameworks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155F2-1A96-4A30-954E-6E531574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05941"/>
            <a:ext cx="3257224" cy="8019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FAE9E-030C-46ED-A339-6461CF9F8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10661"/>
            <a:ext cx="3257224" cy="2644458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Free to Use</a:t>
            </a:r>
          </a:p>
          <a:p>
            <a:r>
              <a:rPr lang="en-US"/>
              <a:t>Most used framework</a:t>
            </a:r>
          </a:p>
          <a:p>
            <a:r>
              <a:rPr lang="en-US"/>
              <a:t>Great for frequently changed web state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6199E-2695-4E5D-A340-A288849B1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97862" y="2016199"/>
            <a:ext cx="3093938" cy="802237"/>
          </a:xfrm>
        </p:spPr>
        <p:txBody>
          <a:bodyPr/>
          <a:lstStyle/>
          <a:p>
            <a:r>
              <a:rPr lang="en-US"/>
              <a:t>angular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D301CA9-2DE5-495D-BF08-4E8FDDFFCDCA}"/>
              </a:ext>
            </a:extLst>
          </p:cNvPr>
          <p:cNvSpPr txBox="1">
            <a:spLocks/>
          </p:cNvSpPr>
          <p:nvPr/>
        </p:nvSpPr>
        <p:spPr>
          <a:xfrm>
            <a:off x="4700583" y="2810606"/>
            <a:ext cx="3087135" cy="2644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Free to Use</a:t>
            </a:r>
          </a:p>
          <a:p>
            <a:r>
              <a:rPr lang="en-US"/>
              <a:t>Great for complicated single-page apps</a:t>
            </a:r>
          </a:p>
          <a:p>
            <a:r>
              <a:rPr lang="en-US"/>
              <a:t>Steeper learning curve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AC2AE1E-06B5-470E-BF02-A8FF80329D09}"/>
              </a:ext>
            </a:extLst>
          </p:cNvPr>
          <p:cNvSpPr txBox="1">
            <a:spLocks/>
          </p:cNvSpPr>
          <p:nvPr/>
        </p:nvSpPr>
        <p:spPr>
          <a:xfrm>
            <a:off x="7790841" y="2813383"/>
            <a:ext cx="3257224" cy="2637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Free to Use</a:t>
            </a:r>
          </a:p>
          <a:p>
            <a:r>
              <a:rPr lang="en-US"/>
              <a:t>Extracted from Angular</a:t>
            </a:r>
          </a:p>
          <a:p>
            <a:r>
              <a:rPr lang="en-US"/>
              <a:t>Most lightweight compared to the other two</a:t>
            </a:r>
          </a:p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94633B3-CEF4-42E4-B831-DE31DABEB297}"/>
              </a:ext>
            </a:extLst>
          </p:cNvPr>
          <p:cNvSpPr txBox="1">
            <a:spLocks/>
          </p:cNvSpPr>
          <p:nvPr/>
        </p:nvSpPr>
        <p:spPr>
          <a:xfrm>
            <a:off x="7789405" y="2018920"/>
            <a:ext cx="3093938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vue</a:t>
            </a:r>
          </a:p>
        </p:txBody>
      </p:sp>
    </p:spTree>
    <p:extLst>
      <p:ext uri="{BB962C8B-B14F-4D97-AF65-F5344CB8AC3E}">
        <p14:creationId xmlns:p14="http://schemas.microsoft.com/office/powerpoint/2010/main" val="211723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E154FE2-D3F8-46D1-9FE0-3FA0A401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>
            <a:normAutofit/>
          </a:bodyPr>
          <a:lstStyle/>
          <a:p>
            <a:r>
              <a:rPr lang="en-US" sz="3600" err="1"/>
              <a:t>BACKend</a:t>
            </a:r>
            <a:r>
              <a:rPr lang="en-US" sz="3600"/>
              <a:t> frameworks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478343-F843-404A-9BC4-8246AF83D0AF}"/>
              </a:ext>
            </a:extLst>
          </p:cNvPr>
          <p:cNvSpPr txBox="1">
            <a:spLocks/>
          </p:cNvSpPr>
          <p:nvPr/>
        </p:nvSpPr>
        <p:spPr>
          <a:xfrm>
            <a:off x="1447191" y="2005941"/>
            <a:ext cx="3257224" cy="801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cap="all" err="1">
                <a:solidFill>
                  <a:schemeClr val="accent1"/>
                </a:solidFill>
              </a:rPr>
              <a:t>Nodejs+expressjs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4C572B6-ECC8-47EC-85BC-A3B3210C7257}"/>
              </a:ext>
            </a:extLst>
          </p:cNvPr>
          <p:cNvSpPr txBox="1">
            <a:spLocks/>
          </p:cNvSpPr>
          <p:nvPr/>
        </p:nvSpPr>
        <p:spPr>
          <a:xfrm>
            <a:off x="1447191" y="2810661"/>
            <a:ext cx="3257224" cy="26444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Free to Use</a:t>
            </a:r>
          </a:p>
          <a:p>
            <a:r>
              <a:rPr lang="en-US"/>
              <a:t>Low learning curve</a:t>
            </a:r>
          </a:p>
          <a:p>
            <a:r>
              <a:rPr lang="en-US"/>
              <a:t>Enable developer to create both front and back end with JS</a:t>
            </a:r>
          </a:p>
          <a:p>
            <a:r>
              <a:rPr lang="en-US"/>
              <a:t>High performance</a:t>
            </a:r>
          </a:p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5E3056D-5C80-4F81-B4F2-265FB342E3C1}"/>
              </a:ext>
            </a:extLst>
          </p:cNvPr>
          <p:cNvSpPr txBox="1">
            <a:spLocks/>
          </p:cNvSpPr>
          <p:nvPr/>
        </p:nvSpPr>
        <p:spPr>
          <a:xfrm>
            <a:off x="4697862" y="2016199"/>
            <a:ext cx="3093938" cy="802237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cap="all">
                <a:solidFill>
                  <a:schemeClr val="accent1"/>
                </a:solidFill>
              </a:rPr>
              <a:t>PYTHON+DJANGO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62013A8-2AF5-467C-B384-91206763A147}"/>
              </a:ext>
            </a:extLst>
          </p:cNvPr>
          <p:cNvSpPr txBox="1">
            <a:spLocks/>
          </p:cNvSpPr>
          <p:nvPr/>
        </p:nvSpPr>
        <p:spPr>
          <a:xfrm>
            <a:off x="4700583" y="2810606"/>
            <a:ext cx="3087135" cy="2644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Free to Use</a:t>
            </a:r>
          </a:p>
          <a:p>
            <a:r>
              <a:rPr lang="en-US"/>
              <a:t>Low learning curve</a:t>
            </a:r>
          </a:p>
          <a:p>
            <a:r>
              <a:rPr lang="en-US"/>
              <a:t>Feature rich</a:t>
            </a:r>
          </a:p>
          <a:p>
            <a:r>
              <a:rPr lang="en-US"/>
              <a:t>High scalability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F94D5EF-D9D2-4442-A8A3-8EB41C9A3397}"/>
              </a:ext>
            </a:extLst>
          </p:cNvPr>
          <p:cNvSpPr txBox="1">
            <a:spLocks/>
          </p:cNvSpPr>
          <p:nvPr/>
        </p:nvSpPr>
        <p:spPr>
          <a:xfrm>
            <a:off x="7790841" y="2813383"/>
            <a:ext cx="3257224" cy="2637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Free to Use</a:t>
            </a:r>
          </a:p>
          <a:p>
            <a:r>
              <a:rPr lang="en-US"/>
              <a:t>Easy maintenance</a:t>
            </a:r>
          </a:p>
          <a:p>
            <a:r>
              <a:rPr lang="en-US"/>
              <a:t>High performance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0EB5DE4-FCA8-4A3A-9FBD-2AFC096A44CD}"/>
              </a:ext>
            </a:extLst>
          </p:cNvPr>
          <p:cNvSpPr txBox="1">
            <a:spLocks/>
          </p:cNvSpPr>
          <p:nvPr/>
        </p:nvSpPr>
        <p:spPr>
          <a:xfrm>
            <a:off x="7789405" y="2018920"/>
            <a:ext cx="3093938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C#+ASP.NET</a:t>
            </a:r>
          </a:p>
        </p:txBody>
      </p:sp>
    </p:spTree>
    <p:extLst>
      <p:ext uri="{BB962C8B-B14F-4D97-AF65-F5344CB8AC3E}">
        <p14:creationId xmlns:p14="http://schemas.microsoft.com/office/powerpoint/2010/main" val="257569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11A9D-83D1-4CF4-A9A2-B89204DABCC1}"/>
              </a:ext>
            </a:extLst>
          </p:cNvPr>
          <p:cNvSpPr txBox="1">
            <a:spLocks/>
          </p:cNvSpPr>
          <p:nvPr/>
        </p:nvSpPr>
        <p:spPr>
          <a:xfrm>
            <a:off x="1447191" y="804163"/>
            <a:ext cx="9607661" cy="10563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Database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6512A0-9D53-4E4D-AD11-6281963AAA0E}"/>
              </a:ext>
            </a:extLst>
          </p:cNvPr>
          <p:cNvSpPr txBox="1">
            <a:spLocks/>
          </p:cNvSpPr>
          <p:nvPr/>
        </p:nvSpPr>
        <p:spPr>
          <a:xfrm>
            <a:off x="1447191" y="2005941"/>
            <a:ext cx="3257224" cy="801943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cap="all">
                <a:solidFill>
                  <a:schemeClr val="accent1"/>
                </a:solidFill>
              </a:rPr>
              <a:t>MYSQL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26DD162-AD72-48EA-94CB-E62F8DE78946}"/>
              </a:ext>
            </a:extLst>
          </p:cNvPr>
          <p:cNvSpPr txBox="1">
            <a:spLocks/>
          </p:cNvSpPr>
          <p:nvPr/>
        </p:nvSpPr>
        <p:spPr>
          <a:xfrm>
            <a:off x="1447191" y="2810661"/>
            <a:ext cx="3257224" cy="26444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Free to Use</a:t>
            </a:r>
          </a:p>
          <a:p>
            <a:r>
              <a:rPr lang="en-US"/>
              <a:t>Mature Relational Database System</a:t>
            </a:r>
          </a:p>
          <a:p>
            <a:r>
              <a:rPr lang="en-US"/>
              <a:t>Tables and Rows need to be Defined</a:t>
            </a:r>
          </a:p>
          <a:p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1B79AC6-22A8-4BB3-B207-D08C56415261}"/>
              </a:ext>
            </a:extLst>
          </p:cNvPr>
          <p:cNvSpPr txBox="1">
            <a:spLocks/>
          </p:cNvSpPr>
          <p:nvPr/>
        </p:nvSpPr>
        <p:spPr>
          <a:xfrm>
            <a:off x="4697862" y="2016199"/>
            <a:ext cx="3093938" cy="802237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cap="all">
                <a:solidFill>
                  <a:schemeClr val="accent1"/>
                </a:solidFill>
              </a:rPr>
              <a:t>MongoDB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287D0DE-00CF-4FC2-8D2E-3BB6BB026D45}"/>
              </a:ext>
            </a:extLst>
          </p:cNvPr>
          <p:cNvSpPr txBox="1">
            <a:spLocks/>
          </p:cNvSpPr>
          <p:nvPr/>
        </p:nvSpPr>
        <p:spPr>
          <a:xfrm>
            <a:off x="4700583" y="2810606"/>
            <a:ext cx="3087135" cy="2644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Free to Use</a:t>
            </a:r>
          </a:p>
          <a:p>
            <a:r>
              <a:rPr lang="en-US"/>
              <a:t>Non-Relational Database System</a:t>
            </a:r>
          </a:p>
          <a:p>
            <a:r>
              <a:rPr lang="en-US"/>
              <a:t>Ideal for Data with Potential for Rapid Growth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DB56DB2-1234-4615-81CE-9E71ECBA300D}"/>
              </a:ext>
            </a:extLst>
          </p:cNvPr>
          <p:cNvSpPr txBox="1">
            <a:spLocks/>
          </p:cNvSpPr>
          <p:nvPr/>
        </p:nvSpPr>
        <p:spPr>
          <a:xfrm>
            <a:off x="7790841" y="2813383"/>
            <a:ext cx="3257224" cy="2637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Free to Use</a:t>
            </a:r>
          </a:p>
          <a:p>
            <a:r>
              <a:rPr lang="en-US"/>
              <a:t>Graph Database System</a:t>
            </a:r>
          </a:p>
          <a:p>
            <a:r>
              <a:rPr lang="en-US"/>
              <a:t>Uses Nodes as Entities</a:t>
            </a:r>
          </a:p>
          <a:p>
            <a:r>
              <a:rPr lang="en-US"/>
              <a:t>Edges are Relationships</a:t>
            </a:r>
          </a:p>
          <a:p>
            <a:r>
              <a:rPr lang="en-US"/>
              <a:t>Quick Graph Navigation</a:t>
            </a:r>
          </a:p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2839599-8967-404F-BD8E-BE2D29F42F10}"/>
              </a:ext>
            </a:extLst>
          </p:cNvPr>
          <p:cNvSpPr txBox="1">
            <a:spLocks/>
          </p:cNvSpPr>
          <p:nvPr/>
        </p:nvSpPr>
        <p:spPr>
          <a:xfrm>
            <a:off x="7789405" y="2018920"/>
            <a:ext cx="3093938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GraphDB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6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04A5BA36-4D4A-4BC3-9A3B-0C5D336F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8" y="146276"/>
            <a:ext cx="6498771" cy="2943225"/>
          </a:xfrm>
          <a:prstGeom prst="rect">
            <a:avLst/>
          </a:prstGeo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BF28C10-76B2-4013-8282-6E0A12DA8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441" y="3428104"/>
            <a:ext cx="4927144" cy="3226684"/>
          </a:xfrm>
          <a:prstGeom prst="rect">
            <a:avLst/>
          </a:prstGeom>
        </p:spPr>
      </p:pic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13F9B1B8-811C-4354-A3CE-FC41A79C2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854" y="49620"/>
            <a:ext cx="4339770" cy="398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8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CDDA5C-E737-DD40-816B-9F556D97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785113"/>
            <a:ext cx="9607661" cy="846769"/>
          </a:xfrm>
        </p:spPr>
        <p:txBody>
          <a:bodyPr>
            <a:normAutofit/>
          </a:bodyPr>
          <a:lstStyle/>
          <a:p>
            <a:r>
              <a:rPr lang="en-US" sz="3600"/>
              <a:t>Web Services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4876D6-9CAB-EA4B-AC82-2BCF50CC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832" y="3184504"/>
            <a:ext cx="3621570" cy="2644457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/>
              <a:t>Platform as a Service (PaaS)</a:t>
            </a:r>
          </a:p>
          <a:p>
            <a:pPr lvl="1"/>
            <a:r>
              <a:rPr lang="en-US"/>
              <a:t>Faster and Easy Deployment</a:t>
            </a:r>
          </a:p>
          <a:p>
            <a:r>
              <a:rPr lang="en-US"/>
              <a:t>Good for Small Teams</a:t>
            </a:r>
          </a:p>
          <a:p>
            <a:r>
              <a:rPr lang="en-US"/>
              <a:t>Computational Demands: Low</a:t>
            </a:r>
          </a:p>
          <a:p>
            <a:r>
              <a:rPr lang="en-US"/>
              <a:t>Server Deployment: Relatively Simple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6AD3D83-B2E9-8248-9B37-A6BCF5E9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14685" y="3180217"/>
            <a:ext cx="3621570" cy="2637371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Infrastructure as a Service (</a:t>
            </a:r>
            <a:r>
              <a:rPr lang="en-US" err="1"/>
              <a:t>Iaas</a:t>
            </a:r>
            <a:r>
              <a:rPr lang="en-US"/>
              <a:t>)</a:t>
            </a:r>
          </a:p>
          <a:p>
            <a:pPr lvl="1"/>
            <a:r>
              <a:rPr lang="en-US"/>
              <a:t>Difficult to Setup for Beginners</a:t>
            </a:r>
          </a:p>
          <a:p>
            <a:r>
              <a:rPr lang="en-US"/>
              <a:t>Good for Medium and Large Teams</a:t>
            </a:r>
          </a:p>
          <a:p>
            <a:r>
              <a:rPr lang="en-US"/>
              <a:t>Computational Demands: High</a:t>
            </a:r>
          </a:p>
          <a:p>
            <a:r>
              <a:rPr lang="en-US"/>
              <a:t>Server Deployment: Relatively Complicated</a:t>
            </a:r>
          </a:p>
        </p:txBody>
      </p:sp>
      <p:pic>
        <p:nvPicPr>
          <p:cNvPr id="1028" name="Picture 4" descr="Heroku – Logos Download">
            <a:extLst>
              <a:ext uri="{FF2B5EF4-FFF2-40B4-BE49-F238E27FC236}">
                <a16:creationId xmlns:a16="http://schemas.microsoft.com/office/drawing/2014/main" id="{CF3013D8-AE5F-8F41-A9B7-0A73E7BA1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8" y="1935520"/>
            <a:ext cx="2861014" cy="110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662801-D454-4741-B76A-F3C0945E5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82" y="1931818"/>
            <a:ext cx="2536777" cy="105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0F07C197-8042-43FF-8C92-D4CECE01A605}"/>
              </a:ext>
            </a:extLst>
          </p:cNvPr>
          <p:cNvSpPr txBox="1">
            <a:spLocks/>
          </p:cNvSpPr>
          <p:nvPr/>
        </p:nvSpPr>
        <p:spPr>
          <a:xfrm>
            <a:off x="7841494" y="3173727"/>
            <a:ext cx="3621570" cy="26373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Infrastructure as a Service (</a:t>
            </a:r>
            <a:r>
              <a:rPr lang="en-US" err="1"/>
              <a:t>Iaas</a:t>
            </a:r>
            <a:r>
              <a:rPr lang="en-US"/>
              <a:t>)</a:t>
            </a:r>
          </a:p>
          <a:p>
            <a:pPr lvl="1"/>
            <a:r>
              <a:rPr lang="en-US"/>
              <a:t>Difficult to Setup for Beginners</a:t>
            </a:r>
          </a:p>
          <a:p>
            <a:r>
              <a:rPr lang="en-US"/>
              <a:t>Good for Small and Medium Teams</a:t>
            </a:r>
          </a:p>
          <a:p>
            <a:r>
              <a:rPr lang="en-US"/>
              <a:t>Computational Demands: High</a:t>
            </a:r>
          </a:p>
          <a:p>
            <a:r>
              <a:rPr lang="en-US"/>
              <a:t>Server Deployment: Relatively Complicated</a:t>
            </a:r>
          </a:p>
        </p:txBody>
      </p:sp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6BF920FF-5447-48F3-89BF-CC0F5BE0D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773" y="1854959"/>
            <a:ext cx="1867470" cy="12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483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351</Words>
  <Application>Microsoft Office PowerPoint</Application>
  <PresentationFormat>Widescreen</PresentationFormat>
  <Paragraphs>71</Paragraphs>
  <Slides>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CyberBlock</vt:lpstr>
      <vt:lpstr>Frontend frameworks</vt:lpstr>
      <vt:lpstr>BACKend frameworks</vt:lpstr>
      <vt:lpstr>PowerPoint Presentation</vt:lpstr>
      <vt:lpstr>PowerPoint Presentation</vt:lpstr>
      <vt:lpstr>Web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CyberBlock</dc:title>
  <dc:creator>Lau, Nelson</dc:creator>
  <cp:lastModifiedBy>Lau, Nelson</cp:lastModifiedBy>
  <cp:revision>2</cp:revision>
  <dcterms:created xsi:type="dcterms:W3CDTF">2021-10-03T20:26:22Z</dcterms:created>
  <dcterms:modified xsi:type="dcterms:W3CDTF">2021-12-14T20:23:13Z</dcterms:modified>
</cp:coreProperties>
</file>